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378" r:id="rId2"/>
    <p:sldId id="417" r:id="rId3"/>
    <p:sldId id="435" r:id="rId4"/>
    <p:sldId id="453" r:id="rId5"/>
    <p:sldId id="439" r:id="rId6"/>
    <p:sldId id="443" r:id="rId7"/>
    <p:sldId id="454" r:id="rId8"/>
    <p:sldId id="451" r:id="rId9"/>
    <p:sldId id="455" r:id="rId10"/>
    <p:sldId id="444" r:id="rId11"/>
    <p:sldId id="456" r:id="rId12"/>
    <p:sldId id="433" r:id="rId13"/>
    <p:sldId id="420" r:id="rId14"/>
    <p:sldId id="450" r:id="rId15"/>
    <p:sldId id="42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Hu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51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95EF1-351F-EC43-AC03-235E5BA8972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4F900B-915F-EB40-8750-48C27E5F2C66}">
      <dgm:prSet/>
      <dgm:spPr/>
      <dgm:t>
        <a:bodyPr/>
        <a:lstStyle/>
        <a:p>
          <a:r>
            <a:rPr lang="zh-CN" altLang="en-US" b="1">
              <a:solidFill>
                <a:schemeClr val="tx1"/>
              </a:solidFill>
            </a:rPr>
            <a:t>结果分析</a:t>
          </a:r>
          <a:endParaRPr lang="zh-CN" altLang="en-US" b="1" dirty="0">
            <a:solidFill>
              <a:schemeClr val="tx1"/>
            </a:solidFill>
          </a:endParaRPr>
        </a:p>
      </dgm:t>
    </dgm:pt>
    <dgm:pt modelId="{A572F1AC-D140-0541-ABE4-EFEFA720CBD9}" type="parTrans" cxnId="{BF293E1B-6CE1-DD45-B3D2-DDB2A0204C0C}">
      <dgm:prSet/>
      <dgm:spPr/>
      <dgm:t>
        <a:bodyPr/>
        <a:lstStyle/>
        <a:p>
          <a:endParaRPr lang="zh-CN" altLang="en-US"/>
        </a:p>
      </dgm:t>
    </dgm:pt>
    <dgm:pt modelId="{E5759FB7-023C-2143-9FF7-884B28CB7FDA}" type="sibTrans" cxnId="{BF293E1B-6CE1-DD45-B3D2-DDB2A0204C0C}">
      <dgm:prSet/>
      <dgm:spPr/>
      <dgm:t>
        <a:bodyPr/>
        <a:lstStyle/>
        <a:p>
          <a:endParaRPr lang="zh-CN" altLang="en-US"/>
        </a:p>
      </dgm:t>
    </dgm:pt>
    <dgm:pt modelId="{B7DDCA9D-7389-E948-B9CF-196419CA5061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编程实现</a:t>
          </a:r>
        </a:p>
      </dgm:t>
    </dgm:pt>
    <dgm:pt modelId="{C650CB4F-357A-1D40-A8DF-646F4978CA86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选择、设计算法</a:t>
          </a:r>
        </a:p>
      </dgm:t>
    </dgm:pt>
    <dgm:pt modelId="{FABDDF78-0C9C-CC49-9D51-E934DB7CB555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分析问题</a:t>
          </a:r>
        </a:p>
      </dgm:t>
    </dgm:pt>
    <dgm:pt modelId="{E7BF1D1D-FF59-9D42-A8C8-A1254CF565E1}">
      <dgm:prSet phldrT="[文本]"/>
      <dgm:spPr/>
      <dgm:t>
        <a:bodyPr/>
        <a:lstStyle/>
        <a:p>
          <a:r>
            <a:rPr lang="zh-CN" altLang="en-US" b="1" dirty="0"/>
            <a:t>一般步骤</a:t>
          </a:r>
        </a:p>
      </dgm:t>
    </dgm:pt>
    <dgm:pt modelId="{39F82D42-25A8-DB4C-A067-8923B7C65E96}" type="sib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08E52103-0BC9-2843-96BD-EB1DC6B0C3B0}" type="par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71C367B0-B5FB-B64C-8EEC-6DD2E272D3DB}" type="sibTrans" cxnId="{92871092-7A8F-C544-BF13-67C3D9D0321A}">
      <dgm:prSet/>
      <dgm:spPr/>
      <dgm:t>
        <a:bodyPr/>
        <a:lstStyle/>
        <a:p>
          <a:endParaRPr lang="zh-CN" altLang="en-US"/>
        </a:p>
      </dgm:t>
    </dgm:pt>
    <dgm:pt modelId="{A46702A9-3A91-0F49-A8E8-86C9D79BE3A1}" type="parTrans" cxnId="{92871092-7A8F-C544-BF13-67C3D9D0321A}">
      <dgm:prSet/>
      <dgm:spPr/>
      <dgm:t>
        <a:bodyPr/>
        <a:lstStyle/>
        <a:p>
          <a:endParaRPr lang="zh-CN" altLang="en-US"/>
        </a:p>
      </dgm:t>
    </dgm:pt>
    <dgm:pt modelId="{943126F5-57B3-F742-869C-7B737F3A047C}" type="sibTrans" cxnId="{EA0B20DB-0031-A84B-8EEE-7AF606E68037}">
      <dgm:prSet/>
      <dgm:spPr/>
      <dgm:t>
        <a:bodyPr/>
        <a:lstStyle/>
        <a:p>
          <a:endParaRPr lang="zh-CN" altLang="en-US"/>
        </a:p>
      </dgm:t>
    </dgm:pt>
    <dgm:pt modelId="{276DCB9A-F60E-B746-ADAB-3183B40D709B}" type="parTrans" cxnId="{EA0B20DB-0031-A84B-8EEE-7AF606E68037}">
      <dgm:prSet/>
      <dgm:spPr/>
      <dgm:t>
        <a:bodyPr/>
        <a:lstStyle/>
        <a:p>
          <a:endParaRPr lang="zh-CN" altLang="en-US"/>
        </a:p>
      </dgm:t>
    </dgm:pt>
    <dgm:pt modelId="{CD8CC243-A4D1-1C4E-93A3-1B6E0E0417B6}" type="sib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8CAEC4BE-E2BC-234E-9DC3-75528A06B64C}" type="par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B1A01356-A30E-D847-A21A-4424EC1DBBA6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建立数学模型</a:t>
          </a:r>
        </a:p>
      </dgm:t>
    </dgm:pt>
    <dgm:pt modelId="{86C20FA3-833E-8C4C-9AEE-7E197B275AD1}" type="parTrans" cxnId="{BCF063EB-142A-CD40-AE05-06CE83780BF4}">
      <dgm:prSet/>
      <dgm:spPr/>
      <dgm:t>
        <a:bodyPr/>
        <a:lstStyle/>
        <a:p>
          <a:endParaRPr lang="zh-CN" altLang="en-US"/>
        </a:p>
      </dgm:t>
    </dgm:pt>
    <dgm:pt modelId="{26B0C52E-719F-F940-BD39-6419656980D7}" type="sibTrans" cxnId="{BCF063EB-142A-CD40-AE05-06CE83780BF4}">
      <dgm:prSet/>
      <dgm:spPr/>
      <dgm:t>
        <a:bodyPr/>
        <a:lstStyle/>
        <a:p>
          <a:endParaRPr lang="zh-CN" altLang="en-US"/>
        </a:p>
      </dgm:t>
    </dgm:pt>
    <dgm:pt modelId="{3956F2D9-2E43-5C47-95F6-9F99BE90B9EB}" type="pres">
      <dgm:prSet presAssocID="{3A195EF1-351F-EC43-AC03-235E5BA89723}" presName="vert0" presStyleCnt="0">
        <dgm:presLayoutVars>
          <dgm:dir/>
          <dgm:animOne val="branch"/>
          <dgm:animLvl val="lvl"/>
        </dgm:presLayoutVars>
      </dgm:prSet>
      <dgm:spPr/>
    </dgm:pt>
    <dgm:pt modelId="{718BACA4-9CB9-9340-86A6-E8E4DABCA061}" type="pres">
      <dgm:prSet presAssocID="{E7BF1D1D-FF59-9D42-A8C8-A1254CF565E1}" presName="thickLine" presStyleLbl="alignNode1" presStyleIdx="0" presStyleCnt="1"/>
      <dgm:spPr/>
    </dgm:pt>
    <dgm:pt modelId="{B9DCEA7E-4D93-5849-930A-2E320AFDA65E}" type="pres">
      <dgm:prSet presAssocID="{E7BF1D1D-FF59-9D42-A8C8-A1254CF565E1}" presName="horz1" presStyleCnt="0"/>
      <dgm:spPr/>
    </dgm:pt>
    <dgm:pt modelId="{AC71FFE7-1A85-7D4B-9217-27AEB40B72C0}" type="pres">
      <dgm:prSet presAssocID="{E7BF1D1D-FF59-9D42-A8C8-A1254CF565E1}" presName="tx1" presStyleLbl="revTx" presStyleIdx="0" presStyleCnt="6"/>
      <dgm:spPr/>
    </dgm:pt>
    <dgm:pt modelId="{81DC6E72-01F3-1A43-AB72-EE3409419FD8}" type="pres">
      <dgm:prSet presAssocID="{E7BF1D1D-FF59-9D42-A8C8-A1254CF565E1}" presName="vert1" presStyleCnt="0"/>
      <dgm:spPr/>
    </dgm:pt>
    <dgm:pt modelId="{F6767F54-2A7F-5A48-80D2-F72D14858C01}" type="pres">
      <dgm:prSet presAssocID="{FABDDF78-0C9C-CC49-9D51-E934DB7CB555}" presName="vertSpace2a" presStyleCnt="0"/>
      <dgm:spPr/>
    </dgm:pt>
    <dgm:pt modelId="{BBCCC90E-1C8E-CE44-BCC8-4EADCDCC5D0A}" type="pres">
      <dgm:prSet presAssocID="{FABDDF78-0C9C-CC49-9D51-E934DB7CB555}" presName="horz2" presStyleCnt="0"/>
      <dgm:spPr/>
    </dgm:pt>
    <dgm:pt modelId="{4B74110D-EE38-FD4A-BC9D-4E8AF13EE1B5}" type="pres">
      <dgm:prSet presAssocID="{FABDDF78-0C9C-CC49-9D51-E934DB7CB555}" presName="horzSpace2" presStyleCnt="0"/>
      <dgm:spPr/>
    </dgm:pt>
    <dgm:pt modelId="{0571162F-119C-6F41-A5D8-571465528625}" type="pres">
      <dgm:prSet presAssocID="{FABDDF78-0C9C-CC49-9D51-E934DB7CB555}" presName="tx2" presStyleLbl="revTx" presStyleIdx="1" presStyleCnt="6"/>
      <dgm:spPr/>
    </dgm:pt>
    <dgm:pt modelId="{4660192B-7B15-EE4F-A9FA-5CECF8BE4EFB}" type="pres">
      <dgm:prSet presAssocID="{FABDDF78-0C9C-CC49-9D51-E934DB7CB555}" presName="vert2" presStyleCnt="0"/>
      <dgm:spPr/>
    </dgm:pt>
    <dgm:pt modelId="{95E0518C-CE8C-9144-8B69-87C901D174D2}" type="pres">
      <dgm:prSet presAssocID="{FABDDF78-0C9C-CC49-9D51-E934DB7CB555}" presName="thinLine2b" presStyleLbl="callout" presStyleIdx="0" presStyleCnt="5"/>
      <dgm:spPr/>
    </dgm:pt>
    <dgm:pt modelId="{10BE4556-78D6-4848-852A-8940C68CDE1E}" type="pres">
      <dgm:prSet presAssocID="{FABDDF78-0C9C-CC49-9D51-E934DB7CB555}" presName="vertSpace2b" presStyleCnt="0"/>
      <dgm:spPr/>
    </dgm:pt>
    <dgm:pt modelId="{A6FD4E76-C84F-DC40-98CC-B0EBE379F201}" type="pres">
      <dgm:prSet presAssocID="{B1A01356-A30E-D847-A21A-4424EC1DBBA6}" presName="horz2" presStyleCnt="0"/>
      <dgm:spPr/>
    </dgm:pt>
    <dgm:pt modelId="{8E17E697-2C9E-EE42-ADB6-9BDC923CEBD3}" type="pres">
      <dgm:prSet presAssocID="{B1A01356-A30E-D847-A21A-4424EC1DBBA6}" presName="horzSpace2" presStyleCnt="0"/>
      <dgm:spPr/>
    </dgm:pt>
    <dgm:pt modelId="{BA149C47-F48A-B741-8A5C-5781576AB47C}" type="pres">
      <dgm:prSet presAssocID="{B1A01356-A30E-D847-A21A-4424EC1DBBA6}" presName="tx2" presStyleLbl="revTx" presStyleIdx="2" presStyleCnt="6"/>
      <dgm:spPr/>
    </dgm:pt>
    <dgm:pt modelId="{A3F1D82F-DF48-AF4B-A80B-B7805051BD10}" type="pres">
      <dgm:prSet presAssocID="{B1A01356-A30E-D847-A21A-4424EC1DBBA6}" presName="vert2" presStyleCnt="0"/>
      <dgm:spPr/>
    </dgm:pt>
    <dgm:pt modelId="{33D4ED23-9230-5C4E-96AD-9FE9FF57B4F5}" type="pres">
      <dgm:prSet presAssocID="{B1A01356-A30E-D847-A21A-4424EC1DBBA6}" presName="thinLine2b" presStyleLbl="callout" presStyleIdx="1" presStyleCnt="5"/>
      <dgm:spPr/>
    </dgm:pt>
    <dgm:pt modelId="{4CEA99BD-B763-F54B-94D8-6E41C6342F0F}" type="pres">
      <dgm:prSet presAssocID="{B1A01356-A30E-D847-A21A-4424EC1DBBA6}" presName="vertSpace2b" presStyleCnt="0"/>
      <dgm:spPr/>
    </dgm:pt>
    <dgm:pt modelId="{AD4BFD7F-01C0-EC48-842C-AD964EEDFB72}" type="pres">
      <dgm:prSet presAssocID="{C650CB4F-357A-1D40-A8DF-646F4978CA86}" presName="horz2" presStyleCnt="0"/>
      <dgm:spPr/>
    </dgm:pt>
    <dgm:pt modelId="{D9DBAEF6-CB55-8F4A-8745-C30F8126EA18}" type="pres">
      <dgm:prSet presAssocID="{C650CB4F-357A-1D40-A8DF-646F4978CA86}" presName="horzSpace2" presStyleCnt="0"/>
      <dgm:spPr/>
    </dgm:pt>
    <dgm:pt modelId="{64E3D211-9FA8-C242-ADF3-EADE4521EEA2}" type="pres">
      <dgm:prSet presAssocID="{C650CB4F-357A-1D40-A8DF-646F4978CA86}" presName="tx2" presStyleLbl="revTx" presStyleIdx="3" presStyleCnt="6"/>
      <dgm:spPr/>
    </dgm:pt>
    <dgm:pt modelId="{8D0033F5-B5CA-F04C-8DFE-77585717DBB0}" type="pres">
      <dgm:prSet presAssocID="{C650CB4F-357A-1D40-A8DF-646F4978CA86}" presName="vert2" presStyleCnt="0"/>
      <dgm:spPr/>
    </dgm:pt>
    <dgm:pt modelId="{44687BD6-E5E4-084F-BE2C-AB1ED304B71C}" type="pres">
      <dgm:prSet presAssocID="{C650CB4F-357A-1D40-A8DF-646F4978CA86}" presName="thinLine2b" presStyleLbl="callout" presStyleIdx="2" presStyleCnt="5"/>
      <dgm:spPr/>
    </dgm:pt>
    <dgm:pt modelId="{C489CEBD-257F-8646-86DA-8C931B159E9E}" type="pres">
      <dgm:prSet presAssocID="{C650CB4F-357A-1D40-A8DF-646F4978CA86}" presName="vertSpace2b" presStyleCnt="0"/>
      <dgm:spPr/>
    </dgm:pt>
    <dgm:pt modelId="{8659AF04-66A4-0547-8794-A9317E7EF1E8}" type="pres">
      <dgm:prSet presAssocID="{B7DDCA9D-7389-E948-B9CF-196419CA5061}" presName="horz2" presStyleCnt="0"/>
      <dgm:spPr/>
    </dgm:pt>
    <dgm:pt modelId="{83E0F5DF-E7A2-A04C-99AC-32BE0B8571E7}" type="pres">
      <dgm:prSet presAssocID="{B7DDCA9D-7389-E948-B9CF-196419CA5061}" presName="horzSpace2" presStyleCnt="0"/>
      <dgm:spPr/>
    </dgm:pt>
    <dgm:pt modelId="{9CBB69A6-2DBD-6B4F-85B4-64F400C10738}" type="pres">
      <dgm:prSet presAssocID="{B7DDCA9D-7389-E948-B9CF-196419CA5061}" presName="tx2" presStyleLbl="revTx" presStyleIdx="4" presStyleCnt="6"/>
      <dgm:spPr/>
    </dgm:pt>
    <dgm:pt modelId="{AFDB2337-1872-D944-9A6C-9B0C22CEC914}" type="pres">
      <dgm:prSet presAssocID="{B7DDCA9D-7389-E948-B9CF-196419CA5061}" presName="vert2" presStyleCnt="0"/>
      <dgm:spPr/>
    </dgm:pt>
    <dgm:pt modelId="{A4C37010-A5DB-7041-AB39-DDD50491ABD3}" type="pres">
      <dgm:prSet presAssocID="{B7DDCA9D-7389-E948-B9CF-196419CA5061}" presName="thinLine2b" presStyleLbl="callout" presStyleIdx="3" presStyleCnt="5"/>
      <dgm:spPr/>
    </dgm:pt>
    <dgm:pt modelId="{C57B6AD7-4450-D243-BA27-11C44EB9DED6}" type="pres">
      <dgm:prSet presAssocID="{B7DDCA9D-7389-E948-B9CF-196419CA5061}" presName="vertSpace2b" presStyleCnt="0"/>
      <dgm:spPr/>
    </dgm:pt>
    <dgm:pt modelId="{CBA5810A-4A17-4744-828F-1CABF82197F9}" type="pres">
      <dgm:prSet presAssocID="{844F900B-915F-EB40-8750-48C27E5F2C66}" presName="horz2" presStyleCnt="0"/>
      <dgm:spPr/>
    </dgm:pt>
    <dgm:pt modelId="{4C000E7E-8BAE-2B4F-B707-A7F257398B57}" type="pres">
      <dgm:prSet presAssocID="{844F900B-915F-EB40-8750-48C27E5F2C66}" presName="horzSpace2" presStyleCnt="0"/>
      <dgm:spPr/>
    </dgm:pt>
    <dgm:pt modelId="{014A86CF-7DE3-564C-8E43-8D45AD3A244E}" type="pres">
      <dgm:prSet presAssocID="{844F900B-915F-EB40-8750-48C27E5F2C66}" presName="tx2" presStyleLbl="revTx" presStyleIdx="5" presStyleCnt="6"/>
      <dgm:spPr/>
    </dgm:pt>
    <dgm:pt modelId="{877CA9DA-A7B9-7548-809A-FC617419E586}" type="pres">
      <dgm:prSet presAssocID="{844F900B-915F-EB40-8750-48C27E5F2C66}" presName="vert2" presStyleCnt="0"/>
      <dgm:spPr/>
    </dgm:pt>
    <dgm:pt modelId="{04053CA2-6A4E-7F43-927A-2AB8EF0F7386}" type="pres">
      <dgm:prSet presAssocID="{844F900B-915F-EB40-8750-48C27E5F2C66}" presName="thinLine2b" presStyleLbl="callout" presStyleIdx="4" presStyleCnt="5"/>
      <dgm:spPr/>
    </dgm:pt>
    <dgm:pt modelId="{CDFAD618-292C-4148-8E47-E078DD15BF70}" type="pres">
      <dgm:prSet presAssocID="{844F900B-915F-EB40-8750-48C27E5F2C66}" presName="vertSpace2b" presStyleCnt="0"/>
      <dgm:spPr/>
    </dgm:pt>
  </dgm:ptLst>
  <dgm:cxnLst>
    <dgm:cxn modelId="{99D10900-2F4A-2545-A5AA-1B64A61D79C6}" type="presOf" srcId="{FABDDF78-0C9C-CC49-9D51-E934DB7CB555}" destId="{0571162F-119C-6F41-A5D8-571465528625}" srcOrd="0" destOrd="0" presId="urn:microsoft.com/office/officeart/2008/layout/LinedList"/>
    <dgm:cxn modelId="{1B4BA804-4438-D544-A306-25C4A1CBCFA6}" type="presOf" srcId="{E7BF1D1D-FF59-9D42-A8C8-A1254CF565E1}" destId="{AC71FFE7-1A85-7D4B-9217-27AEB40B72C0}" srcOrd="0" destOrd="0" presId="urn:microsoft.com/office/officeart/2008/layout/LinedList"/>
    <dgm:cxn modelId="{7AFE250A-9ECD-044C-BA6D-42C6B9C93AF4}" srcId="{3A195EF1-351F-EC43-AC03-235E5BA89723}" destId="{E7BF1D1D-FF59-9D42-A8C8-A1254CF565E1}" srcOrd="0" destOrd="0" parTransId="{08E52103-0BC9-2843-96BD-EB1DC6B0C3B0}" sibTransId="{39F82D42-25A8-DB4C-A067-8923B7C65E96}"/>
    <dgm:cxn modelId="{B6243C0F-6115-7F47-BD9D-FEB56CCEB7D5}" srcId="{E7BF1D1D-FF59-9D42-A8C8-A1254CF565E1}" destId="{FABDDF78-0C9C-CC49-9D51-E934DB7CB555}" srcOrd="0" destOrd="0" parTransId="{8CAEC4BE-E2BC-234E-9DC3-75528A06B64C}" sibTransId="{CD8CC243-A4D1-1C4E-93A3-1B6E0E0417B6}"/>
    <dgm:cxn modelId="{BF293E1B-6CE1-DD45-B3D2-DDB2A0204C0C}" srcId="{E7BF1D1D-FF59-9D42-A8C8-A1254CF565E1}" destId="{844F900B-915F-EB40-8750-48C27E5F2C66}" srcOrd="4" destOrd="0" parTransId="{A572F1AC-D140-0541-ABE4-EFEFA720CBD9}" sibTransId="{E5759FB7-023C-2143-9FF7-884B28CB7FDA}"/>
    <dgm:cxn modelId="{EECF9222-090A-E14C-84F4-9BBDE4BE965A}" type="presOf" srcId="{B7DDCA9D-7389-E948-B9CF-196419CA5061}" destId="{9CBB69A6-2DBD-6B4F-85B4-64F400C10738}" srcOrd="0" destOrd="0" presId="urn:microsoft.com/office/officeart/2008/layout/LinedList"/>
    <dgm:cxn modelId="{92871092-7A8F-C544-BF13-67C3D9D0321A}" srcId="{E7BF1D1D-FF59-9D42-A8C8-A1254CF565E1}" destId="{B7DDCA9D-7389-E948-B9CF-196419CA5061}" srcOrd="3" destOrd="0" parTransId="{A46702A9-3A91-0F49-A8E8-86C9D79BE3A1}" sibTransId="{71C367B0-B5FB-B64C-8EEC-6DD2E272D3DB}"/>
    <dgm:cxn modelId="{CCF377D5-EC6A-FD48-86FB-62FE3B99863D}" type="presOf" srcId="{3A195EF1-351F-EC43-AC03-235E5BA89723}" destId="{3956F2D9-2E43-5C47-95F6-9F99BE90B9EB}" srcOrd="0" destOrd="0" presId="urn:microsoft.com/office/officeart/2008/layout/LinedList"/>
    <dgm:cxn modelId="{EA0B20DB-0031-A84B-8EEE-7AF606E68037}" srcId="{E7BF1D1D-FF59-9D42-A8C8-A1254CF565E1}" destId="{C650CB4F-357A-1D40-A8DF-646F4978CA86}" srcOrd="2" destOrd="0" parTransId="{276DCB9A-F60E-B746-ADAB-3183B40D709B}" sibTransId="{943126F5-57B3-F742-869C-7B737F3A047C}"/>
    <dgm:cxn modelId="{9470E1DC-0635-3640-A8D3-4F108727782D}" type="presOf" srcId="{844F900B-915F-EB40-8750-48C27E5F2C66}" destId="{014A86CF-7DE3-564C-8E43-8D45AD3A244E}" srcOrd="0" destOrd="0" presId="urn:microsoft.com/office/officeart/2008/layout/LinedList"/>
    <dgm:cxn modelId="{BCF063EB-142A-CD40-AE05-06CE83780BF4}" srcId="{E7BF1D1D-FF59-9D42-A8C8-A1254CF565E1}" destId="{B1A01356-A30E-D847-A21A-4424EC1DBBA6}" srcOrd="1" destOrd="0" parTransId="{86C20FA3-833E-8C4C-9AEE-7E197B275AD1}" sibTransId="{26B0C52E-719F-F940-BD39-6419656980D7}"/>
    <dgm:cxn modelId="{BC8366EB-5E69-D94F-839C-103D0B862085}" type="presOf" srcId="{B1A01356-A30E-D847-A21A-4424EC1DBBA6}" destId="{BA149C47-F48A-B741-8A5C-5781576AB47C}" srcOrd="0" destOrd="0" presId="urn:microsoft.com/office/officeart/2008/layout/LinedList"/>
    <dgm:cxn modelId="{8777A5FC-2E55-544D-B8BF-84F2D5836244}" type="presOf" srcId="{C650CB4F-357A-1D40-A8DF-646F4978CA86}" destId="{64E3D211-9FA8-C242-ADF3-EADE4521EEA2}" srcOrd="0" destOrd="0" presId="urn:microsoft.com/office/officeart/2008/layout/LinedList"/>
    <dgm:cxn modelId="{9E1DDA0F-D0E4-EE4F-AC58-F1342B83E9A4}" type="presParOf" srcId="{3956F2D9-2E43-5C47-95F6-9F99BE90B9EB}" destId="{718BACA4-9CB9-9340-86A6-E8E4DABCA061}" srcOrd="0" destOrd="0" presId="urn:microsoft.com/office/officeart/2008/layout/LinedList"/>
    <dgm:cxn modelId="{53B35784-0FCF-CB4A-B7C8-BEA193E86215}" type="presParOf" srcId="{3956F2D9-2E43-5C47-95F6-9F99BE90B9EB}" destId="{B9DCEA7E-4D93-5849-930A-2E320AFDA65E}" srcOrd="1" destOrd="0" presId="urn:microsoft.com/office/officeart/2008/layout/LinedList"/>
    <dgm:cxn modelId="{10C41F54-CE79-3149-B916-F7E168BC7362}" type="presParOf" srcId="{B9DCEA7E-4D93-5849-930A-2E320AFDA65E}" destId="{AC71FFE7-1A85-7D4B-9217-27AEB40B72C0}" srcOrd="0" destOrd="0" presId="urn:microsoft.com/office/officeart/2008/layout/LinedList"/>
    <dgm:cxn modelId="{AAFD5EB4-C576-A84E-A463-65BB54763C09}" type="presParOf" srcId="{B9DCEA7E-4D93-5849-930A-2E320AFDA65E}" destId="{81DC6E72-01F3-1A43-AB72-EE3409419FD8}" srcOrd="1" destOrd="0" presId="urn:microsoft.com/office/officeart/2008/layout/LinedList"/>
    <dgm:cxn modelId="{7A67DC3C-EAEB-5244-8619-E6C9988BF60F}" type="presParOf" srcId="{81DC6E72-01F3-1A43-AB72-EE3409419FD8}" destId="{F6767F54-2A7F-5A48-80D2-F72D14858C01}" srcOrd="0" destOrd="0" presId="urn:microsoft.com/office/officeart/2008/layout/LinedList"/>
    <dgm:cxn modelId="{E97AEACB-40F2-5B4A-AEC3-2C45EBFC3F1B}" type="presParOf" srcId="{81DC6E72-01F3-1A43-AB72-EE3409419FD8}" destId="{BBCCC90E-1C8E-CE44-BCC8-4EADCDCC5D0A}" srcOrd="1" destOrd="0" presId="urn:microsoft.com/office/officeart/2008/layout/LinedList"/>
    <dgm:cxn modelId="{B8F35062-6076-9B4A-AA98-32D8846C76EE}" type="presParOf" srcId="{BBCCC90E-1C8E-CE44-BCC8-4EADCDCC5D0A}" destId="{4B74110D-EE38-FD4A-BC9D-4E8AF13EE1B5}" srcOrd="0" destOrd="0" presId="urn:microsoft.com/office/officeart/2008/layout/LinedList"/>
    <dgm:cxn modelId="{8C43C768-C7AB-AA4C-A315-D7A7F255D27E}" type="presParOf" srcId="{BBCCC90E-1C8E-CE44-BCC8-4EADCDCC5D0A}" destId="{0571162F-119C-6F41-A5D8-571465528625}" srcOrd="1" destOrd="0" presId="urn:microsoft.com/office/officeart/2008/layout/LinedList"/>
    <dgm:cxn modelId="{B2F2F297-ECFE-964D-97AC-571016D35315}" type="presParOf" srcId="{BBCCC90E-1C8E-CE44-BCC8-4EADCDCC5D0A}" destId="{4660192B-7B15-EE4F-A9FA-5CECF8BE4EFB}" srcOrd="2" destOrd="0" presId="urn:microsoft.com/office/officeart/2008/layout/LinedList"/>
    <dgm:cxn modelId="{FADA145E-A753-B24E-A586-3A2F89B1C7B1}" type="presParOf" srcId="{81DC6E72-01F3-1A43-AB72-EE3409419FD8}" destId="{95E0518C-CE8C-9144-8B69-87C901D174D2}" srcOrd="2" destOrd="0" presId="urn:microsoft.com/office/officeart/2008/layout/LinedList"/>
    <dgm:cxn modelId="{987D923D-C74E-F845-838B-CCB3FD16D6EA}" type="presParOf" srcId="{81DC6E72-01F3-1A43-AB72-EE3409419FD8}" destId="{10BE4556-78D6-4848-852A-8940C68CDE1E}" srcOrd="3" destOrd="0" presId="urn:microsoft.com/office/officeart/2008/layout/LinedList"/>
    <dgm:cxn modelId="{45186366-9D6B-D742-A343-41DC05E1FBBB}" type="presParOf" srcId="{81DC6E72-01F3-1A43-AB72-EE3409419FD8}" destId="{A6FD4E76-C84F-DC40-98CC-B0EBE379F201}" srcOrd="4" destOrd="0" presId="urn:microsoft.com/office/officeart/2008/layout/LinedList"/>
    <dgm:cxn modelId="{DF21874A-23B0-1C43-9E14-90AED4BC7B04}" type="presParOf" srcId="{A6FD4E76-C84F-DC40-98CC-B0EBE379F201}" destId="{8E17E697-2C9E-EE42-ADB6-9BDC923CEBD3}" srcOrd="0" destOrd="0" presId="urn:microsoft.com/office/officeart/2008/layout/LinedList"/>
    <dgm:cxn modelId="{128E6C27-29BE-8548-9858-0E56DD0CB932}" type="presParOf" srcId="{A6FD4E76-C84F-DC40-98CC-B0EBE379F201}" destId="{BA149C47-F48A-B741-8A5C-5781576AB47C}" srcOrd="1" destOrd="0" presId="urn:microsoft.com/office/officeart/2008/layout/LinedList"/>
    <dgm:cxn modelId="{85EB12BD-FB2B-F94A-B6C0-D8D7347D1C68}" type="presParOf" srcId="{A6FD4E76-C84F-DC40-98CC-B0EBE379F201}" destId="{A3F1D82F-DF48-AF4B-A80B-B7805051BD10}" srcOrd="2" destOrd="0" presId="urn:microsoft.com/office/officeart/2008/layout/LinedList"/>
    <dgm:cxn modelId="{3DC6B1FD-7D2A-5C4C-9A7A-DA19FE62D0D6}" type="presParOf" srcId="{81DC6E72-01F3-1A43-AB72-EE3409419FD8}" destId="{33D4ED23-9230-5C4E-96AD-9FE9FF57B4F5}" srcOrd="5" destOrd="0" presId="urn:microsoft.com/office/officeart/2008/layout/LinedList"/>
    <dgm:cxn modelId="{A4D7192D-4D6E-0942-84AB-4EDEA9C660BF}" type="presParOf" srcId="{81DC6E72-01F3-1A43-AB72-EE3409419FD8}" destId="{4CEA99BD-B763-F54B-94D8-6E41C6342F0F}" srcOrd="6" destOrd="0" presId="urn:microsoft.com/office/officeart/2008/layout/LinedList"/>
    <dgm:cxn modelId="{F47D66AA-92DE-9D48-BBB6-C93CD26ACE7A}" type="presParOf" srcId="{81DC6E72-01F3-1A43-AB72-EE3409419FD8}" destId="{AD4BFD7F-01C0-EC48-842C-AD964EEDFB72}" srcOrd="7" destOrd="0" presId="urn:microsoft.com/office/officeart/2008/layout/LinedList"/>
    <dgm:cxn modelId="{1E4A11D5-3DD3-3F4E-B847-EABBE9DE0103}" type="presParOf" srcId="{AD4BFD7F-01C0-EC48-842C-AD964EEDFB72}" destId="{D9DBAEF6-CB55-8F4A-8745-C30F8126EA18}" srcOrd="0" destOrd="0" presId="urn:microsoft.com/office/officeart/2008/layout/LinedList"/>
    <dgm:cxn modelId="{C3E34CD1-2DE7-B548-9FB8-AB02351E9E6E}" type="presParOf" srcId="{AD4BFD7F-01C0-EC48-842C-AD964EEDFB72}" destId="{64E3D211-9FA8-C242-ADF3-EADE4521EEA2}" srcOrd="1" destOrd="0" presId="urn:microsoft.com/office/officeart/2008/layout/LinedList"/>
    <dgm:cxn modelId="{8A0A10DB-428B-5F44-9FE2-8C5FD9F42DF2}" type="presParOf" srcId="{AD4BFD7F-01C0-EC48-842C-AD964EEDFB72}" destId="{8D0033F5-B5CA-F04C-8DFE-77585717DBB0}" srcOrd="2" destOrd="0" presId="urn:microsoft.com/office/officeart/2008/layout/LinedList"/>
    <dgm:cxn modelId="{F6A185C0-69CA-DD40-A402-B12896259A6F}" type="presParOf" srcId="{81DC6E72-01F3-1A43-AB72-EE3409419FD8}" destId="{44687BD6-E5E4-084F-BE2C-AB1ED304B71C}" srcOrd="8" destOrd="0" presId="urn:microsoft.com/office/officeart/2008/layout/LinedList"/>
    <dgm:cxn modelId="{1CB828A7-AC5D-7C4A-9B79-689CA060D375}" type="presParOf" srcId="{81DC6E72-01F3-1A43-AB72-EE3409419FD8}" destId="{C489CEBD-257F-8646-86DA-8C931B159E9E}" srcOrd="9" destOrd="0" presId="urn:microsoft.com/office/officeart/2008/layout/LinedList"/>
    <dgm:cxn modelId="{7409ABCE-F6F2-3E40-B962-434F5D874CCB}" type="presParOf" srcId="{81DC6E72-01F3-1A43-AB72-EE3409419FD8}" destId="{8659AF04-66A4-0547-8794-A9317E7EF1E8}" srcOrd="10" destOrd="0" presId="urn:microsoft.com/office/officeart/2008/layout/LinedList"/>
    <dgm:cxn modelId="{1C85E35B-182B-9147-879D-CA9D9F1E8EC9}" type="presParOf" srcId="{8659AF04-66A4-0547-8794-A9317E7EF1E8}" destId="{83E0F5DF-E7A2-A04C-99AC-32BE0B8571E7}" srcOrd="0" destOrd="0" presId="urn:microsoft.com/office/officeart/2008/layout/LinedList"/>
    <dgm:cxn modelId="{3586A5E6-9E9B-8C4F-84F1-B3AB99237D3E}" type="presParOf" srcId="{8659AF04-66A4-0547-8794-A9317E7EF1E8}" destId="{9CBB69A6-2DBD-6B4F-85B4-64F400C10738}" srcOrd="1" destOrd="0" presId="urn:microsoft.com/office/officeart/2008/layout/LinedList"/>
    <dgm:cxn modelId="{8B0CF6BF-CAD2-B64B-8B1A-827607E2BBB1}" type="presParOf" srcId="{8659AF04-66A4-0547-8794-A9317E7EF1E8}" destId="{AFDB2337-1872-D944-9A6C-9B0C22CEC914}" srcOrd="2" destOrd="0" presId="urn:microsoft.com/office/officeart/2008/layout/LinedList"/>
    <dgm:cxn modelId="{6D1B1188-95C4-5142-B01E-062792A89575}" type="presParOf" srcId="{81DC6E72-01F3-1A43-AB72-EE3409419FD8}" destId="{A4C37010-A5DB-7041-AB39-DDD50491ABD3}" srcOrd="11" destOrd="0" presId="urn:microsoft.com/office/officeart/2008/layout/LinedList"/>
    <dgm:cxn modelId="{32B51620-C1FA-294E-A406-6EFC88B72634}" type="presParOf" srcId="{81DC6E72-01F3-1A43-AB72-EE3409419FD8}" destId="{C57B6AD7-4450-D243-BA27-11C44EB9DED6}" srcOrd="12" destOrd="0" presId="urn:microsoft.com/office/officeart/2008/layout/LinedList"/>
    <dgm:cxn modelId="{F84A7D02-3B3D-7D43-B2D1-DF435AD24382}" type="presParOf" srcId="{81DC6E72-01F3-1A43-AB72-EE3409419FD8}" destId="{CBA5810A-4A17-4744-828F-1CABF82197F9}" srcOrd="13" destOrd="0" presId="urn:microsoft.com/office/officeart/2008/layout/LinedList"/>
    <dgm:cxn modelId="{A202CD7F-31CC-2E40-BBC4-4A7992D06CE6}" type="presParOf" srcId="{CBA5810A-4A17-4744-828F-1CABF82197F9}" destId="{4C000E7E-8BAE-2B4F-B707-A7F257398B57}" srcOrd="0" destOrd="0" presId="urn:microsoft.com/office/officeart/2008/layout/LinedList"/>
    <dgm:cxn modelId="{CECB4F96-8E74-2040-B55C-CF9402B1496E}" type="presParOf" srcId="{CBA5810A-4A17-4744-828F-1CABF82197F9}" destId="{014A86CF-7DE3-564C-8E43-8D45AD3A244E}" srcOrd="1" destOrd="0" presId="urn:microsoft.com/office/officeart/2008/layout/LinedList"/>
    <dgm:cxn modelId="{360D64C1-33FE-9B42-A1A8-963FF290479A}" type="presParOf" srcId="{CBA5810A-4A17-4744-828F-1CABF82197F9}" destId="{877CA9DA-A7B9-7548-809A-FC617419E586}" srcOrd="2" destOrd="0" presId="urn:microsoft.com/office/officeart/2008/layout/LinedList"/>
    <dgm:cxn modelId="{2AC1978F-7859-2C4B-B610-56819970AD58}" type="presParOf" srcId="{81DC6E72-01F3-1A43-AB72-EE3409419FD8}" destId="{04053CA2-6A4E-7F43-927A-2AB8EF0F7386}" srcOrd="14" destOrd="0" presId="urn:microsoft.com/office/officeart/2008/layout/LinedList"/>
    <dgm:cxn modelId="{A6DB7126-F709-6446-8169-B632C9A80430}" type="presParOf" srcId="{81DC6E72-01F3-1A43-AB72-EE3409419FD8}" destId="{CDFAD618-292C-4148-8E47-E078DD15BF7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95EF1-351F-EC43-AC03-235E5BA89723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8F96E1-53CF-1B44-812D-C9A2F85B9CE7}">
      <dgm:prSet phldrT="[文本]"/>
      <dgm:spPr/>
      <dgm:t>
        <a:bodyPr/>
        <a:lstStyle/>
        <a:p>
          <a:r>
            <a:rPr lang="zh-CN" b="1" dirty="0"/>
            <a:t>编程特点</a:t>
          </a:r>
          <a:endParaRPr lang="zh-CN" altLang="en-US" b="1" dirty="0"/>
        </a:p>
      </dgm:t>
    </dgm:pt>
    <dgm:pt modelId="{E97E0B2B-B265-284B-843C-DB347CD5FCE9}" type="parTrans" cxnId="{FFDD4F19-0706-8243-BA57-FE2A1077D46B}">
      <dgm:prSet/>
      <dgm:spPr/>
      <dgm:t>
        <a:bodyPr/>
        <a:lstStyle/>
        <a:p>
          <a:endParaRPr lang="zh-CN" altLang="en-US"/>
        </a:p>
      </dgm:t>
    </dgm:pt>
    <dgm:pt modelId="{D89E31FD-77D4-D54F-B595-5D4531AF312D}" type="sibTrans" cxnId="{FFDD4F19-0706-8243-BA57-FE2A1077D46B}">
      <dgm:prSet/>
      <dgm:spPr/>
      <dgm:t>
        <a:bodyPr/>
        <a:lstStyle/>
        <a:p>
          <a:endParaRPr lang="zh-CN" altLang="en-US"/>
        </a:p>
      </dgm:t>
    </dgm:pt>
    <dgm:pt modelId="{0D4A4AF5-0F11-9640-8FB5-AE8330083807}">
      <dgm:prSet phldrT="[文本]"/>
      <dgm:spPr/>
      <dgm:t>
        <a:bodyPr/>
        <a:lstStyle/>
        <a:p>
          <a:r>
            <a:rPr lang="zh-CN" b="1" dirty="0"/>
            <a:t>能看懂和调试别人的代码</a:t>
          </a:r>
          <a:endParaRPr lang="zh-CN" altLang="en-US" b="1" dirty="0"/>
        </a:p>
      </dgm:t>
    </dgm:pt>
    <dgm:pt modelId="{71A889BE-A400-1D4F-899A-58764DE2BB8B}" type="parTrans" cxnId="{1F6B81FE-D797-BD42-BAA1-C9055ED9B14E}">
      <dgm:prSet/>
      <dgm:spPr/>
      <dgm:t>
        <a:bodyPr/>
        <a:lstStyle/>
        <a:p>
          <a:endParaRPr lang="zh-CN" altLang="en-US"/>
        </a:p>
      </dgm:t>
    </dgm:pt>
    <dgm:pt modelId="{124F8506-695B-9D40-98B4-7382BADC6B4C}" type="sibTrans" cxnId="{1F6B81FE-D797-BD42-BAA1-C9055ED9B14E}">
      <dgm:prSet/>
      <dgm:spPr/>
      <dgm:t>
        <a:bodyPr/>
        <a:lstStyle/>
        <a:p>
          <a:endParaRPr lang="zh-CN" altLang="en-US"/>
        </a:p>
      </dgm:t>
    </dgm:pt>
    <dgm:pt modelId="{FABDDF78-0C9C-CC49-9D51-E934DB7CB555}">
      <dgm:prSet phldrT="[文本]"/>
      <dgm:spPr/>
      <dgm:t>
        <a:bodyPr/>
        <a:lstStyle/>
        <a:p>
          <a:r>
            <a:rPr lang="zh-CN" b="1" dirty="0"/>
            <a:t>范例任务：重复上课内容</a:t>
          </a:r>
          <a:endParaRPr lang="zh-CN" altLang="en-US" b="1" dirty="0">
            <a:solidFill>
              <a:srgbClr val="C0504D"/>
            </a:solidFill>
          </a:endParaRPr>
        </a:p>
      </dgm:t>
    </dgm:pt>
    <dgm:pt modelId="{E7BF1D1D-FF59-9D42-A8C8-A1254CF565E1}">
      <dgm:prSet phldrT="[文本]"/>
      <dgm:spPr/>
      <dgm:t>
        <a:bodyPr/>
        <a:lstStyle/>
        <a:p>
          <a:r>
            <a:rPr lang="zh-CN" b="1" dirty="0"/>
            <a:t>普遍要求</a:t>
          </a:r>
          <a:endParaRPr lang="zh-CN" altLang="en-US" b="1" dirty="0"/>
        </a:p>
      </dgm:t>
    </dgm:pt>
    <dgm:pt modelId="{39F82D42-25A8-DB4C-A067-8923B7C65E96}" type="sib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08E52103-0BC9-2843-96BD-EB1DC6B0C3B0}" type="par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CD8CC243-A4D1-1C4E-93A3-1B6E0E0417B6}" type="sib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8CAEC4BE-E2BC-234E-9DC3-75528A06B64C}" type="par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F35E4E3B-F68C-7D44-BB22-B7A10C37450D}">
      <dgm:prSet/>
      <dgm:spPr/>
      <dgm:t>
        <a:bodyPr/>
        <a:lstStyle/>
        <a:p>
          <a:r>
            <a:rPr lang="zh-CN" b="1" dirty="0"/>
            <a:t>补全任务：关键代码填空</a:t>
          </a:r>
        </a:p>
      </dgm:t>
    </dgm:pt>
    <dgm:pt modelId="{B68D88B6-E23E-E043-BE78-AB0034A6A1FF}" type="parTrans" cxnId="{9962EB85-2A60-BC4B-8DFB-558472F98CB2}">
      <dgm:prSet/>
      <dgm:spPr/>
      <dgm:t>
        <a:bodyPr/>
        <a:lstStyle/>
        <a:p>
          <a:endParaRPr lang="zh-CN" altLang="en-US"/>
        </a:p>
      </dgm:t>
    </dgm:pt>
    <dgm:pt modelId="{168AB637-F6F5-5148-AE73-6D4D66C0D992}" type="sibTrans" cxnId="{9962EB85-2A60-BC4B-8DFB-558472F98CB2}">
      <dgm:prSet/>
      <dgm:spPr/>
      <dgm:t>
        <a:bodyPr/>
        <a:lstStyle/>
        <a:p>
          <a:endParaRPr lang="zh-CN" altLang="en-US"/>
        </a:p>
      </dgm:t>
    </dgm:pt>
    <dgm:pt modelId="{75ADDBD4-BD27-1049-B326-A0CB4C1701BA}">
      <dgm:prSet/>
      <dgm:spPr/>
      <dgm:t>
        <a:bodyPr/>
        <a:lstStyle/>
        <a:p>
          <a:r>
            <a:rPr lang="zh-CN" b="1" dirty="0"/>
            <a:t>逆向任务：给出完成后的样子，分析实现</a:t>
          </a:r>
        </a:p>
      </dgm:t>
    </dgm:pt>
    <dgm:pt modelId="{93E616AA-E52E-1341-B12C-1C6A989723DA}" type="parTrans" cxnId="{C8E48FE0-44A5-6D49-871C-7933E353F303}">
      <dgm:prSet/>
      <dgm:spPr/>
      <dgm:t>
        <a:bodyPr/>
        <a:lstStyle/>
        <a:p>
          <a:endParaRPr lang="zh-CN" altLang="en-US"/>
        </a:p>
      </dgm:t>
    </dgm:pt>
    <dgm:pt modelId="{01245156-C6F0-8149-9095-9F63711ED602}" type="sibTrans" cxnId="{C8E48FE0-44A5-6D49-871C-7933E353F303}">
      <dgm:prSet/>
      <dgm:spPr/>
      <dgm:t>
        <a:bodyPr/>
        <a:lstStyle/>
        <a:p>
          <a:endParaRPr lang="zh-CN" altLang="en-US"/>
        </a:p>
      </dgm:t>
    </dgm:pt>
    <dgm:pt modelId="{7912D0A1-63B1-9143-978C-2DEB679E3C4E}">
      <dgm:prSet/>
      <dgm:spPr/>
      <dgm:t>
        <a:bodyPr/>
        <a:lstStyle/>
        <a:p>
          <a:r>
            <a:rPr lang="zh-CN" b="1" dirty="0"/>
            <a:t>独立任务</a:t>
          </a:r>
        </a:p>
      </dgm:t>
    </dgm:pt>
    <dgm:pt modelId="{B183C28B-3F5C-1241-8361-192C94C81D5F}" type="parTrans" cxnId="{8CBA2072-4891-0D49-8FC7-996A421FE886}">
      <dgm:prSet/>
      <dgm:spPr/>
      <dgm:t>
        <a:bodyPr/>
        <a:lstStyle/>
        <a:p>
          <a:endParaRPr lang="zh-CN" altLang="en-US"/>
        </a:p>
      </dgm:t>
    </dgm:pt>
    <dgm:pt modelId="{F4885BB7-2F2F-324D-8996-F8AC2DC54A24}" type="sibTrans" cxnId="{8CBA2072-4891-0D49-8FC7-996A421FE886}">
      <dgm:prSet/>
      <dgm:spPr/>
      <dgm:t>
        <a:bodyPr/>
        <a:lstStyle/>
        <a:p>
          <a:endParaRPr lang="zh-CN" altLang="en-US"/>
        </a:p>
      </dgm:t>
    </dgm:pt>
    <dgm:pt modelId="{BC4C992D-E84F-F843-A932-056D2F534754}">
      <dgm:prSet/>
      <dgm:spPr/>
      <dgm:t>
        <a:bodyPr/>
        <a:lstStyle/>
        <a:p>
          <a:r>
            <a:rPr lang="zh-CN" b="1" dirty="0"/>
            <a:t>能在别人的代码基础上进行适当改写</a:t>
          </a:r>
        </a:p>
      </dgm:t>
    </dgm:pt>
    <dgm:pt modelId="{EB12BA83-B464-1947-B3EF-0870E077FAA1}" type="parTrans" cxnId="{91C63715-831E-8742-BD50-23422D55877B}">
      <dgm:prSet/>
      <dgm:spPr/>
      <dgm:t>
        <a:bodyPr/>
        <a:lstStyle/>
        <a:p>
          <a:endParaRPr lang="zh-CN" altLang="en-US"/>
        </a:p>
      </dgm:t>
    </dgm:pt>
    <dgm:pt modelId="{129D0CCB-EE60-EC49-BC4F-B787E3750F1A}" type="sibTrans" cxnId="{91C63715-831E-8742-BD50-23422D55877B}">
      <dgm:prSet/>
      <dgm:spPr/>
      <dgm:t>
        <a:bodyPr/>
        <a:lstStyle/>
        <a:p>
          <a:endParaRPr lang="zh-CN" altLang="en-US"/>
        </a:p>
      </dgm:t>
    </dgm:pt>
    <dgm:pt modelId="{184B034D-8CFA-8F4B-95FA-C3B15004AF58}">
      <dgm:prSet/>
      <dgm:spPr/>
      <dgm:t>
        <a:bodyPr/>
        <a:lstStyle/>
        <a:p>
          <a:r>
            <a:rPr lang="zh-CN" b="1" dirty="0"/>
            <a:t>能把多段已有的代码拼凑起来实现需要的功能</a:t>
          </a:r>
        </a:p>
      </dgm:t>
    </dgm:pt>
    <dgm:pt modelId="{BE7E0036-FD76-E74C-AC09-45998ED52ADC}" type="parTrans" cxnId="{DFBD1103-8B6E-F840-A3A6-3912D963217A}">
      <dgm:prSet/>
      <dgm:spPr/>
      <dgm:t>
        <a:bodyPr/>
        <a:lstStyle/>
        <a:p>
          <a:endParaRPr lang="zh-CN" altLang="en-US"/>
        </a:p>
      </dgm:t>
    </dgm:pt>
    <dgm:pt modelId="{6692CCD9-66C0-2D40-90F3-096AF8857D78}" type="sibTrans" cxnId="{DFBD1103-8B6E-F840-A3A6-3912D963217A}">
      <dgm:prSet/>
      <dgm:spPr/>
      <dgm:t>
        <a:bodyPr/>
        <a:lstStyle/>
        <a:p>
          <a:endParaRPr lang="zh-CN" altLang="en-US"/>
        </a:p>
      </dgm:t>
    </dgm:pt>
    <dgm:pt modelId="{24AAD5E5-460F-F846-96AF-03D89AE03268}">
      <dgm:prSet/>
      <dgm:spPr/>
      <dgm:t>
        <a:bodyPr/>
        <a:lstStyle/>
        <a:p>
          <a:r>
            <a:rPr lang="zh-CN" b="1" dirty="0"/>
            <a:t>自己动手编写代码实现特定功能需求</a:t>
          </a:r>
          <a:endParaRPr lang="zh-CN" altLang="en-US" b="1" dirty="0"/>
        </a:p>
      </dgm:t>
    </dgm:pt>
    <dgm:pt modelId="{2DC3F94D-A1DD-5546-B161-AB29B31DA5F0}" type="parTrans" cxnId="{27F87B67-2D53-E644-81EB-A150F92BEA49}">
      <dgm:prSet/>
      <dgm:spPr/>
      <dgm:t>
        <a:bodyPr/>
        <a:lstStyle/>
        <a:p>
          <a:endParaRPr lang="zh-CN" altLang="en-US"/>
        </a:p>
      </dgm:t>
    </dgm:pt>
    <dgm:pt modelId="{2626A85A-0F88-AB4B-80C9-D01F16A24F00}" type="sibTrans" cxnId="{27F87B67-2D53-E644-81EB-A150F92BEA49}">
      <dgm:prSet/>
      <dgm:spPr/>
      <dgm:t>
        <a:bodyPr/>
        <a:lstStyle/>
        <a:p>
          <a:endParaRPr lang="zh-CN" altLang="en-US"/>
        </a:p>
      </dgm:t>
    </dgm:pt>
    <dgm:pt modelId="{8E21B016-57DD-4746-9F36-B09A38AB67FD}">
      <dgm:prSet/>
      <dgm:spPr/>
      <dgm:t>
        <a:bodyPr/>
        <a:lstStyle/>
        <a:p>
          <a:endParaRPr lang="zh-CN" b="1" dirty="0"/>
        </a:p>
      </dgm:t>
    </dgm:pt>
    <dgm:pt modelId="{55CF6EC5-0A4C-F54D-B216-F3E5293E2280}" type="parTrans" cxnId="{367000C1-C8ED-A54C-94A1-2CF8BF015867}">
      <dgm:prSet/>
      <dgm:spPr/>
      <dgm:t>
        <a:bodyPr/>
        <a:lstStyle/>
        <a:p>
          <a:endParaRPr lang="zh-CN" altLang="en-US"/>
        </a:p>
      </dgm:t>
    </dgm:pt>
    <dgm:pt modelId="{C41C4681-DD69-8646-8099-191F5DC89323}" type="sibTrans" cxnId="{367000C1-C8ED-A54C-94A1-2CF8BF015867}">
      <dgm:prSet/>
      <dgm:spPr/>
      <dgm:t>
        <a:bodyPr/>
        <a:lstStyle/>
        <a:p>
          <a:endParaRPr lang="zh-CN" altLang="en-US"/>
        </a:p>
      </dgm:t>
    </dgm:pt>
    <dgm:pt modelId="{9ECD21D5-8CC9-974B-BDD8-6743951460E4}" type="pres">
      <dgm:prSet presAssocID="{3A195EF1-351F-EC43-AC03-235E5BA89723}" presName="Name0" presStyleCnt="0">
        <dgm:presLayoutVars>
          <dgm:dir/>
          <dgm:animLvl val="lvl"/>
          <dgm:resizeHandles val="exact"/>
        </dgm:presLayoutVars>
      </dgm:prSet>
      <dgm:spPr/>
    </dgm:pt>
    <dgm:pt modelId="{36C3056E-E024-EC43-9BC8-26EF585B617F}" type="pres">
      <dgm:prSet presAssocID="{E7BF1D1D-FF59-9D42-A8C8-A1254CF565E1}" presName="composite" presStyleCnt="0"/>
      <dgm:spPr/>
    </dgm:pt>
    <dgm:pt modelId="{D68B2C3A-E5F6-D340-B79C-DD59F472ED1B}" type="pres">
      <dgm:prSet presAssocID="{E7BF1D1D-FF59-9D42-A8C8-A1254CF565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178EFB6-0828-5743-B0F8-2F715B001971}" type="pres">
      <dgm:prSet presAssocID="{E7BF1D1D-FF59-9D42-A8C8-A1254CF565E1}" presName="desTx" presStyleLbl="alignAccFollowNode1" presStyleIdx="0" presStyleCnt="2">
        <dgm:presLayoutVars>
          <dgm:bulletEnabled val="1"/>
        </dgm:presLayoutVars>
      </dgm:prSet>
      <dgm:spPr/>
    </dgm:pt>
    <dgm:pt modelId="{1A977AE3-13B1-894F-BF16-8C0DCEA96BA1}" type="pres">
      <dgm:prSet presAssocID="{39F82D42-25A8-DB4C-A067-8923B7C65E96}" presName="space" presStyleCnt="0"/>
      <dgm:spPr/>
    </dgm:pt>
    <dgm:pt modelId="{AEA33DE8-B3FA-054C-BDAA-71EA91B82193}" type="pres">
      <dgm:prSet presAssocID="{4B8F96E1-53CF-1B44-812D-C9A2F85B9CE7}" presName="composite" presStyleCnt="0"/>
      <dgm:spPr/>
    </dgm:pt>
    <dgm:pt modelId="{080D78BC-293E-DA44-B5BF-F1164FE1CDB5}" type="pres">
      <dgm:prSet presAssocID="{4B8F96E1-53CF-1B44-812D-C9A2F85B9C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E1F72CC-EFBA-9F4C-A5B1-A9CE3F600968}" type="pres">
      <dgm:prSet presAssocID="{4B8F96E1-53CF-1B44-812D-C9A2F85B9CE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BD1103-8B6E-F840-A3A6-3912D963217A}" srcId="{4B8F96E1-53CF-1B44-812D-C9A2F85B9CE7}" destId="{184B034D-8CFA-8F4B-95FA-C3B15004AF58}" srcOrd="2" destOrd="0" parTransId="{BE7E0036-FD76-E74C-AC09-45998ED52ADC}" sibTransId="{6692CCD9-66C0-2D40-90F3-096AF8857D78}"/>
    <dgm:cxn modelId="{7AFE250A-9ECD-044C-BA6D-42C6B9C93AF4}" srcId="{3A195EF1-351F-EC43-AC03-235E5BA89723}" destId="{E7BF1D1D-FF59-9D42-A8C8-A1254CF565E1}" srcOrd="0" destOrd="0" parTransId="{08E52103-0BC9-2843-96BD-EB1DC6B0C3B0}" sibTransId="{39F82D42-25A8-DB4C-A067-8923B7C65E96}"/>
    <dgm:cxn modelId="{B6243C0F-6115-7F47-BD9D-FEB56CCEB7D5}" srcId="{E7BF1D1D-FF59-9D42-A8C8-A1254CF565E1}" destId="{FABDDF78-0C9C-CC49-9D51-E934DB7CB555}" srcOrd="0" destOrd="0" parTransId="{8CAEC4BE-E2BC-234E-9DC3-75528A06B64C}" sibTransId="{CD8CC243-A4D1-1C4E-93A3-1B6E0E0417B6}"/>
    <dgm:cxn modelId="{91C63715-831E-8742-BD50-23422D55877B}" srcId="{4B8F96E1-53CF-1B44-812D-C9A2F85B9CE7}" destId="{BC4C992D-E84F-F843-A932-056D2F534754}" srcOrd="1" destOrd="0" parTransId="{EB12BA83-B464-1947-B3EF-0870E077FAA1}" sibTransId="{129D0CCB-EE60-EC49-BC4F-B787E3750F1A}"/>
    <dgm:cxn modelId="{FFDD4F19-0706-8243-BA57-FE2A1077D46B}" srcId="{3A195EF1-351F-EC43-AC03-235E5BA89723}" destId="{4B8F96E1-53CF-1B44-812D-C9A2F85B9CE7}" srcOrd="1" destOrd="0" parTransId="{E97E0B2B-B265-284B-843C-DB347CD5FCE9}" sibTransId="{D89E31FD-77D4-D54F-B595-5D4531AF312D}"/>
    <dgm:cxn modelId="{8A748B3A-30EB-8944-BF69-B52CB750C9F7}" type="presOf" srcId="{3A195EF1-351F-EC43-AC03-235E5BA89723}" destId="{9ECD21D5-8CC9-974B-BDD8-6743951460E4}" srcOrd="0" destOrd="0" presId="urn:microsoft.com/office/officeart/2005/8/layout/hList1"/>
    <dgm:cxn modelId="{C72F135B-088D-F44B-B4F9-378F5B6093EF}" type="presOf" srcId="{75ADDBD4-BD27-1049-B326-A0CB4C1701BA}" destId="{3178EFB6-0828-5743-B0F8-2F715B001971}" srcOrd="0" destOrd="3" presId="urn:microsoft.com/office/officeart/2005/8/layout/hList1"/>
    <dgm:cxn modelId="{27F87B67-2D53-E644-81EB-A150F92BEA49}" srcId="{4B8F96E1-53CF-1B44-812D-C9A2F85B9CE7}" destId="{24AAD5E5-460F-F846-96AF-03D89AE03268}" srcOrd="3" destOrd="0" parTransId="{2DC3F94D-A1DD-5546-B161-AB29B31DA5F0}" sibTransId="{2626A85A-0F88-AB4B-80C9-D01F16A24F00}"/>
    <dgm:cxn modelId="{BAD0264D-A649-6044-B2DD-66CEFCE326A2}" type="presOf" srcId="{E7BF1D1D-FF59-9D42-A8C8-A1254CF565E1}" destId="{D68B2C3A-E5F6-D340-B79C-DD59F472ED1B}" srcOrd="0" destOrd="0" presId="urn:microsoft.com/office/officeart/2005/8/layout/hList1"/>
    <dgm:cxn modelId="{3C76174E-136F-DD4F-8EFE-1CFB56481DE1}" type="presOf" srcId="{0D4A4AF5-0F11-9640-8FB5-AE8330083807}" destId="{EE1F72CC-EFBA-9F4C-A5B1-A9CE3F600968}" srcOrd="0" destOrd="0" presId="urn:microsoft.com/office/officeart/2005/8/layout/hList1"/>
    <dgm:cxn modelId="{8CBA2072-4891-0D49-8FC7-996A421FE886}" srcId="{E7BF1D1D-FF59-9D42-A8C8-A1254CF565E1}" destId="{7912D0A1-63B1-9143-978C-2DEB679E3C4E}" srcOrd="4" destOrd="0" parTransId="{B183C28B-3F5C-1241-8361-192C94C81D5F}" sibTransId="{F4885BB7-2F2F-324D-8996-F8AC2DC54A24}"/>
    <dgm:cxn modelId="{F9898676-F0ED-EB43-8934-49A225030EC6}" type="presOf" srcId="{7912D0A1-63B1-9143-978C-2DEB679E3C4E}" destId="{3178EFB6-0828-5743-B0F8-2F715B001971}" srcOrd="0" destOrd="4" presId="urn:microsoft.com/office/officeart/2005/8/layout/hList1"/>
    <dgm:cxn modelId="{D5D65E84-89DA-BD4E-8C38-A7BC1BCCDDE6}" type="presOf" srcId="{24AAD5E5-460F-F846-96AF-03D89AE03268}" destId="{EE1F72CC-EFBA-9F4C-A5B1-A9CE3F600968}" srcOrd="0" destOrd="3" presId="urn:microsoft.com/office/officeart/2005/8/layout/hList1"/>
    <dgm:cxn modelId="{9962EB85-2A60-BC4B-8DFB-558472F98CB2}" srcId="{E7BF1D1D-FF59-9D42-A8C8-A1254CF565E1}" destId="{F35E4E3B-F68C-7D44-BB22-B7A10C37450D}" srcOrd="1" destOrd="0" parTransId="{B68D88B6-E23E-E043-BE78-AB0034A6A1FF}" sibTransId="{168AB637-F6F5-5148-AE73-6D4D66C0D992}"/>
    <dgm:cxn modelId="{DECC0890-AF17-CC4C-824F-64DF9349801E}" type="presOf" srcId="{4B8F96E1-53CF-1B44-812D-C9A2F85B9CE7}" destId="{080D78BC-293E-DA44-B5BF-F1164FE1CDB5}" srcOrd="0" destOrd="0" presId="urn:microsoft.com/office/officeart/2005/8/layout/hList1"/>
    <dgm:cxn modelId="{B51C39AA-21AA-3F4C-99F8-DD91C47AFAE0}" type="presOf" srcId="{F35E4E3B-F68C-7D44-BB22-B7A10C37450D}" destId="{3178EFB6-0828-5743-B0F8-2F715B001971}" srcOrd="0" destOrd="1" presId="urn:microsoft.com/office/officeart/2005/8/layout/hList1"/>
    <dgm:cxn modelId="{18D093B3-B7A4-0F44-8BB5-B65BA22BECD3}" type="presOf" srcId="{BC4C992D-E84F-F843-A932-056D2F534754}" destId="{EE1F72CC-EFBA-9F4C-A5B1-A9CE3F600968}" srcOrd="0" destOrd="1" presId="urn:microsoft.com/office/officeart/2005/8/layout/hList1"/>
    <dgm:cxn modelId="{ACBF6DB4-092D-2142-8ED8-CE2E816A2264}" type="presOf" srcId="{8E21B016-57DD-4746-9F36-B09A38AB67FD}" destId="{3178EFB6-0828-5743-B0F8-2F715B001971}" srcOrd="0" destOrd="2" presId="urn:microsoft.com/office/officeart/2005/8/layout/hList1"/>
    <dgm:cxn modelId="{01CC57BF-30CE-924C-AAA0-A66140549A34}" type="presOf" srcId="{FABDDF78-0C9C-CC49-9D51-E934DB7CB555}" destId="{3178EFB6-0828-5743-B0F8-2F715B001971}" srcOrd="0" destOrd="0" presId="urn:microsoft.com/office/officeart/2005/8/layout/hList1"/>
    <dgm:cxn modelId="{367000C1-C8ED-A54C-94A1-2CF8BF015867}" srcId="{E7BF1D1D-FF59-9D42-A8C8-A1254CF565E1}" destId="{8E21B016-57DD-4746-9F36-B09A38AB67FD}" srcOrd="2" destOrd="0" parTransId="{55CF6EC5-0A4C-F54D-B216-F3E5293E2280}" sibTransId="{C41C4681-DD69-8646-8099-191F5DC89323}"/>
    <dgm:cxn modelId="{C8E48FE0-44A5-6D49-871C-7933E353F303}" srcId="{E7BF1D1D-FF59-9D42-A8C8-A1254CF565E1}" destId="{75ADDBD4-BD27-1049-B326-A0CB4C1701BA}" srcOrd="3" destOrd="0" parTransId="{93E616AA-E52E-1341-B12C-1C6A989723DA}" sibTransId="{01245156-C6F0-8149-9095-9F63711ED602}"/>
    <dgm:cxn modelId="{8E332AE3-DF3C-C749-9446-7158F0212B27}" type="presOf" srcId="{184B034D-8CFA-8F4B-95FA-C3B15004AF58}" destId="{EE1F72CC-EFBA-9F4C-A5B1-A9CE3F600968}" srcOrd="0" destOrd="2" presId="urn:microsoft.com/office/officeart/2005/8/layout/hList1"/>
    <dgm:cxn modelId="{1F6B81FE-D797-BD42-BAA1-C9055ED9B14E}" srcId="{4B8F96E1-53CF-1B44-812D-C9A2F85B9CE7}" destId="{0D4A4AF5-0F11-9640-8FB5-AE8330083807}" srcOrd="0" destOrd="0" parTransId="{71A889BE-A400-1D4F-899A-58764DE2BB8B}" sibTransId="{124F8506-695B-9D40-98B4-7382BADC6B4C}"/>
    <dgm:cxn modelId="{05D54470-3BAD-8B4A-B82D-E43883C84BE8}" type="presParOf" srcId="{9ECD21D5-8CC9-974B-BDD8-6743951460E4}" destId="{36C3056E-E024-EC43-9BC8-26EF585B617F}" srcOrd="0" destOrd="0" presId="urn:microsoft.com/office/officeart/2005/8/layout/hList1"/>
    <dgm:cxn modelId="{92EB435F-8597-5948-8F6C-956AB84F0475}" type="presParOf" srcId="{36C3056E-E024-EC43-9BC8-26EF585B617F}" destId="{D68B2C3A-E5F6-D340-B79C-DD59F472ED1B}" srcOrd="0" destOrd="0" presId="urn:microsoft.com/office/officeart/2005/8/layout/hList1"/>
    <dgm:cxn modelId="{A50114D9-64A6-CD47-80BA-65603ADAD0B9}" type="presParOf" srcId="{36C3056E-E024-EC43-9BC8-26EF585B617F}" destId="{3178EFB6-0828-5743-B0F8-2F715B001971}" srcOrd="1" destOrd="0" presId="urn:microsoft.com/office/officeart/2005/8/layout/hList1"/>
    <dgm:cxn modelId="{B8524A27-9B64-6F43-BD57-92645D6B5C3B}" type="presParOf" srcId="{9ECD21D5-8CC9-974B-BDD8-6743951460E4}" destId="{1A977AE3-13B1-894F-BF16-8C0DCEA96BA1}" srcOrd="1" destOrd="0" presId="urn:microsoft.com/office/officeart/2005/8/layout/hList1"/>
    <dgm:cxn modelId="{C0EF3583-72CB-B747-8F76-491681F0F66A}" type="presParOf" srcId="{9ECD21D5-8CC9-974B-BDD8-6743951460E4}" destId="{AEA33DE8-B3FA-054C-BDAA-71EA91B82193}" srcOrd="2" destOrd="0" presId="urn:microsoft.com/office/officeart/2005/8/layout/hList1"/>
    <dgm:cxn modelId="{8298953A-75E9-A14B-9602-057E617EEE7A}" type="presParOf" srcId="{AEA33DE8-B3FA-054C-BDAA-71EA91B82193}" destId="{080D78BC-293E-DA44-B5BF-F1164FE1CDB5}" srcOrd="0" destOrd="0" presId="urn:microsoft.com/office/officeart/2005/8/layout/hList1"/>
    <dgm:cxn modelId="{7FE0D8E3-770E-D342-8CFA-E91A051A76B4}" type="presParOf" srcId="{AEA33DE8-B3FA-054C-BDAA-71EA91B82193}" destId="{EE1F72CC-EFBA-9F4C-A5B1-A9CE3F600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302D3-825C-044A-89BA-3F6E74E09C59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44035-DB6A-4C4E-8EDC-97A45B23A1A4}">
      <dgm:prSet/>
      <dgm:spPr/>
      <dgm:t>
        <a:bodyPr/>
        <a:lstStyle/>
        <a:p>
          <a:pPr rtl="0"/>
          <a:r>
            <a:rPr lang="zh-CN" altLang="en-US" b="1" dirty="0"/>
            <a:t>快速入门、循序渐进、逐步深入</a:t>
          </a:r>
          <a:endParaRPr lang="zh-CN" altLang="en-US" dirty="0"/>
        </a:p>
      </dgm:t>
    </dgm:pt>
    <dgm:pt modelId="{07B48FD6-01C1-E241-9B8D-D0EADF77087E}" type="parTrans" cxnId="{F6E2E26E-94B8-164B-9A21-368EF08CABFB}">
      <dgm:prSet/>
      <dgm:spPr/>
      <dgm:t>
        <a:bodyPr/>
        <a:lstStyle/>
        <a:p>
          <a:endParaRPr lang="zh-CN" altLang="en-US"/>
        </a:p>
      </dgm:t>
    </dgm:pt>
    <dgm:pt modelId="{FD4449CB-44DA-AB46-AFD9-59358A5DBA4A}" type="sibTrans" cxnId="{F6E2E26E-94B8-164B-9A21-368EF08CABFB}">
      <dgm:prSet/>
      <dgm:spPr/>
      <dgm:t>
        <a:bodyPr/>
        <a:lstStyle/>
        <a:p>
          <a:endParaRPr lang="zh-CN" altLang="en-US"/>
        </a:p>
      </dgm:t>
    </dgm:pt>
    <dgm:pt modelId="{A30D3B28-9709-2C49-90F0-D3A308D7182A}" type="pres">
      <dgm:prSet presAssocID="{D6B302D3-825C-044A-89BA-3F6E74E09C59}" presName="linear" presStyleCnt="0">
        <dgm:presLayoutVars>
          <dgm:animLvl val="lvl"/>
          <dgm:resizeHandles val="exact"/>
        </dgm:presLayoutVars>
      </dgm:prSet>
      <dgm:spPr/>
    </dgm:pt>
    <dgm:pt modelId="{CA684A07-1525-E446-84AE-298709A36DD9}" type="pres">
      <dgm:prSet presAssocID="{3DC44035-DB6A-4C4E-8EDC-97A45B23A1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602821-7399-D04E-A067-C4C0BA329F6B}" type="presOf" srcId="{3DC44035-DB6A-4C4E-8EDC-97A45B23A1A4}" destId="{CA684A07-1525-E446-84AE-298709A36DD9}" srcOrd="0" destOrd="0" presId="urn:microsoft.com/office/officeart/2005/8/layout/vList2"/>
    <dgm:cxn modelId="{F6E2E26E-94B8-164B-9A21-368EF08CABFB}" srcId="{D6B302D3-825C-044A-89BA-3F6E74E09C59}" destId="{3DC44035-DB6A-4C4E-8EDC-97A45B23A1A4}" srcOrd="0" destOrd="0" parTransId="{07B48FD6-01C1-E241-9B8D-D0EADF77087E}" sibTransId="{FD4449CB-44DA-AB46-AFD9-59358A5DBA4A}"/>
    <dgm:cxn modelId="{86B793B1-7874-A84A-B151-050CDF8ED68B}" type="presOf" srcId="{D6B302D3-825C-044A-89BA-3F6E74E09C59}" destId="{A30D3B28-9709-2C49-90F0-D3A308D7182A}" srcOrd="0" destOrd="0" presId="urn:microsoft.com/office/officeart/2005/8/layout/vList2"/>
    <dgm:cxn modelId="{D5EADBA8-0963-A040-A822-3263E35B86CC}" type="presParOf" srcId="{A30D3B28-9709-2C49-90F0-D3A308D7182A}" destId="{CA684A07-1525-E446-84AE-298709A36D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BACA4-9CB9-9340-86A6-E8E4DABCA061}">
      <dsp:nvSpPr>
        <dsp:cNvPr id="0" name=""/>
        <dsp:cNvSpPr/>
      </dsp:nvSpPr>
      <dsp:spPr>
        <a:xfrm>
          <a:off x="0" y="0"/>
          <a:ext cx="883565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71FFE7-1A85-7D4B-9217-27AEB40B72C0}">
      <dsp:nvSpPr>
        <dsp:cNvPr id="0" name=""/>
        <dsp:cNvSpPr/>
      </dsp:nvSpPr>
      <dsp:spPr>
        <a:xfrm>
          <a:off x="0" y="0"/>
          <a:ext cx="1767130" cy="443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b="1" kern="1200" dirty="0"/>
            <a:t>一般步骤</a:t>
          </a:r>
        </a:p>
      </dsp:txBody>
      <dsp:txXfrm>
        <a:off x="0" y="0"/>
        <a:ext cx="1767130" cy="4439344"/>
      </dsp:txXfrm>
    </dsp:sp>
    <dsp:sp modelId="{0571162F-119C-6F41-A5D8-571465528625}">
      <dsp:nvSpPr>
        <dsp:cNvPr id="0" name=""/>
        <dsp:cNvSpPr/>
      </dsp:nvSpPr>
      <dsp:spPr>
        <a:xfrm>
          <a:off x="1899665" y="41835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chemeClr val="tx1"/>
              </a:solidFill>
            </a:rPr>
            <a:t>分析问题</a:t>
          </a:r>
        </a:p>
      </dsp:txBody>
      <dsp:txXfrm>
        <a:off x="1899665" y="41835"/>
        <a:ext cx="6935986" cy="836712"/>
      </dsp:txXfrm>
    </dsp:sp>
    <dsp:sp modelId="{95E0518C-CE8C-9144-8B69-87C901D174D2}">
      <dsp:nvSpPr>
        <dsp:cNvPr id="0" name=""/>
        <dsp:cNvSpPr/>
      </dsp:nvSpPr>
      <dsp:spPr>
        <a:xfrm>
          <a:off x="1767130" y="878547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149C47-F48A-B741-8A5C-5781576AB47C}">
      <dsp:nvSpPr>
        <dsp:cNvPr id="0" name=""/>
        <dsp:cNvSpPr/>
      </dsp:nvSpPr>
      <dsp:spPr>
        <a:xfrm>
          <a:off x="1899665" y="920383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chemeClr val="tx1"/>
              </a:solidFill>
            </a:rPr>
            <a:t>建立数学模型</a:t>
          </a:r>
        </a:p>
      </dsp:txBody>
      <dsp:txXfrm>
        <a:off x="1899665" y="920383"/>
        <a:ext cx="6935986" cy="836712"/>
      </dsp:txXfrm>
    </dsp:sp>
    <dsp:sp modelId="{33D4ED23-9230-5C4E-96AD-9FE9FF57B4F5}">
      <dsp:nvSpPr>
        <dsp:cNvPr id="0" name=""/>
        <dsp:cNvSpPr/>
      </dsp:nvSpPr>
      <dsp:spPr>
        <a:xfrm>
          <a:off x="1767130" y="1757095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E3D211-9FA8-C242-ADF3-EADE4521EEA2}">
      <dsp:nvSpPr>
        <dsp:cNvPr id="0" name=""/>
        <dsp:cNvSpPr/>
      </dsp:nvSpPr>
      <dsp:spPr>
        <a:xfrm>
          <a:off x="1899665" y="1798931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chemeClr val="tx1"/>
              </a:solidFill>
            </a:rPr>
            <a:t>选择、设计算法</a:t>
          </a:r>
        </a:p>
      </dsp:txBody>
      <dsp:txXfrm>
        <a:off x="1899665" y="1798931"/>
        <a:ext cx="6935986" cy="836712"/>
      </dsp:txXfrm>
    </dsp:sp>
    <dsp:sp modelId="{44687BD6-E5E4-084F-BE2C-AB1ED304B71C}">
      <dsp:nvSpPr>
        <dsp:cNvPr id="0" name=""/>
        <dsp:cNvSpPr/>
      </dsp:nvSpPr>
      <dsp:spPr>
        <a:xfrm>
          <a:off x="1767130" y="2635643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BB69A6-2DBD-6B4F-85B4-64F400C10738}">
      <dsp:nvSpPr>
        <dsp:cNvPr id="0" name=""/>
        <dsp:cNvSpPr/>
      </dsp:nvSpPr>
      <dsp:spPr>
        <a:xfrm>
          <a:off x="1899665" y="2677479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chemeClr val="tx1"/>
              </a:solidFill>
            </a:rPr>
            <a:t>编程实现</a:t>
          </a:r>
        </a:p>
      </dsp:txBody>
      <dsp:txXfrm>
        <a:off x="1899665" y="2677479"/>
        <a:ext cx="6935986" cy="836712"/>
      </dsp:txXfrm>
    </dsp:sp>
    <dsp:sp modelId="{A4C37010-A5DB-7041-AB39-DDD50491ABD3}">
      <dsp:nvSpPr>
        <dsp:cNvPr id="0" name=""/>
        <dsp:cNvSpPr/>
      </dsp:nvSpPr>
      <dsp:spPr>
        <a:xfrm>
          <a:off x="1767130" y="3514191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4A86CF-7DE3-564C-8E43-8D45AD3A244E}">
      <dsp:nvSpPr>
        <dsp:cNvPr id="0" name=""/>
        <dsp:cNvSpPr/>
      </dsp:nvSpPr>
      <dsp:spPr>
        <a:xfrm>
          <a:off x="1899665" y="3556027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>
              <a:solidFill>
                <a:schemeClr val="tx1"/>
              </a:solidFill>
            </a:rPr>
            <a:t>结果分析</a:t>
          </a:r>
          <a:endParaRPr lang="zh-CN" altLang="en-US" sz="3700" b="1" kern="1200" dirty="0">
            <a:solidFill>
              <a:schemeClr val="tx1"/>
            </a:solidFill>
          </a:endParaRPr>
        </a:p>
      </dsp:txBody>
      <dsp:txXfrm>
        <a:off x="1899665" y="3556027"/>
        <a:ext cx="6935986" cy="836712"/>
      </dsp:txXfrm>
    </dsp:sp>
    <dsp:sp modelId="{04053CA2-6A4E-7F43-927A-2AB8EF0F7386}">
      <dsp:nvSpPr>
        <dsp:cNvPr id="0" name=""/>
        <dsp:cNvSpPr/>
      </dsp:nvSpPr>
      <dsp:spPr>
        <a:xfrm>
          <a:off x="1767130" y="4392739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B2C3A-E5F6-D340-B79C-DD59F472ED1B}">
      <dsp:nvSpPr>
        <dsp:cNvPr id="0" name=""/>
        <dsp:cNvSpPr/>
      </dsp:nvSpPr>
      <dsp:spPr>
        <a:xfrm>
          <a:off x="43" y="277007"/>
          <a:ext cx="4128769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dirty="0"/>
            <a:t>普遍要求</a:t>
          </a:r>
          <a:endParaRPr lang="zh-CN" altLang="en-US" sz="2500" b="1" kern="1200" dirty="0"/>
        </a:p>
      </dsp:txBody>
      <dsp:txXfrm>
        <a:off x="43" y="277007"/>
        <a:ext cx="4128769" cy="720000"/>
      </dsp:txXfrm>
    </dsp:sp>
    <dsp:sp modelId="{3178EFB6-0828-5743-B0F8-2F715B001971}">
      <dsp:nvSpPr>
        <dsp:cNvPr id="0" name=""/>
        <dsp:cNvSpPr/>
      </dsp:nvSpPr>
      <dsp:spPr>
        <a:xfrm>
          <a:off x="43" y="997007"/>
          <a:ext cx="4128769" cy="3165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范例任务：重复上课内容</a:t>
          </a:r>
          <a:endParaRPr lang="zh-CN" altLang="en-US" sz="2500" b="1" kern="1200" dirty="0">
            <a:solidFill>
              <a:srgbClr val="C0504D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补全任务：关键代码填空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逆向任务：给出完成后的样子，分析实现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独立任务</a:t>
          </a:r>
        </a:p>
      </dsp:txBody>
      <dsp:txXfrm>
        <a:off x="43" y="997007"/>
        <a:ext cx="4128769" cy="3165328"/>
      </dsp:txXfrm>
    </dsp:sp>
    <dsp:sp modelId="{080D78BC-293E-DA44-B5BF-F1164FE1CDB5}">
      <dsp:nvSpPr>
        <dsp:cNvPr id="0" name=""/>
        <dsp:cNvSpPr/>
      </dsp:nvSpPr>
      <dsp:spPr>
        <a:xfrm>
          <a:off x="4706839" y="277007"/>
          <a:ext cx="4128769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dirty="0"/>
            <a:t>编程特点</a:t>
          </a:r>
          <a:endParaRPr lang="zh-CN" altLang="en-US" sz="2500" b="1" kern="1200" dirty="0"/>
        </a:p>
      </dsp:txBody>
      <dsp:txXfrm>
        <a:off x="4706839" y="277007"/>
        <a:ext cx="4128769" cy="720000"/>
      </dsp:txXfrm>
    </dsp:sp>
    <dsp:sp modelId="{EE1F72CC-EFBA-9F4C-A5B1-A9CE3F600968}">
      <dsp:nvSpPr>
        <dsp:cNvPr id="0" name=""/>
        <dsp:cNvSpPr/>
      </dsp:nvSpPr>
      <dsp:spPr>
        <a:xfrm>
          <a:off x="4706839" y="997007"/>
          <a:ext cx="4128769" cy="3165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能看懂和调试别人的代码</a:t>
          </a:r>
          <a:endParaRPr lang="zh-CN" alt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能在别人的代码基础上进行适当改写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能把多段已有的代码拼凑起来实现需要的功能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自己动手编写代码实现特定功能需求</a:t>
          </a:r>
          <a:endParaRPr lang="zh-CN" altLang="en-US" sz="2500" b="1" kern="1200" dirty="0"/>
        </a:p>
      </dsp:txBody>
      <dsp:txXfrm>
        <a:off x="4706839" y="997007"/>
        <a:ext cx="4128769" cy="3165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84A07-1525-E446-84AE-298709A36DD9}">
      <dsp:nvSpPr>
        <dsp:cNvPr id="0" name=""/>
        <dsp:cNvSpPr/>
      </dsp:nvSpPr>
      <dsp:spPr>
        <a:xfrm>
          <a:off x="0" y="3105"/>
          <a:ext cx="6365845" cy="578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快速入门、循序渐进、逐步深入</a:t>
          </a:r>
          <a:endParaRPr lang="zh-CN" altLang="en-US" sz="2300" kern="1200" dirty="0"/>
        </a:p>
      </dsp:txBody>
      <dsp:txXfrm>
        <a:off x="28243" y="31348"/>
        <a:ext cx="6309359" cy="52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9D807312-2395-304A-BF9B-732BB68CE1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385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00B5DEC9-9D3E-514F-8048-B6FCABE413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47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45192-4EA9-FF4D-8672-209903DF3F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8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06797-7B73-1F4D-9A03-37EF52ED3F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11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B51D-32DC-A742-9B4A-E4B26DEAE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49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B2E95-2AC8-A040-887F-6C87D36BD7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4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A1A17-86F4-774F-9A1A-AAE5798D2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84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18ED7-BA61-FF47-A320-4B3FDE3EB9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6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57187-8208-6242-A1A3-B86C1760FE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0AAD4-0090-9A45-95C8-46AE22E33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7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02308-A04D-DA4E-9A39-DCAE473D04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6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D2BA-A605-2E46-B840-DC42ED1B70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2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C2EA2-2AFC-1E45-9F2E-570DDA56D4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7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pPr>
              <a:defRPr/>
            </a:pPr>
            <a:fld id="{A9681535-AA1C-3F4A-B7FF-B674EDD99B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4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ntia.cn/" TargetMode="External"/><Relationship Id="rId2" Type="http://schemas.openxmlformats.org/officeDocument/2006/relationships/hyperlink" Target="http://www.icourse163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语言程序设计</a:t>
            </a:r>
          </a:p>
        </p:txBody>
      </p:sp>
      <p:sp>
        <p:nvSpPr>
          <p:cNvPr id="15362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2483768" y="4653136"/>
            <a:ext cx="6227762" cy="1728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教师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学校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如何尽快学会用</a:t>
            </a:r>
            <a:r>
              <a:rPr lang="en-US" altLang="zh-CN" sz="4000" dirty="0">
                <a:latin typeface="Arial" charset="0"/>
                <a:ea typeface="宋体" charset="0"/>
              </a:rPr>
              <a:t>C</a:t>
            </a:r>
            <a:r>
              <a:rPr lang="zh-CN" altLang="en-US" sz="4000" dirty="0">
                <a:latin typeface="Arial" charset="0"/>
                <a:ea typeface="宋体" charset="0"/>
              </a:rPr>
              <a:t>语言进行程序设计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91264" cy="425611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快速入门：了解程序设计语言（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</a:rPr>
              <a:t>语言）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循序渐进：模仿、改写、编写的编程实践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逐步深入：领会和</a:t>
            </a:r>
            <a:r>
              <a:rPr lang="en-US" dirty="0">
                <a:latin typeface="Arial" charset="0"/>
                <a:ea typeface="宋体" charset="0"/>
              </a:rPr>
              <a:t>掌握</a:t>
            </a:r>
            <a:r>
              <a:rPr lang="zh-CN" altLang="en-US" dirty="0">
                <a:latin typeface="Arial" charset="0"/>
                <a:ea typeface="宋体" charset="0"/>
              </a:rPr>
              <a:t>程序设计的基本思想与方法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Box 19"/>
          <p:cNvSpPr txBox="1">
            <a:spLocks noChangeArrowheads="1"/>
          </p:cNvSpPr>
          <p:nvPr/>
        </p:nvSpPr>
        <p:spPr bwMode="auto">
          <a:xfrm>
            <a:off x="323850" y="416858"/>
            <a:ext cx="70564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solidFill>
                  <a:schemeClr val="hlink"/>
                </a:solidFill>
                <a:ea typeface="宋体" charset="0"/>
                <a:cs typeface="+mj-cs"/>
              </a:rPr>
              <a:t>以程序设计贯穿的各主题</a:t>
            </a:r>
          </a:p>
        </p:txBody>
      </p:sp>
      <p:graphicFrame>
        <p:nvGraphicFramePr>
          <p:cNvPr id="7" name="Group 41"/>
          <p:cNvGraphicFramePr>
            <a:graphicFrameLocks noGrp="1"/>
          </p:cNvGraphicFramePr>
          <p:nvPr>
            <p:ph sz="half" idx="4294967295"/>
          </p:nvPr>
        </p:nvGraphicFramePr>
        <p:xfrm>
          <a:off x="971599" y="1772812"/>
          <a:ext cx="6480721" cy="4608516"/>
        </p:xfrm>
        <a:graphic>
          <a:graphicData uri="http://schemas.openxmlformats.org/drawingml/2006/table">
            <a:tbl>
              <a:tblPr/>
              <a:tblGrid>
                <a:gridCol w="122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9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指针进阶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8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函数与程序结构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7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6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0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5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数组与字符串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4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dirty="0"/>
                        <a:t>主题</a:t>
                      </a:r>
                      <a:r>
                        <a:rPr lang="en-US" altLang="zh-CN" dirty="0"/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dirty="0"/>
                        <a:t>分支结构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循环结构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顺序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dirty="0"/>
                        <a:t>分支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循环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 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语言编写简单程序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971600" y="1124744"/>
          <a:ext cx="6365845" cy="58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0548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2448272" cy="757238"/>
          </a:xfrm>
        </p:spPr>
        <p:txBody>
          <a:bodyPr/>
          <a:lstStyle/>
          <a:p>
            <a:pPr eaLnBrk="1" hangingPunct="1"/>
            <a:r>
              <a:rPr lang="zh-CN" altLang="en-US" dirty="0"/>
              <a:t>考核方式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568952" cy="4824536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期末卷面考试</a:t>
            </a:r>
            <a:r>
              <a:rPr lang="zh-CN" altLang="en-US" sz="2400" dirty="0">
                <a:solidFill>
                  <a:srgbClr val="FF0000"/>
                </a:solidFill>
              </a:rPr>
              <a:t>不到</a:t>
            </a:r>
            <a:r>
              <a:rPr lang="en-US" altLang="zh-CN" sz="2400" dirty="0">
                <a:solidFill>
                  <a:srgbClr val="FF0000"/>
                </a:solidFill>
              </a:rPr>
              <a:t>50</a:t>
            </a:r>
            <a:r>
              <a:rPr lang="zh-CN" altLang="en-US" sz="2400" dirty="0">
                <a:solidFill>
                  <a:srgbClr val="FF0000"/>
                </a:solidFill>
              </a:rPr>
              <a:t>分</a:t>
            </a:r>
            <a:r>
              <a:rPr lang="zh-CN" altLang="en-US" sz="2400" dirty="0"/>
              <a:t>：课程总评分＝期末卷面分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</a:rPr>
              <a:t>期末卷面</a:t>
            </a:r>
            <a:r>
              <a:rPr lang="en-US" altLang="zh-CN" sz="2400" dirty="0">
                <a:solidFill>
                  <a:srgbClr val="000000"/>
                </a:solidFill>
              </a:rPr>
              <a:t>50</a:t>
            </a:r>
            <a:r>
              <a:rPr lang="zh-CN" altLang="en-US" sz="2400" dirty="0">
                <a:solidFill>
                  <a:srgbClr val="000000"/>
                </a:solidFill>
              </a:rPr>
              <a:t>分以上，</a:t>
            </a:r>
            <a:r>
              <a:rPr lang="zh-CN" altLang="en-US" sz="2400" dirty="0"/>
              <a:t>课程总评分＝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平时成绩</a:t>
            </a:r>
            <a:r>
              <a:rPr lang="en-US" altLang="zh-CN" sz="2000" dirty="0"/>
              <a:t> </a:t>
            </a:r>
            <a:r>
              <a:rPr lang="zh-CN" altLang="zh-CN" sz="2000" dirty="0"/>
              <a:t>5</a:t>
            </a:r>
            <a:r>
              <a:rPr lang="en-US" altLang="zh-CN" sz="2000" dirty="0"/>
              <a:t>0%</a:t>
            </a:r>
          </a:p>
          <a:p>
            <a:pPr lvl="2" eaLnBrk="1" hangingPunct="1"/>
            <a:r>
              <a:rPr lang="en-US" altLang="zh-CN" sz="1800" dirty="0"/>
              <a:t>SPOC</a:t>
            </a:r>
            <a:r>
              <a:rPr lang="zh-CN" altLang="zh-CN" sz="1800" dirty="0"/>
              <a:t>线上学习与讨论</a:t>
            </a:r>
            <a:r>
              <a:rPr lang="en-US" altLang="zh-CN" sz="1800" dirty="0"/>
              <a:t>+</a:t>
            </a:r>
            <a:r>
              <a:rPr lang="zh-CN" altLang="en-US" sz="1800" dirty="0"/>
              <a:t>翻转课堂</a:t>
            </a:r>
            <a:r>
              <a:rPr lang="en-US" altLang="zh-CN" sz="1800" dirty="0"/>
              <a:t> 10%</a:t>
            </a:r>
          </a:p>
          <a:p>
            <a:pPr lvl="3" eaLnBrk="1" hangingPunct="1"/>
            <a:r>
              <a:rPr lang="zh-CN" altLang="en-US" sz="1400" dirty="0"/>
              <a:t>平均每周在</a:t>
            </a:r>
            <a:r>
              <a:rPr lang="en-US" altLang="zh-CN" sz="1400" dirty="0"/>
              <a:t>SPOC</a:t>
            </a:r>
            <a:r>
              <a:rPr lang="zh-CN" altLang="en-US" sz="1400" dirty="0"/>
              <a:t>上，观看视频</a:t>
            </a:r>
            <a:r>
              <a:rPr lang="en-US" altLang="zh-CN" sz="1400" dirty="0"/>
              <a:t>60</a:t>
            </a:r>
            <a:r>
              <a:rPr lang="zh-CN" altLang="en-US" sz="1400" dirty="0"/>
              <a:t>分钟</a:t>
            </a:r>
            <a:r>
              <a:rPr lang="en-US" altLang="zh-CN" sz="1400" dirty="0"/>
              <a:t>+</a:t>
            </a:r>
            <a:r>
              <a:rPr lang="zh-CN" altLang="en-US" sz="1400" dirty="0"/>
              <a:t>参加论坛讨论</a:t>
            </a:r>
            <a:r>
              <a:rPr lang="en-US" altLang="zh-CN" sz="1400" dirty="0"/>
              <a:t>2</a:t>
            </a:r>
            <a:r>
              <a:rPr lang="zh-CN" altLang="en-US" sz="1400" dirty="0"/>
              <a:t>次</a:t>
            </a:r>
            <a:endParaRPr lang="en-US" altLang="zh-CN" sz="1400" dirty="0"/>
          </a:p>
          <a:p>
            <a:pPr lvl="3" eaLnBrk="1" hangingPunct="1"/>
            <a:r>
              <a:rPr lang="zh-CN" altLang="en-US" sz="1400" dirty="0"/>
              <a:t>翻转课堂表现</a:t>
            </a:r>
            <a:endParaRPr lang="en-US" altLang="zh-CN" sz="1400" dirty="0"/>
          </a:p>
          <a:p>
            <a:pPr lvl="2" eaLnBrk="1" hangingPunct="1"/>
            <a:r>
              <a:rPr lang="en-US" altLang="zh-CN" sz="1800" dirty="0"/>
              <a:t>PTA</a:t>
            </a:r>
            <a:r>
              <a:rPr lang="zh-CN" altLang="en-US" sz="1800" dirty="0"/>
              <a:t>平时练习与自测</a:t>
            </a:r>
            <a:r>
              <a:rPr lang="en-US" altLang="zh-CN" sz="1800" dirty="0"/>
              <a:t> </a:t>
            </a:r>
            <a:r>
              <a:rPr lang="zh-CN" altLang="zh-CN" sz="1800" dirty="0"/>
              <a:t>1</a:t>
            </a:r>
            <a:r>
              <a:rPr lang="en-US" altLang="zh-CN" sz="1800" dirty="0"/>
              <a:t>0%</a:t>
            </a:r>
            <a:r>
              <a:rPr lang="zh-CN" altLang="en-US" sz="1800" dirty="0"/>
              <a:t>：按实际完成率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PTA</a:t>
            </a:r>
            <a:r>
              <a:rPr lang="zh-CN" altLang="en-US" sz="1800" dirty="0"/>
              <a:t>阶段测验 </a:t>
            </a:r>
            <a:r>
              <a:rPr lang="en-US" altLang="zh-CN" sz="1800" dirty="0"/>
              <a:t>25%</a:t>
            </a:r>
            <a:r>
              <a:rPr lang="zh-CN" altLang="en-US" sz="1800" dirty="0"/>
              <a:t>：分</a:t>
            </a:r>
            <a:r>
              <a:rPr lang="en-US" altLang="zh-CN" sz="1800" dirty="0"/>
              <a:t>4</a:t>
            </a:r>
            <a:r>
              <a:rPr lang="zh-CN" altLang="en-US" sz="1800" dirty="0"/>
              <a:t>次月考</a:t>
            </a:r>
            <a:endParaRPr lang="en-US" altLang="zh-CN" sz="1800" dirty="0"/>
          </a:p>
          <a:p>
            <a:pPr lvl="2" eaLnBrk="1" hangingPunct="1"/>
            <a:r>
              <a:rPr lang="zh-CN" altLang="en-US" sz="1800"/>
              <a:t>大作业 </a:t>
            </a:r>
            <a:r>
              <a:rPr lang="en-US" altLang="zh-CN" sz="1800"/>
              <a:t>5</a:t>
            </a:r>
            <a:r>
              <a:rPr lang="en-US" altLang="zh-CN" sz="1800" dirty="0"/>
              <a:t>%</a:t>
            </a:r>
            <a:r>
              <a:rPr lang="zh-CN" altLang="en-US" sz="1800" dirty="0"/>
              <a:t>：</a:t>
            </a:r>
            <a:r>
              <a:rPr lang="zh-CN" altLang="zh-CN" sz="1800" dirty="0"/>
              <a:t>在后半个学期将完成一个综合性的作业</a:t>
            </a:r>
            <a:endParaRPr lang="en-US" altLang="zh-CN" sz="1800" dirty="0"/>
          </a:p>
          <a:p>
            <a:pPr lvl="2" eaLnBrk="1" hangingPunct="1"/>
            <a:r>
              <a:rPr lang="zh-CN" altLang="en-US" sz="1800" dirty="0">
                <a:solidFill>
                  <a:srgbClr val="FF0000"/>
                </a:solidFill>
              </a:rPr>
              <a:t>扣分：缺课或作业未交，每次扣</a:t>
            </a:r>
            <a:r>
              <a:rPr lang="en-US" altLang="zh-CN" sz="1800" dirty="0">
                <a:solidFill>
                  <a:srgbClr val="FF0000"/>
                </a:solidFill>
              </a:rPr>
              <a:t> 1 </a:t>
            </a:r>
            <a:r>
              <a:rPr lang="zh-CN" altLang="en-US" sz="1800" dirty="0">
                <a:solidFill>
                  <a:srgbClr val="FF0000"/>
                </a:solidFill>
              </a:rPr>
              <a:t>分；迟到，每次扣</a:t>
            </a:r>
            <a:r>
              <a:rPr lang="en-US" altLang="zh-CN" sz="1800" dirty="0">
                <a:solidFill>
                  <a:srgbClr val="FF0000"/>
                </a:solidFill>
              </a:rPr>
              <a:t>0.5</a:t>
            </a:r>
            <a:r>
              <a:rPr lang="zh-CN" altLang="en-US" sz="1800" dirty="0">
                <a:solidFill>
                  <a:srgbClr val="FF0000"/>
                </a:solidFill>
              </a:rPr>
              <a:t>分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MOOC</a:t>
            </a:r>
            <a:r>
              <a:rPr lang="zh-CN" altLang="en-US" sz="1800" dirty="0"/>
              <a:t>加分：修读</a:t>
            </a:r>
            <a:r>
              <a:rPr lang="zh-CN" altLang="zh-CN" sz="1800" dirty="0"/>
              <a:t>中国大学</a:t>
            </a:r>
            <a:r>
              <a:rPr lang="en-US" altLang="zh-CN" sz="1800" dirty="0"/>
              <a:t>MOOC </a:t>
            </a:r>
            <a:r>
              <a:rPr lang="zh-CN" altLang="en-US" sz="1800" dirty="0"/>
              <a:t>课程</a:t>
            </a:r>
            <a:r>
              <a:rPr lang="zh-CN" altLang="zh-CN" sz="1800" dirty="0"/>
              <a:t>“程序设计</a:t>
            </a:r>
            <a:r>
              <a:rPr lang="zh-CN" altLang="en-US" sz="1800" dirty="0"/>
              <a:t>入门</a:t>
            </a:r>
            <a:r>
              <a:rPr lang="en-US" altLang="zh-CN" sz="1800" dirty="0"/>
              <a:t>-C</a:t>
            </a:r>
            <a:r>
              <a:rPr lang="zh-CN" altLang="en-US" sz="1800" dirty="0"/>
              <a:t>语言</a:t>
            </a:r>
            <a:r>
              <a:rPr lang="zh-CN" altLang="zh-CN" sz="1800" dirty="0"/>
              <a:t>”（浙江大学翁恺）</a:t>
            </a:r>
            <a:r>
              <a:rPr lang="zh-CN" altLang="en-US" sz="1800" dirty="0"/>
              <a:t>，</a:t>
            </a:r>
            <a:r>
              <a:rPr lang="en-US" altLang="zh-CN" sz="1800" dirty="0"/>
              <a:t>MOOC</a:t>
            </a:r>
            <a:r>
              <a:rPr lang="zh-CN" altLang="zh-CN" sz="1800" dirty="0"/>
              <a:t>成绩</a:t>
            </a:r>
            <a:r>
              <a:rPr lang="en-US" altLang="zh-CN" sz="1800" dirty="0"/>
              <a:t>60</a:t>
            </a:r>
            <a:r>
              <a:rPr lang="zh-CN" altLang="zh-CN" sz="1800" dirty="0"/>
              <a:t>分及以上者获得加分，</a:t>
            </a:r>
            <a:r>
              <a:rPr lang="zh-CN" altLang="en-US" sz="1800" dirty="0"/>
              <a:t>最高加</a:t>
            </a:r>
            <a:r>
              <a:rPr lang="en-US" altLang="zh-CN" sz="1800" dirty="0"/>
              <a:t>5</a:t>
            </a:r>
            <a:r>
              <a:rPr lang="zh-CN" altLang="en-US" sz="1800" dirty="0"/>
              <a:t>分。</a:t>
            </a:r>
            <a:r>
              <a:rPr lang="zh-CN" altLang="zh-CN" sz="1800" dirty="0"/>
              <a:t>其中</a:t>
            </a:r>
            <a:r>
              <a:rPr lang="en-US" altLang="zh-CN" sz="1800" dirty="0"/>
              <a:t>MOOC</a:t>
            </a:r>
            <a:r>
              <a:rPr lang="zh-CN" altLang="zh-CN" sz="1800" dirty="0"/>
              <a:t>成绩在</a:t>
            </a:r>
            <a:r>
              <a:rPr lang="en-US" altLang="zh-CN" sz="1800" dirty="0"/>
              <a:t>[85,100]</a:t>
            </a:r>
            <a:r>
              <a:rPr lang="zh-CN" altLang="zh-CN" sz="1800" dirty="0"/>
              <a:t>加</a:t>
            </a:r>
            <a:r>
              <a:rPr lang="en-US" altLang="zh-CN" sz="1800" dirty="0"/>
              <a:t>5</a:t>
            </a:r>
            <a:r>
              <a:rPr lang="zh-CN" altLang="zh-CN" sz="1800" dirty="0"/>
              <a:t>分，</a:t>
            </a:r>
            <a:r>
              <a:rPr lang="en-US" altLang="zh-CN" sz="1800" dirty="0"/>
              <a:t>[70,85)</a:t>
            </a:r>
            <a:r>
              <a:rPr lang="zh-CN" altLang="zh-CN" sz="1800" dirty="0"/>
              <a:t>加</a:t>
            </a:r>
            <a:r>
              <a:rPr lang="en-US" altLang="zh-CN" sz="1800" dirty="0"/>
              <a:t>4</a:t>
            </a:r>
            <a:r>
              <a:rPr lang="zh-CN" altLang="zh-CN" sz="1800" dirty="0"/>
              <a:t>分，</a:t>
            </a:r>
            <a:r>
              <a:rPr lang="en-US" altLang="zh-CN" sz="1800" dirty="0"/>
              <a:t>[60,70)</a:t>
            </a:r>
            <a:r>
              <a:rPr lang="zh-CN" altLang="zh-CN" sz="1800" dirty="0"/>
              <a:t>加</a:t>
            </a:r>
            <a:r>
              <a:rPr lang="en-US" altLang="zh-CN" sz="1800" dirty="0"/>
              <a:t>3</a:t>
            </a:r>
            <a:r>
              <a:rPr lang="zh-CN" altLang="zh-CN" sz="1800" dirty="0"/>
              <a:t>分</a:t>
            </a:r>
            <a:endParaRPr lang="en-US" altLang="zh-CN" sz="1800" dirty="0"/>
          </a:p>
          <a:p>
            <a:pPr lvl="1" eaLnBrk="1" hangingPunct="1"/>
            <a:r>
              <a:rPr lang="en-US" altLang="zh-CN" sz="2000" dirty="0"/>
              <a:t>PTA</a:t>
            </a:r>
            <a:r>
              <a:rPr lang="zh-CN" altLang="en-US" sz="2000" dirty="0"/>
              <a:t>期末卷面考试</a:t>
            </a:r>
            <a:r>
              <a:rPr lang="en-US" altLang="zh-CN" sz="2000" dirty="0"/>
              <a:t> 50%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81682" y="37686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404664"/>
            <a:ext cx="2928937" cy="857250"/>
          </a:xfrm>
        </p:spPr>
        <p:txBody>
          <a:bodyPr/>
          <a:lstStyle/>
          <a:p>
            <a:pPr eaLnBrk="1" hangingPunct="1"/>
            <a:r>
              <a:rPr lang="zh-CN" altLang="en-US" dirty="0"/>
              <a:t>课程资料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14" y="1124744"/>
            <a:ext cx="8424936" cy="4968552"/>
          </a:xfrm>
        </p:spPr>
        <p:txBody>
          <a:bodyPr/>
          <a:lstStyle/>
          <a:p>
            <a:pPr eaLnBrk="1" hangingPunct="1"/>
            <a:r>
              <a:rPr lang="zh-CN" altLang="en-US" dirty="0"/>
              <a:t>课程信息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课程设置简介表</a:t>
            </a:r>
          </a:p>
          <a:p>
            <a:pPr lvl="1" eaLnBrk="1" hangingPunct="1"/>
            <a:r>
              <a:rPr lang="zh-CN" altLang="en-US" dirty="0"/>
              <a:t>教学大纲</a:t>
            </a:r>
          </a:p>
          <a:p>
            <a:pPr lvl="1" eaLnBrk="1" hangingPunct="1"/>
            <a:r>
              <a:rPr lang="zh-CN" altLang="en-US" dirty="0"/>
              <a:t>教学进度表</a:t>
            </a:r>
          </a:p>
          <a:p>
            <a:pPr eaLnBrk="1" hangingPunct="1"/>
            <a:r>
              <a:rPr lang="zh-CN" altLang="en-US" dirty="0"/>
              <a:t>课程文档</a:t>
            </a:r>
          </a:p>
          <a:p>
            <a:pPr lvl="1" eaLnBrk="1" hangingPunct="1"/>
            <a:r>
              <a:rPr lang="en-US" altLang="zh-CN" dirty="0"/>
              <a:t>PPT</a:t>
            </a:r>
            <a:r>
              <a:rPr lang="zh-CN" altLang="en-US" dirty="0"/>
              <a:t>课件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例题源程序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实验</a:t>
            </a:r>
            <a:r>
              <a:rPr lang="en-US" altLang="en-US" dirty="0" err="1"/>
              <a:t>调试题</a:t>
            </a:r>
            <a:r>
              <a:rPr lang="zh-CN" altLang="en-US" dirty="0"/>
              <a:t>源程序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60648"/>
            <a:ext cx="3960440" cy="108012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资源访问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936" y="1556792"/>
            <a:ext cx="8613677" cy="43913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b="0" dirty="0">
                <a:latin typeface="黑体" charset="0"/>
                <a:ea typeface="黑体" charset="0"/>
                <a:cs typeface="黑体" charset="0"/>
              </a:rPr>
              <a:t>中国大学</a:t>
            </a:r>
            <a:r>
              <a:rPr lang="en-US" altLang="zh-CN" dirty="0">
                <a:latin typeface="Arial" charset="0"/>
                <a:ea typeface="宋体" charset="0"/>
              </a:rPr>
              <a:t>MOOC</a:t>
            </a:r>
            <a:r>
              <a:rPr lang="zh-CN" altLang="en-US" dirty="0">
                <a:latin typeface="Arial" charset="0"/>
                <a:ea typeface="宋体" charset="0"/>
              </a:rPr>
              <a:t>平台（课程教学平台）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400050" lvl="1" indent="0"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zh-CN" dirty="0">
                <a:latin typeface="Arial" charset="0"/>
                <a:ea typeface="宋体" charset="0"/>
                <a:hlinkClick r:id="rId2"/>
              </a:rPr>
              <a:t>http://www.icourse163.org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dirty="0"/>
              <a:t>课内：</a:t>
            </a:r>
            <a:r>
              <a:rPr lang="en-US" altLang="zh-CN" dirty="0"/>
              <a:t>SPOC</a:t>
            </a:r>
            <a:r>
              <a:rPr lang="zh-CN" altLang="en-US" dirty="0"/>
              <a:t>“</a:t>
            </a:r>
            <a:r>
              <a:rPr lang="zh-CN" altLang="zh-CN" dirty="0"/>
              <a:t>程序设计基础与实验</a:t>
            </a:r>
            <a:r>
              <a:rPr lang="zh-CN" altLang="en-US" dirty="0"/>
              <a:t>”，颜晖等，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课外：</a:t>
            </a:r>
            <a:r>
              <a:rPr lang="en-US" altLang="zh-CN" dirty="0">
                <a:latin typeface="Arial" charset="0"/>
                <a:ea typeface="宋体" charset="0"/>
              </a:rPr>
              <a:t>MOOC</a:t>
            </a:r>
            <a:r>
              <a:rPr lang="zh-CN" altLang="en-US" dirty="0">
                <a:latin typeface="Arial" charset="0"/>
                <a:ea typeface="宋体" charset="0"/>
              </a:rPr>
              <a:t>“</a:t>
            </a:r>
            <a:r>
              <a:rPr lang="zh-CN" altLang="zh-CN" dirty="0"/>
              <a:t>程序设计</a:t>
            </a:r>
            <a:r>
              <a:rPr lang="zh-CN" altLang="en-US" dirty="0"/>
              <a:t>入门</a:t>
            </a:r>
            <a:r>
              <a:rPr lang="en-US" altLang="zh-CN" dirty="0"/>
              <a:t>-C</a:t>
            </a:r>
            <a:r>
              <a:rPr lang="zh-CN" altLang="en-US" dirty="0"/>
              <a:t>语言</a:t>
            </a:r>
            <a:r>
              <a:rPr lang="zh-CN" altLang="en-US" dirty="0">
                <a:latin typeface="Arial" charset="0"/>
                <a:ea typeface="宋体" charset="0"/>
              </a:rPr>
              <a:t>”，浙江大学翁恺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Arial" charset="0"/>
                <a:ea typeface="宋体" charset="0"/>
              </a:rPr>
              <a:t>PTA</a:t>
            </a:r>
            <a:r>
              <a:rPr lang="zh-CN" altLang="en-US" dirty="0">
                <a:latin typeface="Arial" charset="0"/>
                <a:ea typeface="宋体" charset="0"/>
              </a:rPr>
              <a:t>程序设计类辅助教学平台（实验平台）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400050" lvl="1" indent="0"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zh-CN" dirty="0">
                <a:latin typeface="Arial" charset="0"/>
                <a:ea typeface="宋体" charset="0"/>
                <a:hlinkClick r:id="rId3"/>
              </a:rPr>
              <a:t>https://pintia.cn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zh-CN" dirty="0"/>
              <a:t>慕课堂微信小程序</a:t>
            </a:r>
            <a:r>
              <a:rPr lang="zh-CN" altLang="en-US" dirty="0">
                <a:latin typeface="Arial" charset="0"/>
                <a:ea typeface="宋体" charset="0"/>
              </a:rPr>
              <a:t>（智慧教学工具）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endParaRPr lang="en-US" altLang="en-US" dirty="0">
              <a:latin typeface="Arial" charset="0"/>
              <a:ea typeface="宋体" charset="0"/>
            </a:endParaRP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250825" y="5373688"/>
            <a:ext cx="87137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2545781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教材和参考书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28775"/>
            <a:ext cx="8572500" cy="4586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>
                <a:cs typeface="Arial" charset="0"/>
              </a:rPr>
              <a:t>C</a:t>
            </a:r>
            <a:r>
              <a:rPr lang="zh-CN" altLang="en-US" sz="2800" dirty="0">
                <a:cs typeface="Arial" charset="0"/>
              </a:rPr>
              <a:t>语言程序设计</a:t>
            </a:r>
            <a:r>
              <a:rPr lang="zh-CN" altLang="zh-CN" sz="2800" dirty="0">
                <a:cs typeface="Arial" charset="0"/>
              </a:rPr>
              <a:t>（</a:t>
            </a:r>
            <a:r>
              <a:rPr lang="zh-CN" altLang="en-US" sz="2800" dirty="0">
                <a:cs typeface="Arial" charset="0"/>
              </a:rPr>
              <a:t>第</a:t>
            </a:r>
            <a:r>
              <a:rPr lang="en-US" altLang="zh-CN" sz="2800" dirty="0">
                <a:cs typeface="Arial" charset="0"/>
              </a:rPr>
              <a:t>4</a:t>
            </a:r>
            <a:r>
              <a:rPr lang="zh-CN" altLang="en-US" sz="2800" dirty="0">
                <a:cs typeface="Arial" charset="0"/>
              </a:rPr>
              <a:t>版），高等教育出版社，何钦铭、颜晖，</a:t>
            </a:r>
            <a:r>
              <a:rPr lang="en-US" altLang="zh-CN" sz="2800" dirty="0">
                <a:cs typeface="Arial" charset="0"/>
              </a:rPr>
              <a:t>2020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>
                <a:cs typeface="Arial" charset="0"/>
              </a:rPr>
              <a:t>C</a:t>
            </a:r>
            <a:r>
              <a:rPr lang="zh-CN" altLang="en-US" sz="2800" dirty="0">
                <a:cs typeface="Arial" charset="0"/>
              </a:rPr>
              <a:t>语言程序设计实验指导</a:t>
            </a:r>
            <a:r>
              <a:rPr lang="zh-CN" altLang="zh-CN" sz="2800" dirty="0">
                <a:cs typeface="Arial" charset="0"/>
              </a:rPr>
              <a:t>（</a:t>
            </a:r>
            <a:r>
              <a:rPr lang="zh-CN" altLang="en-US" sz="2800" dirty="0">
                <a:cs typeface="Arial" charset="0"/>
              </a:rPr>
              <a:t>第</a:t>
            </a:r>
            <a:r>
              <a:rPr lang="en-US" altLang="zh-CN" sz="2800" dirty="0">
                <a:cs typeface="Arial" charset="0"/>
              </a:rPr>
              <a:t>4</a:t>
            </a:r>
            <a:r>
              <a:rPr lang="zh-CN" altLang="en-US" sz="2800" dirty="0">
                <a:cs typeface="Arial" charset="0"/>
              </a:rPr>
              <a:t>版），高等教育出版社，颜晖、张泳等，</a:t>
            </a:r>
            <a:r>
              <a:rPr lang="en-US" altLang="zh-CN" sz="2800" dirty="0">
                <a:cs typeface="Arial" charset="0"/>
              </a:rPr>
              <a:t>2020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sz="28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</a:t>
            </a:r>
            <a:r>
              <a:rPr lang="zh-CN" altLang="zh-CN" sz="2800" dirty="0"/>
              <a:t>语言的科学与艺术 </a:t>
            </a:r>
            <a:r>
              <a:rPr lang="zh-CN" altLang="en-US" sz="2800" dirty="0"/>
              <a:t>，</a:t>
            </a:r>
            <a:r>
              <a:rPr lang="en-US" altLang="zh-CN" sz="2800" dirty="0"/>
              <a:t>[</a:t>
            </a:r>
            <a:r>
              <a:rPr lang="zh-CN" altLang="en-US" sz="2800" dirty="0"/>
              <a:t>美</a:t>
            </a:r>
            <a:r>
              <a:rPr lang="en-US" altLang="zh-CN" sz="2800" dirty="0"/>
              <a:t>] Eric </a:t>
            </a:r>
            <a:r>
              <a:rPr lang="en-US" altLang="zh-CN" sz="2800" dirty="0" err="1"/>
              <a:t>S.Roberts</a:t>
            </a:r>
            <a:r>
              <a:rPr lang="zh-CN" altLang="zh-CN" sz="2800" dirty="0"/>
              <a:t> </a:t>
            </a:r>
            <a:r>
              <a:rPr lang="zh-CN" altLang="en-US" sz="2800" dirty="0"/>
              <a:t>，</a:t>
            </a:r>
            <a:r>
              <a:rPr lang="zh-CN" altLang="zh-CN" sz="2800" dirty="0"/>
              <a:t>翁惠玉</a:t>
            </a:r>
            <a:r>
              <a:rPr lang="zh-CN" altLang="en-US" sz="2800" dirty="0"/>
              <a:t>等译，机械工业出版社，</a:t>
            </a:r>
            <a:r>
              <a:rPr lang="en-US" altLang="zh-CN" sz="2800" dirty="0"/>
              <a:t>2005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>
                <a:cs typeface="Arial" charset="0"/>
              </a:rPr>
              <a:t>C</a:t>
            </a:r>
            <a:r>
              <a:rPr lang="zh-CN" altLang="en-US" sz="2800" dirty="0">
                <a:cs typeface="Arial" charset="0"/>
              </a:rPr>
              <a:t>程序设计（第三版），潭浩强等，清华大学出版社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自我介绍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35975" cy="43275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教师姓名及联系方式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电子邮箱：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办公室：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电话：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课程简介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4640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课程名称：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</a:rPr>
              <a:t>语言程序设计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课程性质：必修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面向对象：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学分</a:t>
            </a:r>
            <a:r>
              <a:rPr lang="en-US" altLang="zh-CN" dirty="0">
                <a:latin typeface="Arial" charset="0"/>
                <a:ea typeface="宋体" charset="0"/>
              </a:rPr>
              <a:t>4</a:t>
            </a:r>
            <a:r>
              <a:rPr lang="zh-CN" altLang="en-US" dirty="0">
                <a:latin typeface="Arial" charset="0"/>
                <a:ea typeface="宋体" charset="0"/>
              </a:rPr>
              <a:t>，周学时</a:t>
            </a:r>
            <a:r>
              <a:rPr lang="en-US" altLang="zh-CN" dirty="0">
                <a:latin typeface="Arial" charset="0"/>
                <a:ea typeface="宋体" charset="0"/>
              </a:rPr>
              <a:t>3-2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总学时</a:t>
            </a:r>
            <a:r>
              <a:rPr lang="en-US" altLang="zh-CN" dirty="0">
                <a:latin typeface="Arial" charset="0"/>
                <a:ea typeface="宋体" charset="0"/>
              </a:rPr>
              <a:t>48(</a:t>
            </a:r>
            <a:r>
              <a:rPr lang="zh-CN" altLang="en-US" dirty="0">
                <a:latin typeface="Arial" charset="0"/>
                <a:ea typeface="宋体" charset="0"/>
              </a:rPr>
              <a:t>讲授</a:t>
            </a:r>
            <a:r>
              <a:rPr lang="en-US" altLang="zh-CN" dirty="0">
                <a:latin typeface="Arial" charset="0"/>
                <a:ea typeface="宋体" charset="0"/>
              </a:rPr>
              <a:t>) + 32 (</a:t>
            </a:r>
            <a:r>
              <a:rPr lang="zh-CN" altLang="en-US" dirty="0">
                <a:latin typeface="Arial" charset="0"/>
                <a:ea typeface="宋体" charset="0"/>
              </a:rPr>
              <a:t>课内实验</a:t>
            </a:r>
            <a:r>
              <a:rPr lang="en-US" altLang="zh-CN" dirty="0">
                <a:latin typeface="Arial" charset="0"/>
                <a:ea typeface="宋体" charset="0"/>
              </a:rPr>
              <a:t>)+16(</a:t>
            </a:r>
            <a:r>
              <a:rPr lang="zh-CN" altLang="en-US" dirty="0">
                <a:latin typeface="Arial" charset="0"/>
                <a:ea typeface="宋体" charset="0"/>
              </a:rPr>
              <a:t>课外实验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上课时间</a:t>
            </a:r>
            <a:r>
              <a:rPr lang="en-US" altLang="zh-CN" dirty="0">
                <a:latin typeface="Arial" charset="0"/>
                <a:ea typeface="宋体" charset="0"/>
              </a:rPr>
              <a:t>/</a:t>
            </a:r>
            <a:r>
              <a:rPr lang="zh-CN" altLang="en-US" dirty="0">
                <a:latin typeface="Arial" charset="0"/>
                <a:ea typeface="宋体" charset="0"/>
              </a:rPr>
              <a:t>地点（提前</a:t>
            </a:r>
            <a:r>
              <a:rPr lang="en-US" altLang="zh-CN" dirty="0">
                <a:latin typeface="Arial" charset="0"/>
                <a:ea typeface="宋体" charset="0"/>
              </a:rPr>
              <a:t>5</a:t>
            </a:r>
            <a:r>
              <a:rPr lang="zh-CN" altLang="en-US" dirty="0">
                <a:latin typeface="Arial" charset="0"/>
                <a:ea typeface="宋体" charset="0"/>
              </a:rPr>
              <a:t>分钟到）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上课：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上机：</a:t>
            </a:r>
          </a:p>
        </p:txBody>
      </p:sp>
    </p:spTree>
    <p:extLst>
      <p:ext uri="{BB962C8B-B14F-4D97-AF65-F5344CB8AC3E}">
        <p14:creationId xmlns:p14="http://schemas.microsoft.com/office/powerpoint/2010/main" val="35906464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476672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hlink"/>
                </a:solidFill>
                <a:ea typeface="宋体" charset="0"/>
                <a:cs typeface="+mj-cs"/>
              </a:rPr>
              <a:t>如何利用计算机求解问题？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</p:nvPr>
        </p:nvGraphicFramePr>
        <p:xfrm>
          <a:off x="194343" y="1672434"/>
          <a:ext cx="8835652" cy="443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8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8BACA4-9CB9-9340-86A6-E8E4DABCA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71FFE7-1A85-7D4B-9217-27AEB40B7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E0518C-CE8C-9144-8B69-87C901D17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71162F-119C-6F41-A5D8-5714655286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D4ED23-9230-5C4E-96AD-9FE9FF57B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149C47-F48A-B741-8A5C-5781576AB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687BD6-E5E4-084F-BE2C-AB1ED304B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E3D211-9FA8-C242-ADF3-EADE4521E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C37010-A5DB-7041-AB39-DDD50491A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BB69A6-2DBD-6B4F-85B4-64F400C10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053CA2-6A4E-7F43-927A-2AB8EF0F7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4A86CF-7DE3-564C-8E43-8D45AD3A2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881781" y="1682924"/>
            <a:ext cx="2808312" cy="27363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程序结构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3020737" y="3223816"/>
            <a:ext cx="914400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数据类型</a:t>
            </a:r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4609973" y="3223816"/>
            <a:ext cx="914400" cy="914400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指令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1873669" y="4653136"/>
            <a:ext cx="5074595" cy="13681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计算机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873669" y="332656"/>
            <a:ext cx="4824536" cy="12349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计算问题</a:t>
            </a:r>
            <a:endParaRPr lang="zh-TW" altLang="en-US" sz="2800" dirty="0"/>
          </a:p>
        </p:txBody>
      </p:sp>
      <p:sp>
        <p:nvSpPr>
          <p:cNvPr id="9" name="向下箭號 8"/>
          <p:cNvSpPr/>
          <p:nvPr/>
        </p:nvSpPr>
        <p:spPr>
          <a:xfrm>
            <a:off x="2483768" y="1772816"/>
            <a:ext cx="180020" cy="273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5940152" y="1826940"/>
            <a:ext cx="216024" cy="25381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0"/>
          <p:cNvGrpSpPr/>
          <p:nvPr/>
        </p:nvGrpSpPr>
        <p:grpSpPr>
          <a:xfrm>
            <a:off x="6410173" y="2210268"/>
            <a:ext cx="2194275" cy="1316565"/>
            <a:chOff x="7341" y="436137"/>
            <a:chExt cx="2194275" cy="1316565"/>
          </a:xfrm>
        </p:grpSpPr>
        <p:sp>
          <p:nvSpPr>
            <p:cNvPr id="12" name="圓角矩形 11"/>
            <p:cNvSpPr/>
            <p:nvPr/>
          </p:nvSpPr>
          <p:spPr>
            <a:xfrm>
              <a:off x="7341" y="436137"/>
              <a:ext cx="2194275" cy="131656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3" name="圓角矩形 4"/>
            <p:cNvSpPr/>
            <p:nvPr/>
          </p:nvSpPr>
          <p:spPr>
            <a:xfrm>
              <a:off x="45902" y="474698"/>
              <a:ext cx="2117153" cy="12394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/>
                <a:t>输</a:t>
              </a:r>
              <a:r>
                <a:rPr lang="zh-CN" altLang="en-US" sz="2800" dirty="0"/>
                <a:t>出</a:t>
              </a:r>
              <a:endParaRPr lang="zh-CN" altLang="en-US" sz="2800" kern="1200" dirty="0"/>
            </a:p>
          </p:txBody>
        </p:sp>
      </p:grpSp>
      <p:grpSp>
        <p:nvGrpSpPr>
          <p:cNvPr id="3" name="群組 13"/>
          <p:cNvGrpSpPr/>
          <p:nvPr/>
        </p:nvGrpSpPr>
        <p:grpSpPr>
          <a:xfrm>
            <a:off x="164949" y="2248829"/>
            <a:ext cx="2194275" cy="1316565"/>
            <a:chOff x="6151311" y="436137"/>
            <a:chExt cx="2194275" cy="1316565"/>
          </a:xfrm>
        </p:grpSpPr>
        <p:sp>
          <p:nvSpPr>
            <p:cNvPr id="15" name="圓角矩形 14"/>
            <p:cNvSpPr/>
            <p:nvPr/>
          </p:nvSpPr>
          <p:spPr>
            <a:xfrm>
              <a:off x="6151311" y="436137"/>
              <a:ext cx="2194275" cy="131656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6" name="圓角矩形 4"/>
            <p:cNvSpPr/>
            <p:nvPr/>
          </p:nvSpPr>
          <p:spPr>
            <a:xfrm>
              <a:off x="6189872" y="474698"/>
              <a:ext cx="2117153" cy="12394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/>
                <a:t>输入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74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003232" cy="109959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培养什么能力？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040" y="2060848"/>
            <a:ext cx="3960440" cy="331236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能力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阅读、分析、表达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团队合作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学习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创造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/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9552" y="1700808"/>
            <a:ext cx="4283968" cy="3672408"/>
          </a:xfrm>
          <a:prstGeom prst="roundRect">
            <a:avLst>
              <a:gd name="adj" fmla="val 10000"/>
            </a:avLst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185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620688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hlink"/>
                </a:solidFill>
                <a:ea typeface="宋体" charset="0"/>
                <a:cs typeface="+mj-cs"/>
              </a:rPr>
              <a:t>做什么样的练习？作业的四个层次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</p:nvPr>
        </p:nvGraphicFramePr>
        <p:xfrm>
          <a:off x="209109" y="1687202"/>
          <a:ext cx="8835652" cy="443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引用</a:t>
            </a:r>
            <a:r>
              <a:rPr lang="zh-CN" altLang="pt-BR" dirty="0"/>
              <a:t>翁恺的</a:t>
            </a:r>
            <a:r>
              <a:rPr lang="pt-BR" altLang="zh-CN" dirty="0"/>
              <a:t>PPT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43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8B2C3A-E5F6-D340-B79C-DD59F472E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78EFB6-0828-5743-B0F8-2F715B00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0D78BC-293E-DA44-B5BF-F1164FE1C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F72CC-EFBA-9F4C-A5B1-A9CE3F600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003232" cy="10995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ea typeface="宋体" charset="0"/>
              </a:rPr>
              <a:t>学习</a:t>
            </a:r>
            <a:r>
              <a:rPr lang="zh-CN" altLang="en-US" dirty="0">
                <a:latin typeface="Arial" charset="0"/>
                <a:ea typeface="宋体" charset="0"/>
              </a:rPr>
              <a:t>要求与编程能力培养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57400"/>
            <a:ext cx="8136904" cy="42758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学习要求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掌握程序设计语言的基本知识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掌握常用算法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具备初步的程序设计能力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编程能力培养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阅读，探究性学习，教材</a:t>
            </a:r>
            <a:r>
              <a:rPr lang="en-US" altLang="zh-CN" dirty="0">
                <a:latin typeface="Arial" charset="0"/>
                <a:ea typeface="宋体" charset="0"/>
              </a:rPr>
              <a:t>/</a:t>
            </a:r>
            <a:r>
              <a:rPr lang="zh-CN" altLang="en-US" dirty="0">
                <a:latin typeface="Arial" charset="0"/>
                <a:ea typeface="宋体" charset="0"/>
              </a:rPr>
              <a:t>课件</a:t>
            </a:r>
            <a:r>
              <a:rPr lang="en-US" altLang="zh-CN" dirty="0">
                <a:latin typeface="Arial" charset="0"/>
                <a:ea typeface="宋体" charset="0"/>
              </a:rPr>
              <a:t>/</a:t>
            </a:r>
            <a:r>
              <a:rPr lang="zh-CN" altLang="en-US" dirty="0">
                <a:latin typeface="Arial" charset="0"/>
                <a:ea typeface="宋体" charset="0"/>
              </a:rPr>
              <a:t>程序</a:t>
            </a:r>
            <a:r>
              <a:rPr lang="en-US" altLang="zh-CN" dirty="0">
                <a:latin typeface="Arial" charset="0"/>
                <a:ea typeface="宋体" charset="0"/>
              </a:rPr>
              <a:t> …</a:t>
            </a:r>
            <a:r>
              <a:rPr lang="zh-CN" altLang="en-US" dirty="0">
                <a:latin typeface="Arial" charset="0"/>
                <a:ea typeface="宋体" charset="0"/>
              </a:rPr>
              <a:t>演讲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上机编程：第一周开始上机，贯穿始终</a:t>
            </a:r>
          </a:p>
          <a:p>
            <a:pPr marL="0" indent="0" eaLnBrk="1" hangingPunct="1">
              <a:buNone/>
            </a:pPr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0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003232" cy="109959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学习方法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496944" cy="475252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混合式教学</a:t>
            </a:r>
            <a:r>
              <a:rPr lang="zh-CN" altLang="zh-CN" dirty="0">
                <a:latin typeface="Arial" charset="0"/>
                <a:ea typeface="宋体" charset="0"/>
              </a:rPr>
              <a:t>—</a:t>
            </a:r>
            <a:r>
              <a:rPr lang="zh-CN" altLang="en-US" dirty="0">
                <a:latin typeface="Arial" charset="0"/>
                <a:ea typeface="宋体" charset="0"/>
              </a:rPr>
              <a:t>翻转课堂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预习：教材</a:t>
            </a:r>
            <a:r>
              <a:rPr lang="en-US" altLang="zh-CN" dirty="0">
                <a:latin typeface="Arial" charset="0"/>
                <a:ea typeface="宋体" charset="0"/>
              </a:rPr>
              <a:t>+SPOC/MOOC</a:t>
            </a:r>
            <a:r>
              <a:rPr lang="zh-CN" altLang="en-US" dirty="0">
                <a:latin typeface="Arial" charset="0"/>
                <a:ea typeface="宋体" charset="0"/>
              </a:rPr>
              <a:t>，讨论，练习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课堂：讲授，讨论，演讲，练习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复习：教材</a:t>
            </a:r>
            <a:r>
              <a:rPr lang="en-US" altLang="zh-CN" dirty="0">
                <a:latin typeface="Arial" charset="0"/>
                <a:ea typeface="宋体" charset="0"/>
              </a:rPr>
              <a:t>+</a:t>
            </a:r>
            <a:r>
              <a:rPr lang="zh-CN" altLang="en-US" dirty="0">
                <a:latin typeface="Arial" charset="0"/>
                <a:ea typeface="宋体" charset="0"/>
              </a:rPr>
              <a:t>参考资料</a:t>
            </a:r>
            <a:r>
              <a:rPr lang="en-US" altLang="zh-CN" dirty="0">
                <a:latin typeface="Arial" charset="0"/>
                <a:ea typeface="宋体" charset="0"/>
              </a:rPr>
              <a:t>+ SPOC/MOOC </a:t>
            </a:r>
            <a:r>
              <a:rPr lang="zh-CN" altLang="en-US" dirty="0">
                <a:latin typeface="Arial" charset="0"/>
                <a:ea typeface="宋体" charset="0"/>
              </a:rPr>
              <a:t>，讨论，练习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坚韧</a:t>
            </a:r>
            <a:r>
              <a:rPr lang="en-US" altLang="zh-CN" dirty="0">
                <a:latin typeface="Arial" charset="0"/>
                <a:ea typeface="宋体" charset="0"/>
              </a:rPr>
              <a:t>—</a:t>
            </a:r>
            <a:r>
              <a:rPr lang="zh-CN" altLang="en-US" dirty="0">
                <a:latin typeface="Arial" charset="0"/>
                <a:ea typeface="宋体" charset="0"/>
              </a:rPr>
              <a:t>天天向上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1" lang="en-US" altLang="zh-CN" dirty="0"/>
              <a:t>(1+0.01)</a:t>
            </a:r>
            <a:r>
              <a:rPr kumimoji="1" lang="en-US" altLang="zh-CN" baseline="30000" dirty="0"/>
              <a:t>365</a:t>
            </a:r>
            <a:r>
              <a:rPr kumimoji="1" lang="en-US" altLang="zh-CN" dirty="0"/>
              <a:t>=37.78</a:t>
            </a:r>
          </a:p>
          <a:p>
            <a:pPr lvl="1"/>
            <a:r>
              <a:rPr kumimoji="1" lang="en-US" altLang="zh-CN" dirty="0"/>
              <a:t>(1-0.01)</a:t>
            </a:r>
            <a:r>
              <a:rPr kumimoji="1" lang="en-US" altLang="zh-CN" baseline="30000" dirty="0"/>
              <a:t>365</a:t>
            </a:r>
            <a:r>
              <a:rPr kumimoji="1" lang="en-US" altLang="zh-CN" dirty="0"/>
              <a:t>=0.03</a:t>
            </a:r>
          </a:p>
        </p:txBody>
      </p:sp>
    </p:spTree>
    <p:extLst>
      <p:ext uri="{BB962C8B-B14F-4D97-AF65-F5344CB8AC3E}">
        <p14:creationId xmlns:p14="http://schemas.microsoft.com/office/powerpoint/2010/main" val="2949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4558</TotalTime>
  <Words>741</Words>
  <Application>Microsoft Office PowerPoint</Application>
  <PresentationFormat>全屏显示(4:3)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Arial</vt:lpstr>
      <vt:lpstr>Arial Black</vt:lpstr>
      <vt:lpstr>Times New Roman</vt:lpstr>
      <vt:lpstr>Wingdings</vt:lpstr>
      <vt:lpstr>Pixel</vt:lpstr>
      <vt:lpstr>C语言程序设计</vt:lpstr>
      <vt:lpstr>自我介绍</vt:lpstr>
      <vt:lpstr>课程简介</vt:lpstr>
      <vt:lpstr>PowerPoint 演示文稿</vt:lpstr>
      <vt:lpstr>PowerPoint 演示文稿</vt:lpstr>
      <vt:lpstr>培养什么能力？</vt:lpstr>
      <vt:lpstr>PowerPoint 演示文稿</vt:lpstr>
      <vt:lpstr>学习要求与编程能力培养</vt:lpstr>
      <vt:lpstr>学习方法</vt:lpstr>
      <vt:lpstr>如何尽快学会用C语言进行程序设计</vt:lpstr>
      <vt:lpstr>PowerPoint 演示文稿</vt:lpstr>
      <vt:lpstr>考核方式</vt:lpstr>
      <vt:lpstr>课程资料</vt:lpstr>
      <vt:lpstr>资源访问</vt:lpstr>
      <vt:lpstr>教材和参考书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yanh@zucc.edu.cn</cp:lastModifiedBy>
  <cp:revision>628</cp:revision>
  <dcterms:created xsi:type="dcterms:W3CDTF">1998-02-11T08:33:02Z</dcterms:created>
  <dcterms:modified xsi:type="dcterms:W3CDTF">2020-10-02T08:20:19Z</dcterms:modified>
</cp:coreProperties>
</file>