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34"/>
  </p:notesMasterIdLst>
  <p:sldIdLst>
    <p:sldId id="488" r:id="rId4"/>
    <p:sldId id="489" r:id="rId5"/>
    <p:sldId id="490" r:id="rId6"/>
    <p:sldId id="491" r:id="rId7"/>
    <p:sldId id="492" r:id="rId8"/>
    <p:sldId id="493" r:id="rId9"/>
    <p:sldId id="494" r:id="rId10"/>
    <p:sldId id="495" r:id="rId11"/>
    <p:sldId id="374" r:id="rId12"/>
    <p:sldId id="573" r:id="rId13"/>
    <p:sldId id="574" r:id="rId14"/>
    <p:sldId id="577" r:id="rId15"/>
    <p:sldId id="578" r:id="rId16"/>
    <p:sldId id="579" r:id="rId17"/>
    <p:sldId id="580" r:id="rId18"/>
    <p:sldId id="581" r:id="rId19"/>
    <p:sldId id="582" r:id="rId20"/>
    <p:sldId id="583" r:id="rId21"/>
    <p:sldId id="584" r:id="rId22"/>
    <p:sldId id="585" r:id="rId23"/>
    <p:sldId id="586" r:id="rId24"/>
    <p:sldId id="587" r:id="rId25"/>
    <p:sldId id="588" r:id="rId26"/>
    <p:sldId id="589" r:id="rId27"/>
    <p:sldId id="590" r:id="rId28"/>
    <p:sldId id="376" r:id="rId29"/>
    <p:sldId id="375" r:id="rId30"/>
    <p:sldId id="403" r:id="rId31"/>
    <p:sldId id="404" r:id="rId32"/>
    <p:sldId id="405" r:id="rId33"/>
  </p:sldIdLst>
  <p:sldSz cx="9144000" cy="6858000" type="screen4x3"/>
  <p:notesSz cx="6858000" cy="9144000"/>
  <p:custDataLst>
    <p:tags r:id="rId35"/>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02">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8" d="100"/>
          <a:sy n="108" d="100"/>
        </p:scale>
        <p:origin x="1704" y="102"/>
      </p:cViewPr>
      <p:guideLst>
        <p:guide orient="horz" pos="2102"/>
        <p:guide pos="2857"/>
      </p:guideLst>
    </p:cSldViewPr>
  </p:slid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2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1.bin"/><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Rectangle 2"/>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4099" name="Group 3"/>
          <p:cNvGrpSpPr/>
          <p:nvPr/>
        </p:nvGrpSpPr>
        <p:grpSpPr>
          <a:xfrm>
            <a:off x="152400" y="381000"/>
            <a:ext cx="6838950" cy="3365500"/>
            <a:chOff x="664" y="1951"/>
            <a:chExt cx="4308" cy="2120"/>
          </a:xfrm>
        </p:grpSpPr>
        <p:sp>
          <p:nvSpPr>
            <p:cNvPr id="4107" name="Freeform 4"/>
            <p:cNvSpPr/>
            <p:nvPr/>
          </p:nvSpPr>
          <p:spPr>
            <a:xfrm>
              <a:off x="743" y="2045"/>
              <a:ext cx="1267" cy="1938"/>
            </a:xfrm>
            <a:custGeom>
              <a:avLst/>
              <a:gdLst/>
              <a:ahLst/>
              <a:cxnLst>
                <a:cxn ang="0">
                  <a:pos x="65" y="145"/>
                </a:cxn>
                <a:cxn ang="0">
                  <a:pos x="180" y="118"/>
                </a:cxn>
                <a:cxn ang="0">
                  <a:pos x="243" y="135"/>
                </a:cxn>
                <a:cxn ang="0">
                  <a:pos x="234" y="250"/>
                </a:cxn>
                <a:cxn ang="0">
                  <a:pos x="153" y="327"/>
                </a:cxn>
                <a:cxn ang="0">
                  <a:pos x="122" y="401"/>
                </a:cxn>
                <a:cxn ang="0">
                  <a:pos x="159" y="541"/>
                </a:cxn>
                <a:cxn ang="0">
                  <a:pos x="177" y="539"/>
                </a:cxn>
                <a:cxn ang="0">
                  <a:pos x="184" y="509"/>
                </a:cxn>
                <a:cxn ang="0">
                  <a:pos x="268" y="648"/>
                </a:cxn>
                <a:cxn ang="0">
                  <a:pos x="365" y="674"/>
                </a:cxn>
                <a:cxn ang="0">
                  <a:pos x="446" y="758"/>
                </a:cxn>
                <a:cxn ang="0">
                  <a:pos x="478" y="799"/>
                </a:cxn>
                <a:cxn ang="0">
                  <a:pos x="432" y="903"/>
                </a:cxn>
                <a:cxn ang="0">
                  <a:pos x="514" y="1000"/>
                </a:cxn>
                <a:cxn ang="0">
                  <a:pos x="580" y="1135"/>
                </a:cxn>
                <a:cxn ang="0">
                  <a:pos x="613" y="1297"/>
                </a:cxn>
                <a:cxn ang="0">
                  <a:pos x="669" y="1427"/>
                </a:cxn>
                <a:cxn ang="0">
                  <a:pos x="717" y="1416"/>
                </a:cxn>
                <a:cxn ang="0">
                  <a:pos x="698" y="1344"/>
                </a:cxn>
                <a:cxn ang="0">
                  <a:pos x="722" y="1295"/>
                </a:cxn>
                <a:cxn ang="0">
                  <a:pos x="767" y="1252"/>
                </a:cxn>
                <a:cxn ang="0">
                  <a:pos x="812" y="1166"/>
                </a:cxn>
                <a:cxn ang="0">
                  <a:pos x="879" y="1095"/>
                </a:cxn>
                <a:cxn ang="0">
                  <a:pos x="910" y="980"/>
                </a:cxn>
                <a:cxn ang="0">
                  <a:pos x="870" y="864"/>
                </a:cxn>
                <a:cxn ang="0">
                  <a:pos x="771" y="792"/>
                </a:cxn>
                <a:cxn ang="0">
                  <a:pos x="619" y="719"/>
                </a:cxn>
                <a:cxn ang="0">
                  <a:pos x="546" y="707"/>
                </a:cxn>
                <a:cxn ang="0">
                  <a:pos x="507" y="712"/>
                </a:cxn>
                <a:cxn ang="0">
                  <a:pos x="446" y="734"/>
                </a:cxn>
                <a:cxn ang="0">
                  <a:pos x="425" y="659"/>
                </a:cxn>
                <a:cxn ang="0">
                  <a:pos x="413" y="597"/>
                </a:cxn>
                <a:cxn ang="0">
                  <a:pos x="354" y="620"/>
                </a:cxn>
                <a:cxn ang="0">
                  <a:pos x="318" y="534"/>
                </a:cxn>
                <a:cxn ang="0">
                  <a:pos x="415" y="512"/>
                </a:cxn>
                <a:cxn ang="0">
                  <a:pos x="473" y="509"/>
                </a:cxn>
                <a:cxn ang="0">
                  <a:pos x="502" y="505"/>
                </a:cxn>
                <a:cxn ang="0">
                  <a:pos x="593" y="421"/>
                </a:cxn>
                <a:cxn ang="0">
                  <a:pos x="664" y="381"/>
                </a:cxn>
                <a:cxn ang="0">
                  <a:pos x="717" y="357"/>
                </a:cxn>
                <a:cxn ang="0">
                  <a:pos x="751" y="302"/>
                </a:cxn>
                <a:cxn ang="0">
                  <a:pos x="722" y="288"/>
                </a:cxn>
                <a:cxn ang="0">
                  <a:pos x="856" y="256"/>
                </a:cxn>
                <a:cxn ang="0">
                  <a:pos x="789" y="192"/>
                </a:cxn>
                <a:cxn ang="0">
                  <a:pos x="744" y="148"/>
                </a:cxn>
                <a:cxn ang="0">
                  <a:pos x="685" y="205"/>
                </a:cxn>
                <a:cxn ang="0">
                  <a:pos x="622" y="250"/>
                </a:cxn>
                <a:cxn ang="0">
                  <a:pos x="573" y="171"/>
                </a:cxn>
                <a:cxn ang="0">
                  <a:pos x="680" y="135"/>
                </a:cxn>
                <a:cxn ang="0">
                  <a:pos x="710" y="111"/>
                </a:cxn>
                <a:cxn ang="0">
                  <a:pos x="744" y="97"/>
                </a:cxn>
                <a:cxn ang="0">
                  <a:pos x="721" y="81"/>
                </a:cxn>
                <a:cxn ang="0">
                  <a:pos x="708" y="67"/>
                </a:cxn>
                <a:cxn ang="0">
                  <a:pos x="674" y="57"/>
                </a:cxn>
                <a:cxn ang="0">
                  <a:pos x="620" y="76"/>
                </a:cxn>
                <a:cxn ang="0">
                  <a:pos x="532" y="67"/>
                </a:cxn>
                <a:cxn ang="0">
                  <a:pos x="309" y="0"/>
                </a:cxn>
                <a:cxn ang="0">
                  <a:pos x="193" y="18"/>
                </a:cxn>
                <a:cxn ang="0">
                  <a:pos x="162" y="57"/>
                </a:cxn>
                <a:cxn ang="0">
                  <a:pos x="72" y="97"/>
                </a:cxn>
                <a:cxn ang="0">
                  <a:pos x="72" y="121"/>
                </a:cxn>
                <a:cxn ang="0">
                  <a:pos x="1" y="142"/>
                </a:cxn>
              </a:cxnLst>
              <a:rect l="0" t="0" r="0" b="0"/>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w="12700">
              <a:noFill/>
            </a:ln>
          </p:spPr>
          <p:txBody>
            <a:bodyPr/>
            <a:lstStyle/>
            <a:p>
              <a:endParaRPr lang="zh-CN" altLang="en-US"/>
            </a:p>
          </p:txBody>
        </p:sp>
        <p:sp>
          <p:nvSpPr>
            <p:cNvPr id="4108" name="Freeform 5"/>
            <p:cNvSpPr/>
            <p:nvPr/>
          </p:nvSpPr>
          <p:spPr>
            <a:xfrm>
              <a:off x="703" y="2230"/>
              <a:ext cx="34" cy="28"/>
            </a:xfrm>
            <a:custGeom>
              <a:avLst/>
              <a:gdLst/>
              <a:ahLst/>
              <a:cxnLst>
                <a:cxn ang="0">
                  <a:pos x="9" y="2"/>
                </a:cxn>
                <a:cxn ang="0">
                  <a:pos x="0" y="12"/>
                </a:cxn>
                <a:cxn ang="0">
                  <a:pos x="12" y="21"/>
                </a:cxn>
                <a:cxn ang="0">
                  <a:pos x="25" y="14"/>
                </a:cxn>
                <a:cxn ang="0">
                  <a:pos x="16" y="0"/>
                </a:cxn>
                <a:cxn ang="0">
                  <a:pos x="9" y="2"/>
                </a:cxn>
              </a:cxnLst>
              <a:rect l="0" t="0" r="0" b="0"/>
              <a:pathLst>
                <a:path w="46" h="38">
                  <a:moveTo>
                    <a:pt x="16" y="4"/>
                  </a:moveTo>
                  <a:lnTo>
                    <a:pt x="0" y="22"/>
                  </a:lnTo>
                  <a:lnTo>
                    <a:pt x="22" y="38"/>
                  </a:lnTo>
                  <a:lnTo>
                    <a:pt x="46" y="26"/>
                  </a:lnTo>
                  <a:lnTo>
                    <a:pt x="30" y="0"/>
                  </a:lnTo>
                  <a:lnTo>
                    <a:pt x="16" y="4"/>
                  </a:lnTo>
                  <a:close/>
                </a:path>
              </a:pathLst>
            </a:custGeom>
            <a:solidFill>
              <a:srgbClr val="FEFEFE">
                <a:alpha val="30196"/>
              </a:srgbClr>
            </a:solidFill>
            <a:ln w="12700">
              <a:noFill/>
            </a:ln>
          </p:spPr>
          <p:txBody>
            <a:bodyPr/>
            <a:lstStyle/>
            <a:p>
              <a:endParaRPr lang="zh-CN" altLang="en-US"/>
            </a:p>
          </p:txBody>
        </p:sp>
        <p:sp>
          <p:nvSpPr>
            <p:cNvPr id="4109" name="Freeform 6"/>
            <p:cNvSpPr/>
            <p:nvPr/>
          </p:nvSpPr>
          <p:spPr>
            <a:xfrm>
              <a:off x="1010" y="2353"/>
              <a:ext cx="39" cy="32"/>
            </a:xfrm>
            <a:custGeom>
              <a:avLst/>
              <a:gdLst/>
              <a:ahLst/>
              <a:cxnLst>
                <a:cxn ang="0">
                  <a:pos x="7" y="0"/>
                </a:cxn>
                <a:cxn ang="0">
                  <a:pos x="15" y="23"/>
                </a:cxn>
                <a:cxn ang="0">
                  <a:pos x="24" y="23"/>
                </a:cxn>
                <a:cxn ang="0">
                  <a:pos x="22" y="9"/>
                </a:cxn>
                <a:cxn ang="0">
                  <a:pos x="15" y="1"/>
                </a:cxn>
                <a:cxn ang="0">
                  <a:pos x="7" y="0"/>
                </a:cxn>
              </a:cxnLst>
              <a:rect l="0" t="0" r="0" b="0"/>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w="12700">
              <a:noFill/>
            </a:ln>
          </p:spPr>
          <p:txBody>
            <a:bodyPr/>
            <a:lstStyle/>
            <a:p>
              <a:endParaRPr lang="zh-CN" altLang="en-US"/>
            </a:p>
          </p:txBody>
        </p:sp>
        <p:sp>
          <p:nvSpPr>
            <p:cNvPr id="4110" name="Freeform 7"/>
            <p:cNvSpPr/>
            <p:nvPr/>
          </p:nvSpPr>
          <p:spPr>
            <a:xfrm>
              <a:off x="1792" y="2409"/>
              <a:ext cx="98" cy="74"/>
            </a:xfrm>
            <a:custGeom>
              <a:avLst/>
              <a:gdLst/>
              <a:ahLst/>
              <a:cxnLst>
                <a:cxn ang="0">
                  <a:pos x="55" y="0"/>
                </a:cxn>
                <a:cxn ang="0">
                  <a:pos x="44" y="5"/>
                </a:cxn>
                <a:cxn ang="0">
                  <a:pos x="30" y="14"/>
                </a:cxn>
                <a:cxn ang="0">
                  <a:pos x="22" y="23"/>
                </a:cxn>
                <a:cxn ang="0">
                  <a:pos x="12" y="29"/>
                </a:cxn>
                <a:cxn ang="0">
                  <a:pos x="35" y="47"/>
                </a:cxn>
                <a:cxn ang="0">
                  <a:pos x="44" y="54"/>
                </a:cxn>
                <a:cxn ang="0">
                  <a:pos x="48" y="52"/>
                </a:cxn>
                <a:cxn ang="0">
                  <a:pos x="50" y="49"/>
                </a:cxn>
                <a:cxn ang="0">
                  <a:pos x="55" y="56"/>
                </a:cxn>
                <a:cxn ang="0">
                  <a:pos x="69" y="49"/>
                </a:cxn>
                <a:cxn ang="0">
                  <a:pos x="73" y="42"/>
                </a:cxn>
                <a:cxn ang="0">
                  <a:pos x="57" y="23"/>
                </a:cxn>
                <a:cxn ang="0">
                  <a:pos x="64" y="14"/>
                </a:cxn>
                <a:cxn ang="0">
                  <a:pos x="62" y="2"/>
                </a:cxn>
                <a:cxn ang="0">
                  <a:pos x="55" y="0"/>
                </a:cxn>
              </a:cxnLst>
              <a:rect l="0" t="0" r="0" b="0"/>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w="12700">
              <a:noFill/>
            </a:ln>
          </p:spPr>
          <p:txBody>
            <a:bodyPr/>
            <a:lstStyle/>
            <a:p>
              <a:endParaRPr lang="zh-CN" altLang="en-US"/>
            </a:p>
          </p:txBody>
        </p:sp>
        <p:sp>
          <p:nvSpPr>
            <p:cNvPr id="4111" name="Freeform 8"/>
            <p:cNvSpPr/>
            <p:nvPr/>
          </p:nvSpPr>
          <p:spPr>
            <a:xfrm>
              <a:off x="1318" y="2793"/>
              <a:ext cx="158" cy="84"/>
            </a:xfrm>
            <a:custGeom>
              <a:avLst/>
              <a:gdLst/>
              <a:ahLst/>
              <a:cxnLst>
                <a:cxn ang="0">
                  <a:pos x="26" y="7"/>
                </a:cxn>
                <a:cxn ang="0">
                  <a:pos x="10" y="7"/>
                </a:cxn>
                <a:cxn ang="0">
                  <a:pos x="3" y="9"/>
                </a:cxn>
                <a:cxn ang="0">
                  <a:pos x="14" y="29"/>
                </a:cxn>
                <a:cxn ang="0">
                  <a:pos x="28" y="25"/>
                </a:cxn>
                <a:cxn ang="0">
                  <a:pos x="51" y="31"/>
                </a:cxn>
                <a:cxn ang="0">
                  <a:pos x="62" y="34"/>
                </a:cxn>
                <a:cxn ang="0">
                  <a:pos x="74" y="50"/>
                </a:cxn>
                <a:cxn ang="0">
                  <a:pos x="78" y="63"/>
                </a:cxn>
                <a:cxn ang="0">
                  <a:pos x="87" y="56"/>
                </a:cxn>
                <a:cxn ang="0">
                  <a:pos x="94" y="54"/>
                </a:cxn>
                <a:cxn ang="0">
                  <a:pos x="104" y="58"/>
                </a:cxn>
                <a:cxn ang="0">
                  <a:pos x="108" y="45"/>
                </a:cxn>
                <a:cxn ang="0">
                  <a:pos x="85" y="31"/>
                </a:cxn>
                <a:cxn ang="0">
                  <a:pos x="58" y="11"/>
                </a:cxn>
                <a:cxn ang="0">
                  <a:pos x="30" y="15"/>
                </a:cxn>
                <a:cxn ang="0">
                  <a:pos x="26" y="7"/>
                </a:cxn>
              </a:cxnLst>
              <a:rect l="0" t="0" r="0" b="0"/>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w="12700">
              <a:noFill/>
            </a:ln>
          </p:spPr>
          <p:txBody>
            <a:bodyPr/>
            <a:lstStyle/>
            <a:p>
              <a:endParaRPr lang="zh-CN" altLang="en-US"/>
            </a:p>
          </p:txBody>
        </p:sp>
        <p:sp>
          <p:nvSpPr>
            <p:cNvPr id="4112" name="Freeform 9"/>
            <p:cNvSpPr/>
            <p:nvPr/>
          </p:nvSpPr>
          <p:spPr>
            <a:xfrm>
              <a:off x="1448" y="2857"/>
              <a:ext cx="99" cy="41"/>
            </a:xfrm>
            <a:custGeom>
              <a:avLst/>
              <a:gdLst/>
              <a:ahLst/>
              <a:cxnLst>
                <a:cxn ang="0">
                  <a:pos x="31" y="0"/>
                </a:cxn>
                <a:cxn ang="0">
                  <a:pos x="24" y="4"/>
                </a:cxn>
                <a:cxn ang="0">
                  <a:pos x="17" y="17"/>
                </a:cxn>
                <a:cxn ang="0">
                  <a:pos x="8" y="20"/>
                </a:cxn>
                <a:cxn ang="0">
                  <a:pos x="1" y="24"/>
                </a:cxn>
                <a:cxn ang="0">
                  <a:pos x="7" y="31"/>
                </a:cxn>
                <a:cxn ang="0">
                  <a:pos x="74" y="20"/>
                </a:cxn>
                <a:cxn ang="0">
                  <a:pos x="68" y="9"/>
                </a:cxn>
                <a:cxn ang="0">
                  <a:pos x="58" y="5"/>
                </a:cxn>
                <a:cxn ang="0">
                  <a:pos x="56" y="14"/>
                </a:cxn>
                <a:cxn ang="0">
                  <a:pos x="49" y="11"/>
                </a:cxn>
                <a:cxn ang="0">
                  <a:pos x="37" y="8"/>
                </a:cxn>
                <a:cxn ang="0">
                  <a:pos x="31" y="0"/>
                </a:cxn>
              </a:cxnLst>
              <a:rect l="0" t="0" r="0" b="0"/>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w="12700">
              <a:noFill/>
            </a:ln>
          </p:spPr>
          <p:txBody>
            <a:bodyPr/>
            <a:lstStyle/>
            <a:p>
              <a:endParaRPr lang="zh-CN" altLang="en-US"/>
            </a:p>
          </p:txBody>
        </p:sp>
        <p:sp>
          <p:nvSpPr>
            <p:cNvPr id="4113" name="Freeform 10"/>
            <p:cNvSpPr/>
            <p:nvPr/>
          </p:nvSpPr>
          <p:spPr>
            <a:xfrm>
              <a:off x="1553" y="2883"/>
              <a:ext cx="38" cy="18"/>
            </a:xfrm>
            <a:custGeom>
              <a:avLst/>
              <a:gdLst/>
              <a:ahLst/>
              <a:cxnLst>
                <a:cxn ang="0">
                  <a:pos x="7" y="0"/>
                </a:cxn>
                <a:cxn ang="0">
                  <a:pos x="4" y="11"/>
                </a:cxn>
                <a:cxn ang="0">
                  <a:pos x="15" y="14"/>
                </a:cxn>
                <a:cxn ang="0">
                  <a:pos x="19" y="2"/>
                </a:cxn>
                <a:cxn ang="0">
                  <a:pos x="7"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4114" name="Freeform 11"/>
            <p:cNvSpPr/>
            <p:nvPr/>
          </p:nvSpPr>
          <p:spPr>
            <a:xfrm>
              <a:off x="1609" y="2886"/>
              <a:ext cx="12" cy="25"/>
            </a:xfrm>
            <a:custGeom>
              <a:avLst/>
              <a:gdLst/>
              <a:ahLst/>
              <a:cxnLst>
                <a:cxn ang="0">
                  <a:pos x="8" y="0"/>
                </a:cxn>
                <a:cxn ang="0">
                  <a:pos x="0" y="7"/>
                </a:cxn>
                <a:cxn ang="0">
                  <a:pos x="9" y="18"/>
                </a:cxn>
                <a:cxn ang="0">
                  <a:pos x="7" y="10"/>
                </a:cxn>
                <a:cxn ang="0">
                  <a:pos x="9" y="3"/>
                </a:cxn>
                <a:cxn ang="0">
                  <a:pos x="8" y="0"/>
                </a:cxn>
              </a:cxnLst>
              <a:rect l="0" t="0" r="0" b="0"/>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w="12700">
              <a:noFill/>
            </a:ln>
          </p:spPr>
          <p:txBody>
            <a:bodyPr/>
            <a:lstStyle/>
            <a:p>
              <a:endParaRPr lang="zh-CN" altLang="en-US"/>
            </a:p>
          </p:txBody>
        </p:sp>
        <p:sp>
          <p:nvSpPr>
            <p:cNvPr id="4115" name="Freeform 12"/>
            <p:cNvSpPr/>
            <p:nvPr/>
          </p:nvSpPr>
          <p:spPr>
            <a:xfrm>
              <a:off x="1426" y="2040"/>
              <a:ext cx="180" cy="88"/>
            </a:xfrm>
            <a:custGeom>
              <a:avLst/>
              <a:gdLst/>
              <a:ahLst/>
              <a:cxnLst>
                <a:cxn ang="0">
                  <a:pos x="36" y="1"/>
                </a:cxn>
                <a:cxn ang="0">
                  <a:pos x="14" y="17"/>
                </a:cxn>
                <a:cxn ang="0">
                  <a:pos x="4" y="21"/>
                </a:cxn>
                <a:cxn ang="0">
                  <a:pos x="0" y="22"/>
                </a:cxn>
                <a:cxn ang="0">
                  <a:pos x="15" y="33"/>
                </a:cxn>
                <a:cxn ang="0">
                  <a:pos x="22" y="35"/>
                </a:cxn>
                <a:cxn ang="0">
                  <a:pos x="38" y="26"/>
                </a:cxn>
                <a:cxn ang="0">
                  <a:pos x="45" y="24"/>
                </a:cxn>
                <a:cxn ang="0">
                  <a:pos x="47" y="31"/>
                </a:cxn>
                <a:cxn ang="0">
                  <a:pos x="36" y="35"/>
                </a:cxn>
                <a:cxn ang="0">
                  <a:pos x="41" y="41"/>
                </a:cxn>
                <a:cxn ang="0">
                  <a:pos x="23" y="49"/>
                </a:cxn>
                <a:cxn ang="0">
                  <a:pos x="40" y="62"/>
                </a:cxn>
                <a:cxn ang="0">
                  <a:pos x="47" y="64"/>
                </a:cxn>
                <a:cxn ang="0">
                  <a:pos x="67" y="58"/>
                </a:cxn>
                <a:cxn ang="0">
                  <a:pos x="85" y="59"/>
                </a:cxn>
                <a:cxn ang="0">
                  <a:pos x="95" y="66"/>
                </a:cxn>
                <a:cxn ang="0">
                  <a:pos x="115" y="62"/>
                </a:cxn>
                <a:cxn ang="0">
                  <a:pos x="126" y="58"/>
                </a:cxn>
                <a:cxn ang="0">
                  <a:pos x="125" y="44"/>
                </a:cxn>
                <a:cxn ang="0">
                  <a:pos x="132" y="39"/>
                </a:cxn>
                <a:cxn ang="0">
                  <a:pos x="134" y="26"/>
                </a:cxn>
                <a:cxn ang="0">
                  <a:pos x="119" y="32"/>
                </a:cxn>
                <a:cxn ang="0">
                  <a:pos x="113" y="24"/>
                </a:cxn>
                <a:cxn ang="0">
                  <a:pos x="97" y="26"/>
                </a:cxn>
                <a:cxn ang="0">
                  <a:pos x="76" y="5"/>
                </a:cxn>
                <a:cxn ang="0">
                  <a:pos x="53" y="6"/>
                </a:cxn>
                <a:cxn ang="0">
                  <a:pos x="47" y="1"/>
                </a:cxn>
                <a:cxn ang="0">
                  <a:pos x="36" y="1"/>
                </a:cxn>
              </a:cxnLst>
              <a:rect l="0" t="0" r="0" b="0"/>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w="12700">
              <a:noFill/>
            </a:ln>
          </p:spPr>
          <p:txBody>
            <a:bodyPr/>
            <a:lstStyle/>
            <a:p>
              <a:endParaRPr lang="zh-CN" altLang="en-US"/>
            </a:p>
          </p:txBody>
        </p:sp>
        <p:sp>
          <p:nvSpPr>
            <p:cNvPr id="4116" name="Freeform 13"/>
            <p:cNvSpPr/>
            <p:nvPr/>
          </p:nvSpPr>
          <p:spPr>
            <a:xfrm>
              <a:off x="1506" y="1999"/>
              <a:ext cx="146" cy="60"/>
            </a:xfrm>
            <a:custGeom>
              <a:avLst/>
              <a:gdLst/>
              <a:ahLst/>
              <a:cxnLst>
                <a:cxn ang="0">
                  <a:pos x="55" y="6"/>
                </a:cxn>
                <a:cxn ang="0">
                  <a:pos x="8" y="14"/>
                </a:cxn>
                <a:cxn ang="0">
                  <a:pos x="5" y="20"/>
                </a:cxn>
                <a:cxn ang="0">
                  <a:pos x="32" y="29"/>
                </a:cxn>
                <a:cxn ang="0">
                  <a:pos x="77" y="42"/>
                </a:cxn>
                <a:cxn ang="0">
                  <a:pos x="99" y="38"/>
                </a:cxn>
                <a:cxn ang="0">
                  <a:pos x="106" y="36"/>
                </a:cxn>
                <a:cxn ang="0">
                  <a:pos x="99" y="25"/>
                </a:cxn>
                <a:cxn ang="0">
                  <a:pos x="93" y="20"/>
                </a:cxn>
                <a:cxn ang="0">
                  <a:pos x="73" y="15"/>
                </a:cxn>
                <a:cxn ang="0">
                  <a:pos x="55" y="6"/>
                </a:cxn>
              </a:cxnLst>
              <a:rect l="0" t="0" r="0" b="0"/>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w="12700">
              <a:noFill/>
            </a:ln>
          </p:spPr>
          <p:txBody>
            <a:bodyPr/>
            <a:lstStyle/>
            <a:p>
              <a:endParaRPr lang="zh-CN" altLang="en-US"/>
            </a:p>
          </p:txBody>
        </p:sp>
        <p:sp>
          <p:nvSpPr>
            <p:cNvPr id="4117" name="Freeform 14"/>
            <p:cNvSpPr/>
            <p:nvPr/>
          </p:nvSpPr>
          <p:spPr>
            <a:xfrm>
              <a:off x="1711" y="2069"/>
              <a:ext cx="233" cy="190"/>
            </a:xfrm>
            <a:custGeom>
              <a:avLst/>
              <a:gdLst/>
              <a:ahLst/>
              <a:cxnLst>
                <a:cxn ang="0">
                  <a:pos x="38" y="5"/>
                </a:cxn>
                <a:cxn ang="0">
                  <a:pos x="29" y="13"/>
                </a:cxn>
                <a:cxn ang="0">
                  <a:pos x="12" y="22"/>
                </a:cxn>
                <a:cxn ang="0">
                  <a:pos x="30" y="43"/>
                </a:cxn>
                <a:cxn ang="0">
                  <a:pos x="44" y="48"/>
                </a:cxn>
                <a:cxn ang="0">
                  <a:pos x="58" y="55"/>
                </a:cxn>
                <a:cxn ang="0">
                  <a:pos x="71" y="48"/>
                </a:cxn>
                <a:cxn ang="0">
                  <a:pos x="80" y="57"/>
                </a:cxn>
                <a:cxn ang="0">
                  <a:pos x="84" y="71"/>
                </a:cxn>
                <a:cxn ang="0">
                  <a:pos x="65" y="85"/>
                </a:cxn>
                <a:cxn ang="0">
                  <a:pos x="50" y="96"/>
                </a:cxn>
                <a:cxn ang="0">
                  <a:pos x="39" y="94"/>
                </a:cxn>
                <a:cxn ang="0">
                  <a:pos x="32" y="92"/>
                </a:cxn>
                <a:cxn ang="0">
                  <a:pos x="24" y="105"/>
                </a:cxn>
                <a:cxn ang="0">
                  <a:pos x="22" y="111"/>
                </a:cxn>
                <a:cxn ang="0">
                  <a:pos x="41" y="114"/>
                </a:cxn>
                <a:cxn ang="0">
                  <a:pos x="53" y="114"/>
                </a:cxn>
                <a:cxn ang="0">
                  <a:pos x="65" y="129"/>
                </a:cxn>
                <a:cxn ang="0">
                  <a:pos x="71" y="132"/>
                </a:cxn>
                <a:cxn ang="0">
                  <a:pos x="78" y="134"/>
                </a:cxn>
                <a:cxn ang="0">
                  <a:pos x="88" y="141"/>
                </a:cxn>
                <a:cxn ang="0">
                  <a:pos x="102" y="132"/>
                </a:cxn>
                <a:cxn ang="0">
                  <a:pos x="115" y="132"/>
                </a:cxn>
                <a:cxn ang="0">
                  <a:pos x="129" y="119"/>
                </a:cxn>
                <a:cxn ang="0">
                  <a:pos x="127" y="103"/>
                </a:cxn>
                <a:cxn ang="0">
                  <a:pos x="123" y="96"/>
                </a:cxn>
                <a:cxn ang="0">
                  <a:pos x="132" y="94"/>
                </a:cxn>
                <a:cxn ang="0">
                  <a:pos x="138" y="102"/>
                </a:cxn>
                <a:cxn ang="0">
                  <a:pos x="140" y="110"/>
                </a:cxn>
                <a:cxn ang="0">
                  <a:pos x="147" y="108"/>
                </a:cxn>
                <a:cxn ang="0">
                  <a:pos x="171" y="94"/>
                </a:cxn>
                <a:cxn ang="0">
                  <a:pos x="165" y="82"/>
                </a:cxn>
                <a:cxn ang="0">
                  <a:pos x="147" y="69"/>
                </a:cxn>
                <a:cxn ang="0">
                  <a:pos x="150" y="60"/>
                </a:cxn>
                <a:cxn ang="0">
                  <a:pos x="156" y="58"/>
                </a:cxn>
                <a:cxn ang="0">
                  <a:pos x="143" y="35"/>
                </a:cxn>
                <a:cxn ang="0">
                  <a:pos x="132" y="33"/>
                </a:cxn>
                <a:cxn ang="0">
                  <a:pos x="125" y="31"/>
                </a:cxn>
                <a:cxn ang="0">
                  <a:pos x="113" y="19"/>
                </a:cxn>
                <a:cxn ang="0">
                  <a:pos x="88" y="25"/>
                </a:cxn>
                <a:cxn ang="0">
                  <a:pos x="95" y="14"/>
                </a:cxn>
                <a:cxn ang="0">
                  <a:pos x="78" y="10"/>
                </a:cxn>
                <a:cxn ang="0">
                  <a:pos x="67" y="10"/>
                </a:cxn>
                <a:cxn ang="0">
                  <a:pos x="38" y="5"/>
                </a:cxn>
              </a:cxnLst>
              <a:rect l="0" t="0" r="0" b="0"/>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w="12700">
              <a:noFill/>
            </a:ln>
          </p:spPr>
          <p:txBody>
            <a:bodyPr/>
            <a:lstStyle/>
            <a:p>
              <a:endParaRPr lang="zh-CN" altLang="en-US"/>
            </a:p>
          </p:txBody>
        </p:sp>
        <p:sp>
          <p:nvSpPr>
            <p:cNvPr id="4118" name="Freeform 15"/>
            <p:cNvSpPr/>
            <p:nvPr/>
          </p:nvSpPr>
          <p:spPr>
            <a:xfrm>
              <a:off x="1709" y="1987"/>
              <a:ext cx="44" cy="37"/>
            </a:xfrm>
            <a:custGeom>
              <a:avLst/>
              <a:gdLst/>
              <a:ahLst/>
              <a:cxnLst>
                <a:cxn ang="0">
                  <a:pos x="14" y="0"/>
                </a:cxn>
                <a:cxn ang="0">
                  <a:pos x="0" y="5"/>
                </a:cxn>
                <a:cxn ang="0">
                  <a:pos x="16" y="22"/>
                </a:cxn>
                <a:cxn ang="0">
                  <a:pos x="27" y="27"/>
                </a:cxn>
                <a:cxn ang="0">
                  <a:pos x="32" y="16"/>
                </a:cxn>
                <a:cxn ang="0">
                  <a:pos x="25" y="4"/>
                </a:cxn>
                <a:cxn ang="0">
                  <a:pos x="14" y="0"/>
                </a:cxn>
              </a:cxnLst>
              <a:rect l="0" t="0" r="0" b="0"/>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w="12700">
              <a:noFill/>
            </a:ln>
          </p:spPr>
          <p:txBody>
            <a:bodyPr/>
            <a:lstStyle/>
            <a:p>
              <a:endParaRPr lang="zh-CN" altLang="en-US"/>
            </a:p>
          </p:txBody>
        </p:sp>
        <p:sp>
          <p:nvSpPr>
            <p:cNvPr id="4119" name="Freeform 16"/>
            <p:cNvSpPr/>
            <p:nvPr/>
          </p:nvSpPr>
          <p:spPr>
            <a:xfrm>
              <a:off x="1625" y="2057"/>
              <a:ext cx="65" cy="42"/>
            </a:xfrm>
            <a:custGeom>
              <a:avLst/>
              <a:gdLst/>
              <a:ahLst/>
              <a:cxnLst>
                <a:cxn ang="0">
                  <a:pos x="25" y="4"/>
                </a:cxn>
                <a:cxn ang="0">
                  <a:pos x="14" y="13"/>
                </a:cxn>
                <a:cxn ang="0">
                  <a:pos x="2" y="15"/>
                </a:cxn>
                <a:cxn ang="0">
                  <a:pos x="9" y="31"/>
                </a:cxn>
                <a:cxn ang="0">
                  <a:pos x="42" y="19"/>
                </a:cxn>
                <a:cxn ang="0">
                  <a:pos x="49" y="10"/>
                </a:cxn>
                <a:cxn ang="0">
                  <a:pos x="32" y="4"/>
                </a:cxn>
                <a:cxn ang="0">
                  <a:pos x="25" y="4"/>
                </a:cxn>
              </a:cxnLst>
              <a:rect l="0" t="0" r="0" b="0"/>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w="12700">
              <a:noFill/>
            </a:ln>
          </p:spPr>
          <p:txBody>
            <a:bodyPr/>
            <a:lstStyle/>
            <a:p>
              <a:endParaRPr lang="zh-CN" altLang="en-US"/>
            </a:p>
          </p:txBody>
        </p:sp>
        <p:sp>
          <p:nvSpPr>
            <p:cNvPr id="4120" name="Freeform 17"/>
            <p:cNvSpPr/>
            <p:nvPr/>
          </p:nvSpPr>
          <p:spPr>
            <a:xfrm>
              <a:off x="1693" y="2065"/>
              <a:ext cx="54" cy="25"/>
            </a:xfrm>
            <a:custGeom>
              <a:avLst/>
              <a:gdLst/>
              <a:ahLst/>
              <a:cxnLst>
                <a:cxn ang="0">
                  <a:pos x="22" y="0"/>
                </a:cxn>
                <a:cxn ang="0">
                  <a:pos x="5" y="9"/>
                </a:cxn>
                <a:cxn ang="0">
                  <a:pos x="13" y="18"/>
                </a:cxn>
                <a:cxn ang="0">
                  <a:pos x="28" y="15"/>
                </a:cxn>
                <a:cxn ang="0">
                  <a:pos x="35" y="11"/>
                </a:cxn>
                <a:cxn ang="0">
                  <a:pos x="22" y="0"/>
                </a:cxn>
              </a:cxnLst>
              <a:rect l="0" t="0" r="0" b="0"/>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w="12700">
              <a:noFill/>
            </a:ln>
          </p:spPr>
          <p:txBody>
            <a:bodyPr/>
            <a:lstStyle/>
            <a:p>
              <a:endParaRPr lang="zh-CN" altLang="en-US"/>
            </a:p>
          </p:txBody>
        </p:sp>
        <p:sp>
          <p:nvSpPr>
            <p:cNvPr id="4121" name="Freeform 18"/>
            <p:cNvSpPr/>
            <p:nvPr/>
          </p:nvSpPr>
          <p:spPr>
            <a:xfrm>
              <a:off x="1664" y="2029"/>
              <a:ext cx="64" cy="34"/>
            </a:xfrm>
            <a:custGeom>
              <a:avLst/>
              <a:gdLst/>
              <a:ahLst/>
              <a:cxnLst>
                <a:cxn ang="0">
                  <a:pos x="33" y="6"/>
                </a:cxn>
                <a:cxn ang="0">
                  <a:pos x="16" y="2"/>
                </a:cxn>
                <a:cxn ang="0">
                  <a:pos x="0" y="11"/>
                </a:cxn>
                <a:cxn ang="0">
                  <a:pos x="23" y="18"/>
                </a:cxn>
                <a:cxn ang="0">
                  <a:pos x="36" y="23"/>
                </a:cxn>
                <a:cxn ang="0">
                  <a:pos x="47" y="11"/>
                </a:cxn>
                <a:cxn ang="0">
                  <a:pos x="47" y="4"/>
                </a:cxn>
                <a:cxn ang="0">
                  <a:pos x="36" y="0"/>
                </a:cxn>
                <a:cxn ang="0">
                  <a:pos x="33" y="6"/>
                </a:cxn>
              </a:cxnLst>
              <a:rect l="0" t="0" r="0" b="0"/>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w="12700">
              <a:noFill/>
            </a:ln>
          </p:spPr>
          <p:txBody>
            <a:bodyPr/>
            <a:lstStyle/>
            <a:p>
              <a:endParaRPr lang="zh-CN" altLang="en-US"/>
            </a:p>
          </p:txBody>
        </p:sp>
        <p:sp>
          <p:nvSpPr>
            <p:cNvPr id="4122" name="Freeform 19"/>
            <p:cNvSpPr/>
            <p:nvPr/>
          </p:nvSpPr>
          <p:spPr>
            <a:xfrm>
              <a:off x="1637" y="1997"/>
              <a:ext cx="44" cy="24"/>
            </a:xfrm>
            <a:custGeom>
              <a:avLst/>
              <a:gdLst/>
              <a:ahLst/>
              <a:cxnLst>
                <a:cxn ang="0">
                  <a:pos x="9" y="2"/>
                </a:cxn>
                <a:cxn ang="0">
                  <a:pos x="0" y="11"/>
                </a:cxn>
                <a:cxn ang="0">
                  <a:pos x="11" y="17"/>
                </a:cxn>
                <a:cxn ang="0">
                  <a:pos x="16" y="12"/>
                </a:cxn>
                <a:cxn ang="0">
                  <a:pos x="30" y="7"/>
                </a:cxn>
                <a:cxn ang="0">
                  <a:pos x="25" y="0"/>
                </a:cxn>
                <a:cxn ang="0">
                  <a:pos x="9" y="2"/>
                </a:cxn>
              </a:cxnLst>
              <a:rect l="0" t="0" r="0" b="0"/>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w="12700">
              <a:noFill/>
            </a:ln>
          </p:spPr>
          <p:txBody>
            <a:bodyPr/>
            <a:lstStyle/>
            <a:p>
              <a:endParaRPr lang="zh-CN" altLang="en-US"/>
            </a:p>
          </p:txBody>
        </p:sp>
        <p:sp>
          <p:nvSpPr>
            <p:cNvPr id="4123" name="Freeform 20"/>
            <p:cNvSpPr/>
            <p:nvPr/>
          </p:nvSpPr>
          <p:spPr>
            <a:xfrm>
              <a:off x="1751" y="2000"/>
              <a:ext cx="114" cy="77"/>
            </a:xfrm>
            <a:custGeom>
              <a:avLst/>
              <a:gdLst/>
              <a:ahLst/>
              <a:cxnLst>
                <a:cxn ang="0">
                  <a:pos x="22" y="0"/>
                </a:cxn>
                <a:cxn ang="0">
                  <a:pos x="8" y="4"/>
                </a:cxn>
                <a:cxn ang="0">
                  <a:pos x="2" y="22"/>
                </a:cxn>
                <a:cxn ang="0">
                  <a:pos x="7" y="32"/>
                </a:cxn>
                <a:cxn ang="0">
                  <a:pos x="0" y="41"/>
                </a:cxn>
                <a:cxn ang="0">
                  <a:pos x="32" y="49"/>
                </a:cxn>
                <a:cxn ang="0">
                  <a:pos x="47" y="52"/>
                </a:cxn>
                <a:cxn ang="0">
                  <a:pos x="86" y="49"/>
                </a:cxn>
                <a:cxn ang="0">
                  <a:pos x="43" y="40"/>
                </a:cxn>
                <a:cxn ang="0">
                  <a:pos x="31" y="35"/>
                </a:cxn>
                <a:cxn ang="0">
                  <a:pos x="25" y="29"/>
                </a:cxn>
                <a:cxn ang="0">
                  <a:pos x="29" y="20"/>
                </a:cxn>
                <a:cxn ang="0">
                  <a:pos x="22" y="0"/>
                </a:cxn>
              </a:cxnLst>
              <a:rect l="0" t="0" r="0" b="0"/>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w="12700">
              <a:noFill/>
            </a:ln>
          </p:spPr>
          <p:txBody>
            <a:bodyPr/>
            <a:lstStyle/>
            <a:p>
              <a:endParaRPr lang="zh-CN" altLang="en-US"/>
            </a:p>
          </p:txBody>
        </p:sp>
        <p:sp>
          <p:nvSpPr>
            <p:cNvPr id="4124" name="Freeform 21"/>
            <p:cNvSpPr/>
            <p:nvPr/>
          </p:nvSpPr>
          <p:spPr>
            <a:xfrm>
              <a:off x="664" y="2245"/>
              <a:ext cx="25" cy="15"/>
            </a:xfrm>
            <a:custGeom>
              <a:avLst/>
              <a:gdLst/>
              <a:ahLst/>
              <a:cxnLst>
                <a:cxn ang="0">
                  <a:pos x="18" y="0"/>
                </a:cxn>
                <a:cxn ang="0">
                  <a:pos x="13" y="11"/>
                </a:cxn>
                <a:cxn ang="0">
                  <a:pos x="2" y="11"/>
                </a:cxn>
                <a:cxn ang="0">
                  <a:pos x="2" y="4"/>
                </a:cxn>
                <a:cxn ang="0">
                  <a:pos x="18" y="0"/>
                </a:cxn>
              </a:cxnLst>
              <a:rect l="0" t="0" r="0" b="0"/>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w="12700">
              <a:noFill/>
            </a:ln>
          </p:spPr>
          <p:txBody>
            <a:bodyPr/>
            <a:lstStyle/>
            <a:p>
              <a:endParaRPr lang="zh-CN" altLang="en-US"/>
            </a:p>
          </p:txBody>
        </p:sp>
        <p:sp>
          <p:nvSpPr>
            <p:cNvPr id="4125" name="Freeform 22"/>
            <p:cNvSpPr/>
            <p:nvPr/>
          </p:nvSpPr>
          <p:spPr>
            <a:xfrm>
              <a:off x="1421" y="2756"/>
              <a:ext cx="16" cy="12"/>
            </a:xfrm>
            <a:custGeom>
              <a:avLst/>
              <a:gdLst/>
              <a:ahLst/>
              <a:cxnLst>
                <a:cxn ang="0">
                  <a:pos x="2" y="0"/>
                </a:cxn>
                <a:cxn ang="0">
                  <a:pos x="8" y="9"/>
                </a:cxn>
                <a:cxn ang="0">
                  <a:pos x="2" y="0"/>
                </a:cxn>
              </a:cxnLst>
              <a:rect l="0" t="0" r="0" b="0"/>
              <a:pathLst>
                <a:path w="21" h="16">
                  <a:moveTo>
                    <a:pt x="3" y="0"/>
                  </a:moveTo>
                  <a:cubicBezTo>
                    <a:pt x="0" y="9"/>
                    <a:pt x="6" y="11"/>
                    <a:pt x="13" y="16"/>
                  </a:cubicBezTo>
                  <a:cubicBezTo>
                    <a:pt x="21" y="4"/>
                    <a:pt x="16" y="2"/>
                    <a:pt x="3" y="0"/>
                  </a:cubicBezTo>
                  <a:close/>
                </a:path>
              </a:pathLst>
            </a:custGeom>
            <a:solidFill>
              <a:srgbClr val="FEFEFE">
                <a:alpha val="30196"/>
              </a:srgbClr>
            </a:solidFill>
            <a:ln w="12700">
              <a:noFill/>
            </a:ln>
          </p:spPr>
          <p:txBody>
            <a:bodyPr/>
            <a:lstStyle/>
            <a:p>
              <a:endParaRPr lang="zh-CN" altLang="en-US"/>
            </a:p>
          </p:txBody>
        </p:sp>
        <p:sp>
          <p:nvSpPr>
            <p:cNvPr id="4126" name="Freeform 23"/>
            <p:cNvSpPr/>
            <p:nvPr/>
          </p:nvSpPr>
          <p:spPr>
            <a:xfrm>
              <a:off x="1424" y="2781"/>
              <a:ext cx="16" cy="12"/>
            </a:xfrm>
            <a:custGeom>
              <a:avLst/>
              <a:gdLst/>
              <a:ahLst/>
              <a:cxnLst>
                <a:cxn ang="0">
                  <a:pos x="2" y="0"/>
                </a:cxn>
                <a:cxn ang="0">
                  <a:pos x="8" y="9"/>
                </a:cxn>
                <a:cxn ang="0">
                  <a:pos x="2" y="0"/>
                </a:cxn>
              </a:cxnLst>
              <a:rect l="0" t="0" r="0" b="0"/>
              <a:pathLst>
                <a:path w="21" h="16">
                  <a:moveTo>
                    <a:pt x="3" y="0"/>
                  </a:moveTo>
                  <a:cubicBezTo>
                    <a:pt x="0" y="9"/>
                    <a:pt x="6" y="11"/>
                    <a:pt x="13" y="16"/>
                  </a:cubicBezTo>
                  <a:cubicBezTo>
                    <a:pt x="21" y="4"/>
                    <a:pt x="16" y="2"/>
                    <a:pt x="3" y="0"/>
                  </a:cubicBezTo>
                  <a:close/>
                </a:path>
              </a:pathLst>
            </a:custGeom>
            <a:solidFill>
              <a:srgbClr val="FEFEFE">
                <a:alpha val="30196"/>
              </a:srgbClr>
            </a:solidFill>
            <a:ln w="12700">
              <a:noFill/>
            </a:ln>
          </p:spPr>
          <p:txBody>
            <a:bodyPr/>
            <a:lstStyle/>
            <a:p>
              <a:endParaRPr lang="zh-CN" altLang="en-US"/>
            </a:p>
          </p:txBody>
        </p:sp>
        <p:sp>
          <p:nvSpPr>
            <p:cNvPr id="4127" name="Freeform 24"/>
            <p:cNvSpPr/>
            <p:nvPr/>
          </p:nvSpPr>
          <p:spPr>
            <a:xfrm>
              <a:off x="1628" y="2913"/>
              <a:ext cx="15" cy="12"/>
            </a:xfrm>
            <a:custGeom>
              <a:avLst/>
              <a:gdLst/>
              <a:ahLst/>
              <a:cxnLst>
                <a:cxn ang="0">
                  <a:pos x="1" y="0"/>
                </a:cxn>
                <a:cxn ang="0">
                  <a:pos x="6" y="9"/>
                </a:cxn>
                <a:cxn ang="0">
                  <a:pos x="1" y="0"/>
                </a:cxn>
              </a:cxnLst>
              <a:rect l="0" t="0" r="0" b="0"/>
              <a:pathLst>
                <a:path w="21" h="16">
                  <a:moveTo>
                    <a:pt x="3" y="0"/>
                  </a:moveTo>
                  <a:cubicBezTo>
                    <a:pt x="0" y="9"/>
                    <a:pt x="6" y="11"/>
                    <a:pt x="13" y="16"/>
                  </a:cubicBezTo>
                  <a:cubicBezTo>
                    <a:pt x="21" y="4"/>
                    <a:pt x="16" y="2"/>
                    <a:pt x="3" y="0"/>
                  </a:cubicBezTo>
                  <a:close/>
                </a:path>
              </a:pathLst>
            </a:custGeom>
            <a:solidFill>
              <a:srgbClr val="FEFEFE">
                <a:alpha val="30196"/>
              </a:srgbClr>
            </a:solidFill>
            <a:ln w="12700">
              <a:noFill/>
            </a:ln>
          </p:spPr>
          <p:txBody>
            <a:bodyPr/>
            <a:lstStyle/>
            <a:p>
              <a:endParaRPr lang="zh-CN" altLang="en-US"/>
            </a:p>
          </p:txBody>
        </p:sp>
        <p:sp>
          <p:nvSpPr>
            <p:cNvPr id="4128" name="Freeform 25"/>
            <p:cNvSpPr/>
            <p:nvPr/>
          </p:nvSpPr>
          <p:spPr>
            <a:xfrm>
              <a:off x="1752" y="2429"/>
              <a:ext cx="38" cy="18"/>
            </a:xfrm>
            <a:custGeom>
              <a:avLst/>
              <a:gdLst/>
              <a:ahLst/>
              <a:cxnLst>
                <a:cxn ang="0">
                  <a:pos x="7" y="0"/>
                </a:cxn>
                <a:cxn ang="0">
                  <a:pos x="4" y="11"/>
                </a:cxn>
                <a:cxn ang="0">
                  <a:pos x="15" y="14"/>
                </a:cxn>
                <a:cxn ang="0">
                  <a:pos x="19" y="2"/>
                </a:cxn>
                <a:cxn ang="0">
                  <a:pos x="7"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4129" name="Freeform 26"/>
            <p:cNvSpPr/>
            <p:nvPr/>
          </p:nvSpPr>
          <p:spPr>
            <a:xfrm>
              <a:off x="1652" y="2224"/>
              <a:ext cx="38" cy="18"/>
            </a:xfrm>
            <a:custGeom>
              <a:avLst/>
              <a:gdLst/>
              <a:ahLst/>
              <a:cxnLst>
                <a:cxn ang="0">
                  <a:pos x="7" y="0"/>
                </a:cxn>
                <a:cxn ang="0">
                  <a:pos x="4" y="11"/>
                </a:cxn>
                <a:cxn ang="0">
                  <a:pos x="15" y="14"/>
                </a:cxn>
                <a:cxn ang="0">
                  <a:pos x="19" y="2"/>
                </a:cxn>
                <a:cxn ang="0">
                  <a:pos x="7"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4130" name="Freeform 27"/>
            <p:cNvSpPr/>
            <p:nvPr/>
          </p:nvSpPr>
          <p:spPr>
            <a:xfrm>
              <a:off x="1717" y="2045"/>
              <a:ext cx="39" cy="18"/>
            </a:xfrm>
            <a:custGeom>
              <a:avLst/>
              <a:gdLst/>
              <a:ahLst/>
              <a:cxnLst>
                <a:cxn ang="0">
                  <a:pos x="8" y="0"/>
                </a:cxn>
                <a:cxn ang="0">
                  <a:pos x="4" y="11"/>
                </a:cxn>
                <a:cxn ang="0">
                  <a:pos x="16" y="14"/>
                </a:cxn>
                <a:cxn ang="0">
                  <a:pos x="19" y="2"/>
                </a:cxn>
                <a:cxn ang="0">
                  <a:pos x="8"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4131" name="Freeform 28"/>
            <p:cNvSpPr/>
            <p:nvPr/>
          </p:nvSpPr>
          <p:spPr>
            <a:xfrm>
              <a:off x="1780" y="2153"/>
              <a:ext cx="38" cy="18"/>
            </a:xfrm>
            <a:custGeom>
              <a:avLst/>
              <a:gdLst/>
              <a:ahLst/>
              <a:cxnLst>
                <a:cxn ang="0">
                  <a:pos x="7" y="0"/>
                </a:cxn>
                <a:cxn ang="0">
                  <a:pos x="4" y="11"/>
                </a:cxn>
                <a:cxn ang="0">
                  <a:pos x="15" y="14"/>
                </a:cxn>
                <a:cxn ang="0">
                  <a:pos x="19" y="2"/>
                </a:cxn>
                <a:cxn ang="0">
                  <a:pos x="7"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4132" name="Freeform 29"/>
            <p:cNvSpPr/>
            <p:nvPr/>
          </p:nvSpPr>
          <p:spPr>
            <a:xfrm>
              <a:off x="1796" y="1951"/>
              <a:ext cx="696" cy="346"/>
            </a:xfrm>
            <a:custGeom>
              <a:avLst/>
              <a:gdLst/>
              <a:ahLst/>
              <a:cxnLst>
                <a:cxn ang="0">
                  <a:pos x="16" y="31"/>
                </a:cxn>
                <a:cxn ang="0">
                  <a:pos x="3" y="52"/>
                </a:cxn>
                <a:cxn ang="0">
                  <a:pos x="20" y="56"/>
                </a:cxn>
                <a:cxn ang="0">
                  <a:pos x="9" y="65"/>
                </a:cxn>
                <a:cxn ang="0">
                  <a:pos x="58" y="76"/>
                </a:cxn>
                <a:cxn ang="0">
                  <a:pos x="79" y="73"/>
                </a:cxn>
                <a:cxn ang="0">
                  <a:pos x="140" y="43"/>
                </a:cxn>
                <a:cxn ang="0">
                  <a:pos x="169" y="37"/>
                </a:cxn>
                <a:cxn ang="0">
                  <a:pos x="182" y="45"/>
                </a:cxn>
                <a:cxn ang="0">
                  <a:pos x="153" y="49"/>
                </a:cxn>
                <a:cxn ang="0">
                  <a:pos x="136" y="63"/>
                </a:cxn>
                <a:cxn ang="0">
                  <a:pos x="142" y="67"/>
                </a:cxn>
                <a:cxn ang="0">
                  <a:pos x="146" y="88"/>
                </a:cxn>
                <a:cxn ang="0">
                  <a:pos x="196" y="108"/>
                </a:cxn>
                <a:cxn ang="0">
                  <a:pos x="189" y="118"/>
                </a:cxn>
                <a:cxn ang="0">
                  <a:pos x="207" y="138"/>
                </a:cxn>
                <a:cxn ang="0">
                  <a:pos x="196" y="149"/>
                </a:cxn>
                <a:cxn ang="0">
                  <a:pos x="182" y="165"/>
                </a:cxn>
                <a:cxn ang="0">
                  <a:pos x="165" y="182"/>
                </a:cxn>
                <a:cxn ang="0">
                  <a:pos x="164" y="236"/>
                </a:cxn>
                <a:cxn ang="0">
                  <a:pos x="187" y="250"/>
                </a:cxn>
                <a:cxn ang="0">
                  <a:pos x="218" y="252"/>
                </a:cxn>
                <a:cxn ang="0">
                  <a:pos x="232" y="237"/>
                </a:cxn>
                <a:cxn ang="0">
                  <a:pos x="284" y="200"/>
                </a:cxn>
                <a:cxn ang="0">
                  <a:pos x="321" y="187"/>
                </a:cxn>
                <a:cxn ang="0">
                  <a:pos x="363" y="173"/>
                </a:cxn>
                <a:cxn ang="0">
                  <a:pos x="404" y="163"/>
                </a:cxn>
                <a:cxn ang="0">
                  <a:pos x="428" y="146"/>
                </a:cxn>
                <a:cxn ang="0">
                  <a:pos x="449" y="112"/>
                </a:cxn>
                <a:cxn ang="0">
                  <a:pos x="450" y="86"/>
                </a:cxn>
                <a:cxn ang="0">
                  <a:pos x="450" y="70"/>
                </a:cxn>
                <a:cxn ang="0">
                  <a:pos x="467" y="50"/>
                </a:cxn>
                <a:cxn ang="0">
                  <a:pos x="491" y="52"/>
                </a:cxn>
                <a:cxn ang="0">
                  <a:pos x="518" y="29"/>
                </a:cxn>
                <a:cxn ang="0">
                  <a:pos x="498" y="31"/>
                </a:cxn>
                <a:cxn ang="0">
                  <a:pos x="476" y="25"/>
                </a:cxn>
                <a:cxn ang="0">
                  <a:pos x="446" y="12"/>
                </a:cxn>
                <a:cxn ang="0">
                  <a:pos x="360" y="14"/>
                </a:cxn>
                <a:cxn ang="0">
                  <a:pos x="328" y="21"/>
                </a:cxn>
                <a:cxn ang="0">
                  <a:pos x="312" y="21"/>
                </a:cxn>
                <a:cxn ang="0">
                  <a:pos x="290" y="30"/>
                </a:cxn>
                <a:cxn ang="0">
                  <a:pos x="268" y="16"/>
                </a:cxn>
                <a:cxn ang="0">
                  <a:pos x="243" y="22"/>
                </a:cxn>
                <a:cxn ang="0">
                  <a:pos x="205" y="29"/>
                </a:cxn>
                <a:cxn ang="0">
                  <a:pos x="230" y="21"/>
                </a:cxn>
                <a:cxn ang="0">
                  <a:pos x="198" y="4"/>
                </a:cxn>
                <a:cxn ang="0">
                  <a:pos x="187" y="1"/>
                </a:cxn>
                <a:cxn ang="0">
                  <a:pos x="176" y="4"/>
                </a:cxn>
                <a:cxn ang="0">
                  <a:pos x="135" y="9"/>
                </a:cxn>
                <a:cxn ang="0">
                  <a:pos x="90" y="16"/>
                </a:cxn>
                <a:cxn ang="0">
                  <a:pos x="61" y="14"/>
                </a:cxn>
                <a:cxn ang="0">
                  <a:pos x="64" y="38"/>
                </a:cxn>
                <a:cxn ang="0">
                  <a:pos x="58" y="29"/>
                </a:cxn>
                <a:cxn ang="0">
                  <a:pos x="34" y="23"/>
                </a:cxn>
              </a:cxnLst>
              <a:rect l="0" t="0" r="0" b="0"/>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w="12700">
              <a:noFill/>
            </a:ln>
          </p:spPr>
          <p:txBody>
            <a:bodyPr/>
            <a:lstStyle/>
            <a:p>
              <a:endParaRPr lang="zh-CN" altLang="en-US"/>
            </a:p>
          </p:txBody>
        </p:sp>
        <p:sp>
          <p:nvSpPr>
            <p:cNvPr id="4133" name="Freeform 30"/>
            <p:cNvSpPr/>
            <p:nvPr/>
          </p:nvSpPr>
          <p:spPr>
            <a:xfrm>
              <a:off x="2009" y="2135"/>
              <a:ext cx="39" cy="24"/>
            </a:xfrm>
            <a:custGeom>
              <a:avLst/>
              <a:gdLst/>
              <a:ahLst/>
              <a:cxnLst>
                <a:cxn ang="0">
                  <a:pos x="20" y="0"/>
                </a:cxn>
                <a:cxn ang="0">
                  <a:pos x="5" y="11"/>
                </a:cxn>
                <a:cxn ang="0">
                  <a:pos x="14" y="18"/>
                </a:cxn>
                <a:cxn ang="0">
                  <a:pos x="24" y="17"/>
                </a:cxn>
                <a:cxn ang="0">
                  <a:pos x="20" y="0"/>
                </a:cxn>
              </a:cxnLst>
              <a:rect l="0" t="0" r="0" b="0"/>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w="12700">
              <a:noFill/>
            </a:ln>
          </p:spPr>
          <p:txBody>
            <a:bodyPr/>
            <a:lstStyle/>
            <a:p>
              <a:endParaRPr lang="zh-CN" altLang="en-US"/>
            </a:p>
          </p:txBody>
        </p:sp>
        <p:sp>
          <p:nvSpPr>
            <p:cNvPr id="4134" name="Freeform 31"/>
            <p:cNvSpPr/>
            <p:nvPr/>
          </p:nvSpPr>
          <p:spPr>
            <a:xfrm>
              <a:off x="2292" y="2201"/>
              <a:ext cx="128" cy="54"/>
            </a:xfrm>
            <a:custGeom>
              <a:avLst/>
              <a:gdLst/>
              <a:ahLst/>
              <a:cxnLst>
                <a:cxn ang="0">
                  <a:pos x="57" y="5"/>
                </a:cxn>
                <a:cxn ang="0">
                  <a:pos x="36" y="2"/>
                </a:cxn>
                <a:cxn ang="0">
                  <a:pos x="30" y="0"/>
                </a:cxn>
                <a:cxn ang="0">
                  <a:pos x="0" y="16"/>
                </a:cxn>
                <a:cxn ang="0">
                  <a:pos x="16" y="23"/>
                </a:cxn>
                <a:cxn ang="0">
                  <a:pos x="23" y="34"/>
                </a:cxn>
                <a:cxn ang="0">
                  <a:pos x="36" y="38"/>
                </a:cxn>
                <a:cxn ang="0">
                  <a:pos x="43" y="41"/>
                </a:cxn>
                <a:cxn ang="0">
                  <a:pos x="72" y="34"/>
                </a:cxn>
                <a:cxn ang="0">
                  <a:pos x="95" y="25"/>
                </a:cxn>
                <a:cxn ang="0">
                  <a:pos x="82" y="11"/>
                </a:cxn>
                <a:cxn ang="0">
                  <a:pos x="75" y="2"/>
                </a:cxn>
                <a:cxn ang="0">
                  <a:pos x="57" y="5"/>
                </a:cxn>
              </a:cxnLst>
              <a:rect l="0" t="0" r="0" b="0"/>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w="12700">
              <a:noFill/>
            </a:ln>
          </p:spPr>
          <p:txBody>
            <a:bodyPr/>
            <a:lstStyle/>
            <a:p>
              <a:endParaRPr lang="zh-CN" altLang="en-US"/>
            </a:p>
          </p:txBody>
        </p:sp>
        <p:sp>
          <p:nvSpPr>
            <p:cNvPr id="4135" name="Freeform 32"/>
            <p:cNvSpPr/>
            <p:nvPr/>
          </p:nvSpPr>
          <p:spPr>
            <a:xfrm>
              <a:off x="2393" y="2038"/>
              <a:ext cx="39" cy="24"/>
            </a:xfrm>
            <a:custGeom>
              <a:avLst/>
              <a:gdLst/>
              <a:ahLst/>
              <a:cxnLst>
                <a:cxn ang="0">
                  <a:pos x="20" y="0"/>
                </a:cxn>
                <a:cxn ang="0">
                  <a:pos x="5" y="11"/>
                </a:cxn>
                <a:cxn ang="0">
                  <a:pos x="14" y="18"/>
                </a:cxn>
                <a:cxn ang="0">
                  <a:pos x="24" y="17"/>
                </a:cxn>
                <a:cxn ang="0">
                  <a:pos x="20" y="0"/>
                </a:cxn>
              </a:cxnLst>
              <a:rect l="0" t="0" r="0" b="0"/>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w="12700">
              <a:noFill/>
            </a:ln>
          </p:spPr>
          <p:txBody>
            <a:bodyPr/>
            <a:lstStyle/>
            <a:p>
              <a:endParaRPr lang="zh-CN" altLang="en-US"/>
            </a:p>
          </p:txBody>
        </p:sp>
        <p:sp>
          <p:nvSpPr>
            <p:cNvPr id="4136" name="Freeform 33"/>
            <p:cNvSpPr/>
            <p:nvPr/>
          </p:nvSpPr>
          <p:spPr>
            <a:xfrm>
              <a:off x="2662" y="2006"/>
              <a:ext cx="155" cy="63"/>
            </a:xfrm>
            <a:custGeom>
              <a:avLst/>
              <a:gdLst/>
              <a:ahLst/>
              <a:cxnLst>
                <a:cxn ang="0">
                  <a:pos x="108" y="4"/>
                </a:cxn>
                <a:cxn ang="0">
                  <a:pos x="59" y="5"/>
                </a:cxn>
                <a:cxn ang="0">
                  <a:pos x="62" y="14"/>
                </a:cxn>
                <a:cxn ang="0">
                  <a:pos x="61" y="18"/>
                </a:cxn>
                <a:cxn ang="0">
                  <a:pos x="50" y="15"/>
                </a:cxn>
                <a:cxn ang="0">
                  <a:pos x="44" y="10"/>
                </a:cxn>
                <a:cxn ang="0">
                  <a:pos x="13" y="15"/>
                </a:cxn>
                <a:cxn ang="0">
                  <a:pos x="17" y="27"/>
                </a:cxn>
                <a:cxn ang="0">
                  <a:pos x="31" y="29"/>
                </a:cxn>
                <a:cxn ang="0">
                  <a:pos x="42" y="40"/>
                </a:cxn>
                <a:cxn ang="0">
                  <a:pos x="50" y="47"/>
                </a:cxn>
                <a:cxn ang="0">
                  <a:pos x="62" y="37"/>
                </a:cxn>
                <a:cxn ang="0">
                  <a:pos x="68" y="33"/>
                </a:cxn>
                <a:cxn ang="0">
                  <a:pos x="72" y="26"/>
                </a:cxn>
                <a:cxn ang="0">
                  <a:pos x="95" y="19"/>
                </a:cxn>
                <a:cxn ang="0">
                  <a:pos x="106" y="17"/>
                </a:cxn>
                <a:cxn ang="0">
                  <a:pos x="113" y="15"/>
                </a:cxn>
                <a:cxn ang="0">
                  <a:pos x="108" y="4"/>
                </a:cxn>
              </a:cxnLst>
              <a:rect l="0" t="0" r="0" b="0"/>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w="12700">
              <a:noFill/>
            </a:ln>
          </p:spPr>
          <p:txBody>
            <a:bodyPr/>
            <a:lstStyle/>
            <a:p>
              <a:endParaRPr lang="zh-CN" altLang="en-US"/>
            </a:p>
          </p:txBody>
        </p:sp>
        <p:sp>
          <p:nvSpPr>
            <p:cNvPr id="4137" name="Freeform 34"/>
            <p:cNvSpPr/>
            <p:nvPr/>
          </p:nvSpPr>
          <p:spPr>
            <a:xfrm>
              <a:off x="2759" y="2039"/>
              <a:ext cx="48" cy="21"/>
            </a:xfrm>
            <a:custGeom>
              <a:avLst/>
              <a:gdLst/>
              <a:ahLst/>
              <a:cxnLst>
                <a:cxn ang="0">
                  <a:pos x="20" y="4"/>
                </a:cxn>
                <a:cxn ang="0">
                  <a:pos x="5" y="2"/>
                </a:cxn>
                <a:cxn ang="0">
                  <a:pos x="14" y="16"/>
                </a:cxn>
                <a:cxn ang="0">
                  <a:pos x="31" y="8"/>
                </a:cxn>
                <a:cxn ang="0">
                  <a:pos x="20" y="4"/>
                </a:cxn>
              </a:cxnLst>
              <a:rect l="0" t="0" r="0" b="0"/>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w="12700">
              <a:noFill/>
            </a:ln>
          </p:spPr>
          <p:txBody>
            <a:bodyPr/>
            <a:lstStyle/>
            <a:p>
              <a:endParaRPr lang="zh-CN" altLang="en-US"/>
            </a:p>
          </p:txBody>
        </p:sp>
        <p:sp>
          <p:nvSpPr>
            <p:cNvPr id="4138" name="Freeform 35"/>
            <p:cNvSpPr/>
            <p:nvPr/>
          </p:nvSpPr>
          <p:spPr>
            <a:xfrm>
              <a:off x="2467" y="2311"/>
              <a:ext cx="109" cy="132"/>
            </a:xfrm>
            <a:custGeom>
              <a:avLst/>
              <a:gdLst/>
              <a:ahLst/>
              <a:cxnLst>
                <a:cxn ang="0">
                  <a:pos x="13" y="11"/>
                </a:cxn>
                <a:cxn ang="0">
                  <a:pos x="0" y="14"/>
                </a:cxn>
                <a:cxn ang="0">
                  <a:pos x="7" y="24"/>
                </a:cxn>
                <a:cxn ang="0">
                  <a:pos x="19" y="49"/>
                </a:cxn>
                <a:cxn ang="0">
                  <a:pos x="29" y="51"/>
                </a:cxn>
                <a:cxn ang="0">
                  <a:pos x="28" y="60"/>
                </a:cxn>
                <a:cxn ang="0">
                  <a:pos x="16" y="64"/>
                </a:cxn>
                <a:cxn ang="0">
                  <a:pos x="9" y="74"/>
                </a:cxn>
                <a:cxn ang="0">
                  <a:pos x="10" y="77"/>
                </a:cxn>
                <a:cxn ang="0">
                  <a:pos x="16" y="80"/>
                </a:cxn>
                <a:cxn ang="0">
                  <a:pos x="10" y="95"/>
                </a:cxn>
                <a:cxn ang="0">
                  <a:pos x="11" y="98"/>
                </a:cxn>
                <a:cxn ang="0">
                  <a:pos x="19" y="96"/>
                </a:cxn>
                <a:cxn ang="0">
                  <a:pos x="32" y="95"/>
                </a:cxn>
                <a:cxn ang="0">
                  <a:pos x="52" y="96"/>
                </a:cxn>
                <a:cxn ang="0">
                  <a:pos x="61" y="95"/>
                </a:cxn>
                <a:cxn ang="0">
                  <a:pos x="68" y="93"/>
                </a:cxn>
                <a:cxn ang="0">
                  <a:pos x="72" y="80"/>
                </a:cxn>
                <a:cxn ang="0">
                  <a:pos x="81" y="75"/>
                </a:cxn>
                <a:cxn ang="0">
                  <a:pos x="61" y="62"/>
                </a:cxn>
                <a:cxn ang="0">
                  <a:pos x="49" y="47"/>
                </a:cxn>
                <a:cxn ang="0">
                  <a:pos x="46" y="39"/>
                </a:cxn>
                <a:cxn ang="0">
                  <a:pos x="36" y="35"/>
                </a:cxn>
                <a:cxn ang="0">
                  <a:pos x="48" y="26"/>
                </a:cxn>
                <a:cxn ang="0">
                  <a:pos x="36" y="17"/>
                </a:cxn>
                <a:cxn ang="0">
                  <a:pos x="39" y="8"/>
                </a:cxn>
                <a:cxn ang="0">
                  <a:pos x="25" y="1"/>
                </a:cxn>
                <a:cxn ang="0">
                  <a:pos x="16" y="5"/>
                </a:cxn>
                <a:cxn ang="0">
                  <a:pos x="13" y="11"/>
                </a:cxn>
              </a:cxnLst>
              <a:rect l="0" t="0" r="0" b="0"/>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w="12700">
              <a:noFill/>
            </a:ln>
          </p:spPr>
          <p:txBody>
            <a:bodyPr/>
            <a:lstStyle/>
            <a:p>
              <a:endParaRPr lang="zh-CN" altLang="en-US"/>
            </a:p>
          </p:txBody>
        </p:sp>
        <p:sp>
          <p:nvSpPr>
            <p:cNvPr id="4139" name="Freeform 36"/>
            <p:cNvSpPr/>
            <p:nvPr/>
          </p:nvSpPr>
          <p:spPr>
            <a:xfrm>
              <a:off x="2413" y="2359"/>
              <a:ext cx="69" cy="68"/>
            </a:xfrm>
            <a:custGeom>
              <a:avLst/>
              <a:gdLst/>
              <a:ahLst/>
              <a:cxnLst>
                <a:cxn ang="0">
                  <a:pos x="33" y="3"/>
                </a:cxn>
                <a:cxn ang="0">
                  <a:pos x="47" y="4"/>
                </a:cxn>
                <a:cxn ang="0">
                  <a:pos x="52" y="14"/>
                </a:cxn>
                <a:cxn ang="0">
                  <a:pos x="44" y="26"/>
                </a:cxn>
                <a:cxn ang="0">
                  <a:pos x="26" y="41"/>
                </a:cxn>
                <a:cxn ang="0">
                  <a:pos x="11" y="50"/>
                </a:cxn>
                <a:cxn ang="0">
                  <a:pos x="5" y="39"/>
                </a:cxn>
                <a:cxn ang="0">
                  <a:pos x="11" y="35"/>
                </a:cxn>
                <a:cxn ang="0">
                  <a:pos x="8" y="25"/>
                </a:cxn>
                <a:cxn ang="0">
                  <a:pos x="23" y="16"/>
                </a:cxn>
                <a:cxn ang="0">
                  <a:pos x="33" y="3"/>
                </a:cxn>
              </a:cxnLst>
              <a:rect l="0" t="0" r="0" b="0"/>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w="12700">
              <a:noFill/>
            </a:ln>
          </p:spPr>
          <p:txBody>
            <a:bodyPr/>
            <a:lstStyle/>
            <a:p>
              <a:endParaRPr lang="zh-CN" altLang="en-US"/>
            </a:p>
          </p:txBody>
        </p:sp>
        <p:sp>
          <p:nvSpPr>
            <p:cNvPr id="4140" name="Freeform 37"/>
            <p:cNvSpPr/>
            <p:nvPr/>
          </p:nvSpPr>
          <p:spPr>
            <a:xfrm>
              <a:off x="4099" y="3502"/>
              <a:ext cx="474" cy="495"/>
            </a:xfrm>
            <a:custGeom>
              <a:avLst/>
              <a:gdLst/>
              <a:ahLst/>
              <a:cxnLst>
                <a:cxn ang="0">
                  <a:pos x="119" y="6"/>
                </a:cxn>
                <a:cxn ang="0">
                  <a:pos x="99" y="11"/>
                </a:cxn>
                <a:cxn ang="0">
                  <a:pos x="81" y="29"/>
                </a:cxn>
                <a:cxn ang="0">
                  <a:pos x="58" y="33"/>
                </a:cxn>
                <a:cxn ang="0">
                  <a:pos x="47" y="42"/>
                </a:cxn>
                <a:cxn ang="0">
                  <a:pos x="38" y="65"/>
                </a:cxn>
                <a:cxn ang="0">
                  <a:pos x="20" y="94"/>
                </a:cxn>
                <a:cxn ang="0">
                  <a:pos x="0" y="101"/>
                </a:cxn>
                <a:cxn ang="0">
                  <a:pos x="40" y="182"/>
                </a:cxn>
                <a:cxn ang="0">
                  <a:pos x="67" y="240"/>
                </a:cxn>
                <a:cxn ang="0">
                  <a:pos x="81" y="249"/>
                </a:cxn>
                <a:cxn ang="0">
                  <a:pos x="94" y="254"/>
                </a:cxn>
                <a:cxn ang="0">
                  <a:pos x="128" y="242"/>
                </a:cxn>
                <a:cxn ang="0">
                  <a:pos x="142" y="238"/>
                </a:cxn>
                <a:cxn ang="0">
                  <a:pos x="168" y="254"/>
                </a:cxn>
                <a:cxn ang="0">
                  <a:pos x="182" y="296"/>
                </a:cxn>
                <a:cxn ang="0">
                  <a:pos x="189" y="294"/>
                </a:cxn>
                <a:cxn ang="0">
                  <a:pos x="193" y="287"/>
                </a:cxn>
                <a:cxn ang="0">
                  <a:pos x="207" y="308"/>
                </a:cxn>
                <a:cxn ang="0">
                  <a:pos x="227" y="321"/>
                </a:cxn>
                <a:cxn ang="0">
                  <a:pos x="244" y="339"/>
                </a:cxn>
                <a:cxn ang="0">
                  <a:pos x="249" y="346"/>
                </a:cxn>
                <a:cxn ang="0">
                  <a:pos x="255" y="350"/>
                </a:cxn>
                <a:cxn ang="0">
                  <a:pos x="271" y="368"/>
                </a:cxn>
                <a:cxn ang="0">
                  <a:pos x="276" y="355"/>
                </a:cxn>
                <a:cxn ang="0">
                  <a:pos x="303" y="371"/>
                </a:cxn>
                <a:cxn ang="0">
                  <a:pos x="329" y="368"/>
                </a:cxn>
                <a:cxn ang="0">
                  <a:pos x="345" y="299"/>
                </a:cxn>
                <a:cxn ang="0">
                  <a:pos x="354" y="260"/>
                </a:cxn>
                <a:cxn ang="0">
                  <a:pos x="347" y="206"/>
                </a:cxn>
                <a:cxn ang="0">
                  <a:pos x="300" y="152"/>
                </a:cxn>
                <a:cxn ang="0">
                  <a:pos x="296" y="132"/>
                </a:cxn>
                <a:cxn ang="0">
                  <a:pos x="258" y="101"/>
                </a:cxn>
                <a:cxn ang="0">
                  <a:pos x="264" y="87"/>
                </a:cxn>
                <a:cxn ang="0">
                  <a:pos x="255" y="74"/>
                </a:cxn>
                <a:cxn ang="0">
                  <a:pos x="234" y="44"/>
                </a:cxn>
                <a:cxn ang="0">
                  <a:pos x="220" y="17"/>
                </a:cxn>
                <a:cxn ang="0">
                  <a:pos x="218" y="11"/>
                </a:cxn>
                <a:cxn ang="0">
                  <a:pos x="204" y="85"/>
                </a:cxn>
                <a:cxn ang="0">
                  <a:pos x="182" y="65"/>
                </a:cxn>
                <a:cxn ang="0">
                  <a:pos x="164" y="62"/>
                </a:cxn>
                <a:cxn ang="0">
                  <a:pos x="153" y="49"/>
                </a:cxn>
                <a:cxn ang="0">
                  <a:pos x="148" y="35"/>
                </a:cxn>
                <a:cxn ang="0">
                  <a:pos x="155" y="31"/>
                </a:cxn>
                <a:cxn ang="0">
                  <a:pos x="135" y="11"/>
                </a:cxn>
                <a:cxn ang="0">
                  <a:pos x="121" y="6"/>
                </a:cxn>
                <a:cxn ang="0">
                  <a:pos x="115" y="4"/>
                </a:cxn>
                <a:cxn ang="0">
                  <a:pos x="119" y="6"/>
                </a:cxn>
              </a:cxnLst>
              <a:rect l="0" t="0" r="0" b="0"/>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w="12700">
              <a:noFill/>
            </a:ln>
          </p:spPr>
          <p:txBody>
            <a:bodyPr/>
            <a:lstStyle/>
            <a:p>
              <a:endParaRPr lang="zh-CN" altLang="en-US"/>
            </a:p>
          </p:txBody>
        </p:sp>
        <p:sp>
          <p:nvSpPr>
            <p:cNvPr id="4141" name="Freeform 38"/>
            <p:cNvSpPr/>
            <p:nvPr/>
          </p:nvSpPr>
          <p:spPr>
            <a:xfrm>
              <a:off x="4246" y="3241"/>
              <a:ext cx="319" cy="210"/>
            </a:xfrm>
            <a:custGeom>
              <a:avLst/>
              <a:gdLst/>
              <a:ahLst/>
              <a:cxnLst>
                <a:cxn ang="0">
                  <a:pos x="47" y="34"/>
                </a:cxn>
                <a:cxn ang="0">
                  <a:pos x="38" y="20"/>
                </a:cxn>
                <a:cxn ang="0">
                  <a:pos x="36" y="9"/>
                </a:cxn>
                <a:cxn ang="0">
                  <a:pos x="29" y="7"/>
                </a:cxn>
                <a:cxn ang="0">
                  <a:pos x="9" y="9"/>
                </a:cxn>
                <a:cxn ang="0">
                  <a:pos x="25" y="23"/>
                </a:cxn>
                <a:cxn ang="0">
                  <a:pos x="27" y="29"/>
                </a:cxn>
                <a:cxn ang="0">
                  <a:pos x="13" y="38"/>
                </a:cxn>
                <a:cxn ang="0">
                  <a:pos x="49" y="52"/>
                </a:cxn>
                <a:cxn ang="0">
                  <a:pos x="70" y="63"/>
                </a:cxn>
                <a:cxn ang="0">
                  <a:pos x="72" y="70"/>
                </a:cxn>
                <a:cxn ang="0">
                  <a:pos x="79" y="74"/>
                </a:cxn>
                <a:cxn ang="0">
                  <a:pos x="83" y="88"/>
                </a:cxn>
                <a:cxn ang="0">
                  <a:pos x="74" y="110"/>
                </a:cxn>
                <a:cxn ang="0">
                  <a:pos x="101" y="106"/>
                </a:cxn>
                <a:cxn ang="0">
                  <a:pos x="108" y="122"/>
                </a:cxn>
                <a:cxn ang="0">
                  <a:pos x="121" y="126"/>
                </a:cxn>
                <a:cxn ang="0">
                  <a:pos x="128" y="128"/>
                </a:cxn>
                <a:cxn ang="0">
                  <a:pos x="142" y="126"/>
                </a:cxn>
                <a:cxn ang="0">
                  <a:pos x="155" y="110"/>
                </a:cxn>
                <a:cxn ang="0">
                  <a:pos x="189" y="142"/>
                </a:cxn>
                <a:cxn ang="0">
                  <a:pos x="204" y="158"/>
                </a:cxn>
                <a:cxn ang="0">
                  <a:pos x="202" y="126"/>
                </a:cxn>
                <a:cxn ang="0">
                  <a:pos x="189" y="113"/>
                </a:cxn>
                <a:cxn ang="0">
                  <a:pos x="209" y="95"/>
                </a:cxn>
                <a:cxn ang="0">
                  <a:pos x="229" y="88"/>
                </a:cxn>
                <a:cxn ang="0">
                  <a:pos x="236" y="86"/>
                </a:cxn>
                <a:cxn ang="0">
                  <a:pos x="238" y="79"/>
                </a:cxn>
                <a:cxn ang="0">
                  <a:pos x="200" y="83"/>
                </a:cxn>
                <a:cxn ang="0">
                  <a:pos x="171" y="79"/>
                </a:cxn>
                <a:cxn ang="0">
                  <a:pos x="168" y="72"/>
                </a:cxn>
                <a:cxn ang="0">
                  <a:pos x="164" y="65"/>
                </a:cxn>
                <a:cxn ang="0">
                  <a:pos x="124" y="45"/>
                </a:cxn>
                <a:cxn ang="0">
                  <a:pos x="90" y="34"/>
                </a:cxn>
                <a:cxn ang="0">
                  <a:pos x="76" y="29"/>
                </a:cxn>
                <a:cxn ang="0">
                  <a:pos x="45" y="29"/>
                </a:cxn>
                <a:cxn ang="0">
                  <a:pos x="38" y="18"/>
                </a:cxn>
                <a:cxn ang="0">
                  <a:pos x="38" y="0"/>
                </a:cxn>
              </a:cxnLst>
              <a:rect l="0" t="0" r="0" b="0"/>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w="12700">
              <a:noFill/>
            </a:ln>
          </p:spPr>
          <p:txBody>
            <a:bodyPr/>
            <a:lstStyle/>
            <a:p>
              <a:endParaRPr lang="zh-CN" altLang="en-US"/>
            </a:p>
          </p:txBody>
        </p:sp>
        <p:sp>
          <p:nvSpPr>
            <p:cNvPr id="4142" name="Freeform 39"/>
            <p:cNvSpPr/>
            <p:nvPr/>
          </p:nvSpPr>
          <p:spPr>
            <a:xfrm>
              <a:off x="4255" y="3243"/>
              <a:ext cx="311" cy="211"/>
            </a:xfrm>
            <a:custGeom>
              <a:avLst/>
              <a:gdLst/>
              <a:ahLst/>
              <a:cxnLst>
                <a:cxn ang="0">
                  <a:pos x="0" y="1"/>
                </a:cxn>
                <a:cxn ang="0">
                  <a:pos x="11" y="21"/>
                </a:cxn>
                <a:cxn ang="0">
                  <a:pos x="16" y="28"/>
                </a:cxn>
                <a:cxn ang="0">
                  <a:pos x="47" y="50"/>
                </a:cxn>
                <a:cxn ang="0">
                  <a:pos x="67" y="64"/>
                </a:cxn>
                <a:cxn ang="0">
                  <a:pos x="74" y="68"/>
                </a:cxn>
                <a:cxn ang="0">
                  <a:pos x="76" y="94"/>
                </a:cxn>
                <a:cxn ang="0">
                  <a:pos x="65" y="112"/>
                </a:cxn>
                <a:cxn ang="0">
                  <a:pos x="76" y="110"/>
                </a:cxn>
                <a:cxn ang="0">
                  <a:pos x="83" y="106"/>
                </a:cxn>
                <a:cxn ang="0">
                  <a:pos x="90" y="112"/>
                </a:cxn>
                <a:cxn ang="0">
                  <a:pos x="103" y="121"/>
                </a:cxn>
                <a:cxn ang="0">
                  <a:pos x="117" y="130"/>
                </a:cxn>
                <a:cxn ang="0">
                  <a:pos x="134" y="123"/>
                </a:cxn>
                <a:cxn ang="0">
                  <a:pos x="138" y="110"/>
                </a:cxn>
                <a:cxn ang="0">
                  <a:pos x="150" y="112"/>
                </a:cxn>
                <a:cxn ang="0">
                  <a:pos x="163" y="117"/>
                </a:cxn>
                <a:cxn ang="0">
                  <a:pos x="190" y="157"/>
                </a:cxn>
                <a:cxn ang="0">
                  <a:pos x="199" y="155"/>
                </a:cxn>
                <a:cxn ang="0">
                  <a:pos x="197" y="141"/>
                </a:cxn>
                <a:cxn ang="0">
                  <a:pos x="176" y="110"/>
                </a:cxn>
                <a:cxn ang="0">
                  <a:pos x="201" y="97"/>
                </a:cxn>
                <a:cxn ang="0">
                  <a:pos x="228" y="81"/>
                </a:cxn>
                <a:cxn ang="0">
                  <a:pos x="229" y="67"/>
                </a:cxn>
                <a:cxn ang="0">
                  <a:pos x="205" y="77"/>
                </a:cxn>
                <a:cxn ang="0">
                  <a:pos x="172" y="77"/>
                </a:cxn>
                <a:cxn ang="0">
                  <a:pos x="147" y="55"/>
                </a:cxn>
                <a:cxn ang="0">
                  <a:pos x="101" y="34"/>
                </a:cxn>
                <a:cxn ang="0">
                  <a:pos x="74" y="19"/>
                </a:cxn>
                <a:cxn ang="0">
                  <a:pos x="52" y="23"/>
                </a:cxn>
                <a:cxn ang="0">
                  <a:pos x="43" y="32"/>
                </a:cxn>
                <a:cxn ang="0">
                  <a:pos x="31" y="10"/>
                </a:cxn>
                <a:cxn ang="0">
                  <a:pos x="0" y="1"/>
                </a:cxn>
              </a:cxnLst>
              <a:rect l="0" t="0" r="0" b="0"/>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w="12700">
              <a:noFill/>
            </a:ln>
          </p:spPr>
          <p:txBody>
            <a:bodyPr/>
            <a:lstStyle/>
            <a:p>
              <a:endParaRPr lang="zh-CN" altLang="en-US"/>
            </a:p>
          </p:txBody>
        </p:sp>
        <p:sp>
          <p:nvSpPr>
            <p:cNvPr id="4143" name="Freeform 40"/>
            <p:cNvSpPr/>
            <p:nvPr/>
          </p:nvSpPr>
          <p:spPr>
            <a:xfrm>
              <a:off x="4485" y="4013"/>
              <a:ext cx="45" cy="58"/>
            </a:xfrm>
            <a:custGeom>
              <a:avLst/>
              <a:gdLst/>
              <a:ahLst/>
              <a:cxnLst>
                <a:cxn ang="0">
                  <a:pos x="18" y="10"/>
                </a:cxn>
                <a:cxn ang="0">
                  <a:pos x="0" y="10"/>
                </a:cxn>
                <a:cxn ang="0">
                  <a:pos x="11" y="23"/>
                </a:cxn>
                <a:cxn ang="0">
                  <a:pos x="16" y="36"/>
                </a:cxn>
                <a:cxn ang="0">
                  <a:pos x="18" y="43"/>
                </a:cxn>
                <a:cxn ang="0">
                  <a:pos x="34" y="28"/>
                </a:cxn>
                <a:cxn ang="0">
                  <a:pos x="18" y="10"/>
                </a:cxn>
              </a:cxnLst>
              <a:rect l="0" t="0" r="0" b="0"/>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w="12700">
              <a:noFill/>
            </a:ln>
          </p:spPr>
          <p:txBody>
            <a:bodyPr/>
            <a:lstStyle/>
            <a:p>
              <a:endParaRPr lang="zh-CN" altLang="en-US"/>
            </a:p>
          </p:txBody>
        </p:sp>
        <p:sp>
          <p:nvSpPr>
            <p:cNvPr id="4144" name="Freeform 41"/>
            <p:cNvSpPr/>
            <p:nvPr/>
          </p:nvSpPr>
          <p:spPr>
            <a:xfrm>
              <a:off x="4621" y="3923"/>
              <a:ext cx="164" cy="85"/>
            </a:xfrm>
            <a:custGeom>
              <a:avLst/>
              <a:gdLst/>
              <a:ahLst/>
              <a:cxnLst>
                <a:cxn ang="0">
                  <a:pos x="26" y="41"/>
                </a:cxn>
                <a:cxn ang="0">
                  <a:pos x="22" y="35"/>
                </a:cxn>
                <a:cxn ang="0">
                  <a:pos x="8" y="39"/>
                </a:cxn>
                <a:cxn ang="0">
                  <a:pos x="22" y="64"/>
                </a:cxn>
                <a:cxn ang="0">
                  <a:pos x="69" y="50"/>
                </a:cxn>
                <a:cxn ang="0">
                  <a:pos x="82" y="41"/>
                </a:cxn>
                <a:cxn ang="0">
                  <a:pos x="96" y="37"/>
                </a:cxn>
                <a:cxn ang="0">
                  <a:pos x="123" y="11"/>
                </a:cxn>
                <a:cxn ang="0">
                  <a:pos x="118" y="0"/>
                </a:cxn>
                <a:cxn ang="0">
                  <a:pos x="100" y="10"/>
                </a:cxn>
                <a:cxn ang="0">
                  <a:pos x="60" y="23"/>
                </a:cxn>
                <a:cxn ang="0">
                  <a:pos x="46" y="26"/>
                </a:cxn>
                <a:cxn ang="0">
                  <a:pos x="33" y="30"/>
                </a:cxn>
                <a:cxn ang="0">
                  <a:pos x="26" y="41"/>
                </a:cxn>
              </a:cxnLst>
              <a:rect l="0" t="0" r="0" b="0"/>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w="12700">
              <a:noFill/>
            </a:ln>
          </p:spPr>
          <p:txBody>
            <a:bodyPr/>
            <a:lstStyle/>
            <a:p>
              <a:endParaRPr lang="zh-CN" altLang="en-US"/>
            </a:p>
          </p:txBody>
        </p:sp>
        <p:sp>
          <p:nvSpPr>
            <p:cNvPr id="4145" name="Freeform 42"/>
            <p:cNvSpPr/>
            <p:nvPr/>
          </p:nvSpPr>
          <p:spPr>
            <a:xfrm>
              <a:off x="4791" y="3873"/>
              <a:ext cx="104" cy="92"/>
            </a:xfrm>
            <a:custGeom>
              <a:avLst/>
              <a:gdLst/>
              <a:ahLst/>
              <a:cxnLst>
                <a:cxn ang="0">
                  <a:pos x="7" y="34"/>
                </a:cxn>
                <a:cxn ang="0">
                  <a:pos x="4" y="48"/>
                </a:cxn>
                <a:cxn ang="0">
                  <a:pos x="0" y="61"/>
                </a:cxn>
                <a:cxn ang="0">
                  <a:pos x="20" y="66"/>
                </a:cxn>
                <a:cxn ang="0">
                  <a:pos x="29" y="54"/>
                </a:cxn>
                <a:cxn ang="0">
                  <a:pos x="70" y="38"/>
                </a:cxn>
                <a:cxn ang="0">
                  <a:pos x="76" y="25"/>
                </a:cxn>
                <a:cxn ang="0">
                  <a:pos x="63" y="16"/>
                </a:cxn>
                <a:cxn ang="0">
                  <a:pos x="56" y="11"/>
                </a:cxn>
                <a:cxn ang="0">
                  <a:pos x="36" y="7"/>
                </a:cxn>
                <a:cxn ang="0">
                  <a:pos x="29" y="20"/>
                </a:cxn>
                <a:cxn ang="0">
                  <a:pos x="7" y="34"/>
                </a:cxn>
              </a:cxnLst>
              <a:rect l="0" t="0" r="0" b="0"/>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w="12700">
              <a:noFill/>
            </a:ln>
          </p:spPr>
          <p:txBody>
            <a:bodyPr/>
            <a:lstStyle/>
            <a:p>
              <a:endParaRPr lang="zh-CN" altLang="en-US"/>
            </a:p>
          </p:txBody>
        </p:sp>
        <p:sp>
          <p:nvSpPr>
            <p:cNvPr id="4146" name="Freeform 43"/>
            <p:cNvSpPr/>
            <p:nvPr/>
          </p:nvSpPr>
          <p:spPr>
            <a:xfrm>
              <a:off x="4846" y="3832"/>
              <a:ext cx="37" cy="26"/>
            </a:xfrm>
            <a:custGeom>
              <a:avLst/>
              <a:gdLst/>
              <a:ahLst/>
              <a:cxnLst>
                <a:cxn ang="0">
                  <a:pos x="17" y="0"/>
                </a:cxn>
                <a:cxn ang="0">
                  <a:pos x="5" y="6"/>
                </a:cxn>
                <a:cxn ang="0">
                  <a:pos x="14" y="19"/>
                </a:cxn>
                <a:cxn ang="0">
                  <a:pos x="22" y="14"/>
                </a:cxn>
                <a:cxn ang="0">
                  <a:pos x="17" y="0"/>
                </a:cxn>
              </a:cxnLst>
              <a:rect l="0" t="0" r="0" b="0"/>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w="12700">
              <a:noFill/>
            </a:ln>
          </p:spPr>
          <p:txBody>
            <a:bodyPr/>
            <a:lstStyle/>
            <a:p>
              <a:endParaRPr lang="zh-CN" altLang="en-US"/>
            </a:p>
          </p:txBody>
        </p:sp>
        <p:sp>
          <p:nvSpPr>
            <p:cNvPr id="4147" name="Freeform 44"/>
            <p:cNvSpPr/>
            <p:nvPr/>
          </p:nvSpPr>
          <p:spPr>
            <a:xfrm>
              <a:off x="3123" y="3346"/>
              <a:ext cx="123" cy="201"/>
            </a:xfrm>
            <a:custGeom>
              <a:avLst/>
              <a:gdLst/>
              <a:ahLst/>
              <a:cxnLst>
                <a:cxn ang="0">
                  <a:pos x="72" y="0"/>
                </a:cxn>
                <a:cxn ang="0">
                  <a:pos x="59" y="16"/>
                </a:cxn>
                <a:cxn ang="0">
                  <a:pos x="50" y="36"/>
                </a:cxn>
                <a:cxn ang="0">
                  <a:pos x="20" y="47"/>
                </a:cxn>
                <a:cxn ang="0">
                  <a:pos x="16" y="54"/>
                </a:cxn>
                <a:cxn ang="0">
                  <a:pos x="9" y="56"/>
                </a:cxn>
                <a:cxn ang="0">
                  <a:pos x="11" y="74"/>
                </a:cxn>
                <a:cxn ang="0">
                  <a:pos x="16" y="88"/>
                </a:cxn>
                <a:cxn ang="0">
                  <a:pos x="0" y="113"/>
                </a:cxn>
                <a:cxn ang="0">
                  <a:pos x="16" y="146"/>
                </a:cxn>
                <a:cxn ang="0">
                  <a:pos x="29" y="151"/>
                </a:cxn>
                <a:cxn ang="0">
                  <a:pos x="50" y="122"/>
                </a:cxn>
                <a:cxn ang="0">
                  <a:pos x="59" y="108"/>
                </a:cxn>
                <a:cxn ang="0">
                  <a:pos x="72" y="65"/>
                </a:cxn>
                <a:cxn ang="0">
                  <a:pos x="79" y="43"/>
                </a:cxn>
                <a:cxn ang="0">
                  <a:pos x="92" y="41"/>
                </a:cxn>
                <a:cxn ang="0">
                  <a:pos x="72" y="0"/>
                </a:cxn>
              </a:cxnLst>
              <a:rect l="0" t="0" r="0" b="0"/>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w="12700">
              <a:noFill/>
            </a:ln>
          </p:spPr>
          <p:txBody>
            <a:bodyPr/>
            <a:lstStyle/>
            <a:p>
              <a:endParaRPr lang="zh-CN" altLang="en-US"/>
            </a:p>
          </p:txBody>
        </p:sp>
        <p:sp>
          <p:nvSpPr>
            <p:cNvPr id="4148" name="Freeform 45"/>
            <p:cNvSpPr/>
            <p:nvPr/>
          </p:nvSpPr>
          <p:spPr>
            <a:xfrm>
              <a:off x="3655" y="3034"/>
              <a:ext cx="49" cy="61"/>
            </a:xfrm>
            <a:custGeom>
              <a:avLst/>
              <a:gdLst/>
              <a:ahLst/>
              <a:cxnLst>
                <a:cxn ang="0">
                  <a:pos x="16" y="0"/>
                </a:cxn>
                <a:cxn ang="0">
                  <a:pos x="14" y="34"/>
                </a:cxn>
                <a:cxn ang="0">
                  <a:pos x="16" y="43"/>
                </a:cxn>
                <a:cxn ang="0">
                  <a:pos x="22" y="45"/>
                </a:cxn>
                <a:cxn ang="0">
                  <a:pos x="31" y="43"/>
                </a:cxn>
                <a:cxn ang="0">
                  <a:pos x="16" y="0"/>
                </a:cxn>
              </a:cxnLst>
              <a:rect l="0" t="0" r="0" b="0"/>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w="12700">
              <a:noFill/>
            </a:ln>
          </p:spPr>
          <p:txBody>
            <a:bodyPr/>
            <a:lstStyle/>
            <a:p>
              <a:endParaRPr lang="zh-CN" altLang="en-US"/>
            </a:p>
          </p:txBody>
        </p:sp>
        <p:sp>
          <p:nvSpPr>
            <p:cNvPr id="4149" name="Freeform 46"/>
            <p:cNvSpPr/>
            <p:nvPr/>
          </p:nvSpPr>
          <p:spPr>
            <a:xfrm>
              <a:off x="3988" y="3100"/>
              <a:ext cx="111" cy="183"/>
            </a:xfrm>
            <a:custGeom>
              <a:avLst/>
              <a:gdLst/>
              <a:ahLst/>
              <a:cxnLst>
                <a:cxn ang="0">
                  <a:pos x="54" y="0"/>
                </a:cxn>
                <a:cxn ang="0">
                  <a:pos x="34" y="47"/>
                </a:cxn>
                <a:cxn ang="0">
                  <a:pos x="20" y="52"/>
                </a:cxn>
                <a:cxn ang="0">
                  <a:pos x="7" y="61"/>
                </a:cxn>
                <a:cxn ang="0">
                  <a:pos x="23" y="106"/>
                </a:cxn>
                <a:cxn ang="0">
                  <a:pos x="29" y="126"/>
                </a:cxn>
                <a:cxn ang="0">
                  <a:pos x="34" y="133"/>
                </a:cxn>
                <a:cxn ang="0">
                  <a:pos x="47" y="137"/>
                </a:cxn>
                <a:cxn ang="0">
                  <a:pos x="54" y="110"/>
                </a:cxn>
                <a:cxn ang="0">
                  <a:pos x="70" y="95"/>
                </a:cxn>
                <a:cxn ang="0">
                  <a:pos x="63" y="38"/>
                </a:cxn>
                <a:cxn ang="0">
                  <a:pos x="79" y="27"/>
                </a:cxn>
                <a:cxn ang="0">
                  <a:pos x="63" y="11"/>
                </a:cxn>
                <a:cxn ang="0">
                  <a:pos x="54" y="0"/>
                </a:cxn>
              </a:cxnLst>
              <a:rect l="0" t="0" r="0" b="0"/>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w="12700">
              <a:noFill/>
            </a:ln>
          </p:spPr>
          <p:txBody>
            <a:bodyPr/>
            <a:lstStyle/>
            <a:p>
              <a:endParaRPr lang="zh-CN" altLang="en-US"/>
            </a:p>
          </p:txBody>
        </p:sp>
        <p:sp>
          <p:nvSpPr>
            <p:cNvPr id="4150" name="Freeform 47"/>
            <p:cNvSpPr/>
            <p:nvPr/>
          </p:nvSpPr>
          <p:spPr>
            <a:xfrm>
              <a:off x="3894" y="3043"/>
              <a:ext cx="72" cy="137"/>
            </a:xfrm>
            <a:custGeom>
              <a:avLst/>
              <a:gdLst/>
              <a:ahLst/>
              <a:cxnLst>
                <a:cxn ang="0">
                  <a:pos x="27" y="1"/>
                </a:cxn>
                <a:cxn ang="0">
                  <a:pos x="29" y="19"/>
                </a:cxn>
                <a:cxn ang="0">
                  <a:pos x="34" y="34"/>
                </a:cxn>
                <a:cxn ang="0">
                  <a:pos x="35" y="52"/>
                </a:cxn>
                <a:cxn ang="0">
                  <a:pos x="38" y="59"/>
                </a:cxn>
                <a:cxn ang="0">
                  <a:pos x="40" y="70"/>
                </a:cxn>
                <a:cxn ang="0">
                  <a:pos x="32" y="52"/>
                </a:cxn>
                <a:cxn ang="0">
                  <a:pos x="20" y="43"/>
                </a:cxn>
                <a:cxn ang="0">
                  <a:pos x="3" y="46"/>
                </a:cxn>
                <a:cxn ang="0">
                  <a:pos x="5" y="57"/>
                </a:cxn>
                <a:cxn ang="0">
                  <a:pos x="23" y="64"/>
                </a:cxn>
                <a:cxn ang="0">
                  <a:pos x="32" y="76"/>
                </a:cxn>
                <a:cxn ang="0">
                  <a:pos x="40" y="76"/>
                </a:cxn>
                <a:cxn ang="0">
                  <a:pos x="44" y="84"/>
                </a:cxn>
                <a:cxn ang="0">
                  <a:pos x="54" y="100"/>
                </a:cxn>
                <a:cxn ang="0">
                  <a:pos x="46" y="70"/>
                </a:cxn>
                <a:cxn ang="0">
                  <a:pos x="45" y="52"/>
                </a:cxn>
                <a:cxn ang="0">
                  <a:pos x="40" y="35"/>
                </a:cxn>
                <a:cxn ang="0">
                  <a:pos x="35" y="23"/>
                </a:cxn>
                <a:cxn ang="0">
                  <a:pos x="32" y="11"/>
                </a:cxn>
                <a:cxn ang="0">
                  <a:pos x="27" y="1"/>
                </a:cxn>
              </a:cxnLst>
              <a:rect l="0" t="0" r="0" b="0"/>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w="12700">
              <a:noFill/>
            </a:ln>
          </p:spPr>
          <p:txBody>
            <a:bodyPr/>
            <a:lstStyle/>
            <a:p>
              <a:endParaRPr lang="zh-CN" altLang="en-US"/>
            </a:p>
          </p:txBody>
        </p:sp>
        <p:sp>
          <p:nvSpPr>
            <p:cNvPr id="4151" name="Freeform 48"/>
            <p:cNvSpPr/>
            <p:nvPr/>
          </p:nvSpPr>
          <p:spPr>
            <a:xfrm>
              <a:off x="3943" y="3153"/>
              <a:ext cx="40" cy="131"/>
            </a:xfrm>
            <a:custGeom>
              <a:avLst/>
              <a:gdLst/>
              <a:ahLst/>
              <a:cxnLst>
                <a:cxn ang="0">
                  <a:pos x="3" y="0"/>
                </a:cxn>
                <a:cxn ang="0">
                  <a:pos x="0" y="14"/>
                </a:cxn>
                <a:cxn ang="0">
                  <a:pos x="5" y="30"/>
                </a:cxn>
                <a:cxn ang="0">
                  <a:pos x="10" y="52"/>
                </a:cxn>
                <a:cxn ang="0">
                  <a:pos x="19" y="73"/>
                </a:cxn>
                <a:cxn ang="0">
                  <a:pos x="30" y="98"/>
                </a:cxn>
                <a:cxn ang="0">
                  <a:pos x="22" y="64"/>
                </a:cxn>
                <a:cxn ang="0">
                  <a:pos x="19" y="52"/>
                </a:cxn>
                <a:cxn ang="0">
                  <a:pos x="16" y="34"/>
                </a:cxn>
                <a:cxn ang="0">
                  <a:pos x="14" y="25"/>
                </a:cxn>
                <a:cxn ang="0">
                  <a:pos x="9" y="21"/>
                </a:cxn>
                <a:cxn ang="0">
                  <a:pos x="3" y="0"/>
                </a:cxn>
              </a:cxnLst>
              <a:rect l="0" t="0" r="0" b="0"/>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w="12700">
              <a:noFill/>
            </a:ln>
          </p:spPr>
          <p:txBody>
            <a:bodyPr/>
            <a:lstStyle/>
            <a:p>
              <a:endParaRPr lang="zh-CN" altLang="en-US"/>
            </a:p>
          </p:txBody>
        </p:sp>
        <p:sp>
          <p:nvSpPr>
            <p:cNvPr id="4152" name="Freeform 49"/>
            <p:cNvSpPr/>
            <p:nvPr/>
          </p:nvSpPr>
          <p:spPr>
            <a:xfrm>
              <a:off x="3988" y="3290"/>
              <a:ext cx="65" cy="54"/>
            </a:xfrm>
            <a:custGeom>
              <a:avLst/>
              <a:gdLst/>
              <a:ahLst/>
              <a:cxnLst>
                <a:cxn ang="0">
                  <a:pos x="2" y="0"/>
                </a:cxn>
                <a:cxn ang="0">
                  <a:pos x="5" y="18"/>
                </a:cxn>
                <a:cxn ang="0">
                  <a:pos x="13" y="24"/>
                </a:cxn>
                <a:cxn ang="0">
                  <a:pos x="27" y="27"/>
                </a:cxn>
                <a:cxn ang="0">
                  <a:pos x="36" y="31"/>
                </a:cxn>
                <a:cxn ang="0">
                  <a:pos x="42" y="36"/>
                </a:cxn>
                <a:cxn ang="0">
                  <a:pos x="49" y="38"/>
                </a:cxn>
                <a:cxn ang="0">
                  <a:pos x="41" y="21"/>
                </a:cxn>
                <a:cxn ang="0">
                  <a:pos x="36" y="12"/>
                </a:cxn>
                <a:cxn ang="0">
                  <a:pos x="20" y="13"/>
                </a:cxn>
                <a:cxn ang="0">
                  <a:pos x="14" y="10"/>
                </a:cxn>
                <a:cxn ang="0">
                  <a:pos x="4" y="0"/>
                </a:cxn>
                <a:cxn ang="0">
                  <a:pos x="2" y="0"/>
                </a:cxn>
              </a:cxnLst>
              <a:rect l="0" t="0" r="0" b="0"/>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w="12700">
              <a:noFill/>
            </a:ln>
          </p:spPr>
          <p:txBody>
            <a:bodyPr/>
            <a:lstStyle/>
            <a:p>
              <a:endParaRPr lang="zh-CN" altLang="en-US"/>
            </a:p>
          </p:txBody>
        </p:sp>
        <p:sp>
          <p:nvSpPr>
            <p:cNvPr id="4153" name="Freeform 50"/>
            <p:cNvSpPr/>
            <p:nvPr/>
          </p:nvSpPr>
          <p:spPr>
            <a:xfrm>
              <a:off x="4092" y="3195"/>
              <a:ext cx="83" cy="117"/>
            </a:xfrm>
            <a:custGeom>
              <a:avLst/>
              <a:gdLst/>
              <a:ahLst/>
              <a:cxnLst>
                <a:cxn ang="0">
                  <a:pos x="55" y="0"/>
                </a:cxn>
                <a:cxn ang="0">
                  <a:pos x="42" y="6"/>
                </a:cxn>
                <a:cxn ang="0">
                  <a:pos x="13" y="8"/>
                </a:cxn>
                <a:cxn ang="0">
                  <a:pos x="7" y="19"/>
                </a:cxn>
                <a:cxn ang="0">
                  <a:pos x="6" y="35"/>
                </a:cxn>
                <a:cxn ang="0">
                  <a:pos x="7" y="42"/>
                </a:cxn>
                <a:cxn ang="0">
                  <a:pos x="1" y="50"/>
                </a:cxn>
                <a:cxn ang="0">
                  <a:pos x="7" y="62"/>
                </a:cxn>
                <a:cxn ang="0">
                  <a:pos x="13" y="70"/>
                </a:cxn>
                <a:cxn ang="0">
                  <a:pos x="8" y="81"/>
                </a:cxn>
                <a:cxn ang="0">
                  <a:pos x="13" y="88"/>
                </a:cxn>
                <a:cxn ang="0">
                  <a:pos x="23" y="81"/>
                </a:cxn>
                <a:cxn ang="0">
                  <a:pos x="28" y="53"/>
                </a:cxn>
                <a:cxn ang="0">
                  <a:pos x="31" y="71"/>
                </a:cxn>
                <a:cxn ang="0">
                  <a:pos x="37" y="82"/>
                </a:cxn>
                <a:cxn ang="0">
                  <a:pos x="34" y="63"/>
                </a:cxn>
                <a:cxn ang="0">
                  <a:pos x="40" y="41"/>
                </a:cxn>
                <a:cxn ang="0">
                  <a:pos x="39" y="29"/>
                </a:cxn>
                <a:cxn ang="0">
                  <a:pos x="30" y="34"/>
                </a:cxn>
                <a:cxn ang="0">
                  <a:pos x="19" y="31"/>
                </a:cxn>
                <a:cxn ang="0">
                  <a:pos x="23" y="20"/>
                </a:cxn>
                <a:cxn ang="0">
                  <a:pos x="34" y="20"/>
                </a:cxn>
                <a:cxn ang="0">
                  <a:pos x="43" y="22"/>
                </a:cxn>
                <a:cxn ang="0">
                  <a:pos x="55" y="17"/>
                </a:cxn>
                <a:cxn ang="0">
                  <a:pos x="62" y="8"/>
                </a:cxn>
                <a:cxn ang="0">
                  <a:pos x="55" y="0"/>
                </a:cxn>
              </a:cxnLst>
              <a:rect l="0" t="0" r="0" b="0"/>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w="12700">
              <a:noFill/>
            </a:ln>
          </p:spPr>
          <p:txBody>
            <a:bodyPr/>
            <a:lstStyle/>
            <a:p>
              <a:endParaRPr lang="zh-CN" altLang="en-US"/>
            </a:p>
          </p:txBody>
        </p:sp>
        <p:sp>
          <p:nvSpPr>
            <p:cNvPr id="4154" name="Freeform 51"/>
            <p:cNvSpPr/>
            <p:nvPr/>
          </p:nvSpPr>
          <p:spPr>
            <a:xfrm>
              <a:off x="4064" y="2777"/>
              <a:ext cx="22" cy="71"/>
            </a:xfrm>
            <a:custGeom>
              <a:avLst/>
              <a:gdLst/>
              <a:ahLst/>
              <a:cxnLst>
                <a:cxn ang="0">
                  <a:pos x="7" y="0"/>
                </a:cxn>
                <a:cxn ang="0">
                  <a:pos x="0" y="9"/>
                </a:cxn>
                <a:cxn ang="0">
                  <a:pos x="3" y="21"/>
                </a:cxn>
                <a:cxn ang="0">
                  <a:pos x="1" y="35"/>
                </a:cxn>
                <a:cxn ang="0">
                  <a:pos x="9" y="54"/>
                </a:cxn>
                <a:cxn ang="0">
                  <a:pos x="16" y="47"/>
                </a:cxn>
                <a:cxn ang="0">
                  <a:pos x="12" y="35"/>
                </a:cxn>
                <a:cxn ang="0">
                  <a:pos x="7" y="0"/>
                </a:cxn>
              </a:cxnLst>
              <a:rect l="0" t="0" r="0" b="0"/>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w="12700">
              <a:noFill/>
            </a:ln>
          </p:spPr>
          <p:txBody>
            <a:bodyPr/>
            <a:lstStyle/>
            <a:p>
              <a:endParaRPr lang="zh-CN" altLang="en-US"/>
            </a:p>
          </p:txBody>
        </p:sp>
        <p:sp>
          <p:nvSpPr>
            <p:cNvPr id="4155" name="Freeform 52"/>
            <p:cNvSpPr/>
            <p:nvPr/>
          </p:nvSpPr>
          <p:spPr>
            <a:xfrm>
              <a:off x="4078" y="2896"/>
              <a:ext cx="61" cy="118"/>
            </a:xfrm>
            <a:custGeom>
              <a:avLst/>
              <a:gdLst/>
              <a:ahLst/>
              <a:cxnLst>
                <a:cxn ang="0">
                  <a:pos x="7" y="1"/>
                </a:cxn>
                <a:cxn ang="0">
                  <a:pos x="0" y="11"/>
                </a:cxn>
                <a:cxn ang="0">
                  <a:pos x="5" y="28"/>
                </a:cxn>
                <a:cxn ang="0">
                  <a:pos x="4" y="60"/>
                </a:cxn>
                <a:cxn ang="0">
                  <a:pos x="10" y="58"/>
                </a:cxn>
                <a:cxn ang="0">
                  <a:pos x="11" y="64"/>
                </a:cxn>
                <a:cxn ang="0">
                  <a:pos x="17" y="68"/>
                </a:cxn>
                <a:cxn ang="0">
                  <a:pos x="22" y="78"/>
                </a:cxn>
                <a:cxn ang="0">
                  <a:pos x="27" y="72"/>
                </a:cxn>
                <a:cxn ang="0">
                  <a:pos x="37" y="75"/>
                </a:cxn>
                <a:cxn ang="0">
                  <a:pos x="35" y="60"/>
                </a:cxn>
                <a:cxn ang="0">
                  <a:pos x="27" y="58"/>
                </a:cxn>
                <a:cxn ang="0">
                  <a:pos x="22" y="51"/>
                </a:cxn>
                <a:cxn ang="0">
                  <a:pos x="19" y="41"/>
                </a:cxn>
                <a:cxn ang="0">
                  <a:pos x="23" y="30"/>
                </a:cxn>
                <a:cxn ang="0">
                  <a:pos x="20" y="19"/>
                </a:cxn>
                <a:cxn ang="0">
                  <a:pos x="24" y="11"/>
                </a:cxn>
                <a:cxn ang="0">
                  <a:pos x="17" y="2"/>
                </a:cxn>
                <a:cxn ang="0">
                  <a:pos x="11" y="4"/>
                </a:cxn>
                <a:cxn ang="0">
                  <a:pos x="7" y="1"/>
                </a:cxn>
              </a:cxnLst>
              <a:rect l="0" t="0" r="0" b="0"/>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w="12700">
              <a:noFill/>
            </a:ln>
          </p:spPr>
          <p:txBody>
            <a:bodyPr/>
            <a:lstStyle/>
            <a:p>
              <a:endParaRPr lang="zh-CN" altLang="en-US"/>
            </a:p>
          </p:txBody>
        </p:sp>
        <p:sp>
          <p:nvSpPr>
            <p:cNvPr id="4156" name="Freeform 53"/>
            <p:cNvSpPr/>
            <p:nvPr/>
          </p:nvSpPr>
          <p:spPr>
            <a:xfrm>
              <a:off x="4121" y="3052"/>
              <a:ext cx="64" cy="79"/>
            </a:xfrm>
            <a:custGeom>
              <a:avLst/>
              <a:gdLst/>
              <a:ahLst/>
              <a:cxnLst>
                <a:cxn ang="0">
                  <a:pos x="29" y="0"/>
                </a:cxn>
                <a:cxn ang="0">
                  <a:pos x="25" y="11"/>
                </a:cxn>
                <a:cxn ang="0">
                  <a:pos x="18" y="17"/>
                </a:cxn>
                <a:cxn ang="0">
                  <a:pos x="9" y="20"/>
                </a:cxn>
                <a:cxn ang="0">
                  <a:pos x="5" y="27"/>
                </a:cxn>
                <a:cxn ang="0">
                  <a:pos x="2" y="42"/>
                </a:cxn>
                <a:cxn ang="0">
                  <a:pos x="8" y="40"/>
                </a:cxn>
                <a:cxn ang="0">
                  <a:pos x="14" y="35"/>
                </a:cxn>
                <a:cxn ang="0">
                  <a:pos x="20" y="39"/>
                </a:cxn>
                <a:cxn ang="0">
                  <a:pos x="33" y="56"/>
                </a:cxn>
                <a:cxn ang="0">
                  <a:pos x="40" y="41"/>
                </a:cxn>
                <a:cxn ang="0">
                  <a:pos x="48" y="38"/>
                </a:cxn>
                <a:cxn ang="0">
                  <a:pos x="42" y="22"/>
                </a:cxn>
                <a:cxn ang="0">
                  <a:pos x="29" y="0"/>
                </a:cxn>
              </a:cxnLst>
              <a:rect l="0" t="0" r="0" b="0"/>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w="12700">
              <a:noFill/>
            </a:ln>
          </p:spPr>
          <p:txBody>
            <a:bodyPr/>
            <a:lstStyle/>
            <a:p>
              <a:endParaRPr lang="zh-CN" altLang="en-US"/>
            </a:p>
          </p:txBody>
        </p:sp>
        <p:sp>
          <p:nvSpPr>
            <p:cNvPr id="4157" name="Freeform 54"/>
            <p:cNvSpPr/>
            <p:nvPr/>
          </p:nvSpPr>
          <p:spPr>
            <a:xfrm>
              <a:off x="4197" y="3193"/>
              <a:ext cx="29" cy="49"/>
            </a:xfrm>
            <a:custGeom>
              <a:avLst/>
              <a:gdLst/>
              <a:ahLst/>
              <a:cxnLst>
                <a:cxn ang="0">
                  <a:pos x="4" y="15"/>
                </a:cxn>
                <a:cxn ang="0">
                  <a:pos x="15" y="36"/>
                </a:cxn>
                <a:cxn ang="0">
                  <a:pos x="18" y="29"/>
                </a:cxn>
                <a:cxn ang="0">
                  <a:pos x="22" y="22"/>
                </a:cxn>
                <a:cxn ang="0">
                  <a:pos x="18" y="14"/>
                </a:cxn>
                <a:cxn ang="0">
                  <a:pos x="11" y="7"/>
                </a:cxn>
                <a:cxn ang="0">
                  <a:pos x="6" y="1"/>
                </a:cxn>
                <a:cxn ang="0">
                  <a:pos x="2" y="7"/>
                </a:cxn>
                <a:cxn ang="0">
                  <a:pos x="4" y="15"/>
                </a:cxn>
              </a:cxnLst>
              <a:rect l="0" t="0" r="0" b="0"/>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w="12700">
              <a:noFill/>
            </a:ln>
          </p:spPr>
          <p:txBody>
            <a:bodyPr/>
            <a:lstStyle/>
            <a:p>
              <a:endParaRPr lang="zh-CN" altLang="en-US"/>
            </a:p>
          </p:txBody>
        </p:sp>
        <p:sp>
          <p:nvSpPr>
            <p:cNvPr id="4158" name="Freeform 55"/>
            <p:cNvSpPr/>
            <p:nvPr/>
          </p:nvSpPr>
          <p:spPr>
            <a:xfrm>
              <a:off x="4181" y="3275"/>
              <a:ext cx="18" cy="17"/>
            </a:xfrm>
            <a:custGeom>
              <a:avLst/>
              <a:gdLst/>
              <a:ahLst/>
              <a:cxnLst>
                <a:cxn ang="0">
                  <a:pos x="0" y="0"/>
                </a:cxn>
                <a:cxn ang="0">
                  <a:pos x="4" y="13"/>
                </a:cxn>
                <a:cxn ang="0">
                  <a:pos x="14" y="6"/>
                </a:cxn>
                <a:cxn ang="0">
                  <a:pos x="0" y="0"/>
                </a:cxn>
              </a:cxnLst>
              <a:rect l="0" t="0" r="0" b="0"/>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w="12700">
              <a:noFill/>
            </a:ln>
          </p:spPr>
          <p:txBody>
            <a:bodyPr/>
            <a:lstStyle/>
            <a:p>
              <a:endParaRPr lang="zh-CN" altLang="en-US"/>
            </a:p>
          </p:txBody>
        </p:sp>
        <p:sp>
          <p:nvSpPr>
            <p:cNvPr id="4159" name="Freeform 56"/>
            <p:cNvSpPr/>
            <p:nvPr/>
          </p:nvSpPr>
          <p:spPr>
            <a:xfrm>
              <a:off x="4208" y="3265"/>
              <a:ext cx="45" cy="37"/>
            </a:xfrm>
            <a:custGeom>
              <a:avLst/>
              <a:gdLst/>
              <a:ahLst/>
              <a:cxnLst>
                <a:cxn ang="0">
                  <a:pos x="5" y="0"/>
                </a:cxn>
                <a:cxn ang="0">
                  <a:pos x="0" y="11"/>
                </a:cxn>
                <a:cxn ang="0">
                  <a:pos x="16" y="19"/>
                </a:cxn>
                <a:cxn ang="0">
                  <a:pos x="24" y="26"/>
                </a:cxn>
                <a:cxn ang="0">
                  <a:pos x="34" y="24"/>
                </a:cxn>
                <a:cxn ang="0">
                  <a:pos x="28" y="14"/>
                </a:cxn>
                <a:cxn ang="0">
                  <a:pos x="16" y="2"/>
                </a:cxn>
                <a:cxn ang="0">
                  <a:pos x="11" y="9"/>
                </a:cxn>
                <a:cxn ang="0">
                  <a:pos x="5" y="0"/>
                </a:cxn>
              </a:cxnLst>
              <a:rect l="0" t="0" r="0" b="0"/>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w="12700">
              <a:noFill/>
            </a:ln>
          </p:spPr>
          <p:txBody>
            <a:bodyPr/>
            <a:lstStyle/>
            <a:p>
              <a:endParaRPr lang="zh-CN" altLang="en-US"/>
            </a:p>
          </p:txBody>
        </p:sp>
        <p:sp>
          <p:nvSpPr>
            <p:cNvPr id="4160" name="Freeform 57"/>
            <p:cNvSpPr/>
            <p:nvPr/>
          </p:nvSpPr>
          <p:spPr>
            <a:xfrm>
              <a:off x="4277" y="3335"/>
              <a:ext cx="24" cy="33"/>
            </a:xfrm>
            <a:custGeom>
              <a:avLst/>
              <a:gdLst/>
              <a:ahLst/>
              <a:cxnLst>
                <a:cxn ang="0">
                  <a:pos x="16" y="0"/>
                </a:cxn>
                <a:cxn ang="0">
                  <a:pos x="6" y="6"/>
                </a:cxn>
                <a:cxn ang="0">
                  <a:pos x="7" y="18"/>
                </a:cxn>
                <a:cxn ang="0">
                  <a:pos x="14" y="20"/>
                </a:cxn>
                <a:cxn ang="0">
                  <a:pos x="16" y="0"/>
                </a:cxn>
              </a:cxnLst>
              <a:rect l="0" t="0" r="0" b="0"/>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w="12700">
              <a:noFill/>
            </a:ln>
          </p:spPr>
          <p:txBody>
            <a:bodyPr/>
            <a:lstStyle/>
            <a:p>
              <a:endParaRPr lang="zh-CN" altLang="en-US"/>
            </a:p>
          </p:txBody>
        </p:sp>
        <p:sp>
          <p:nvSpPr>
            <p:cNvPr id="4161" name="Freeform 58"/>
            <p:cNvSpPr/>
            <p:nvPr/>
          </p:nvSpPr>
          <p:spPr>
            <a:xfrm>
              <a:off x="4544" y="3293"/>
              <a:ext cx="46" cy="47"/>
            </a:xfrm>
            <a:custGeom>
              <a:avLst/>
              <a:gdLst/>
              <a:ahLst/>
              <a:cxnLst>
                <a:cxn ang="0">
                  <a:pos x="4" y="0"/>
                </a:cxn>
                <a:cxn ang="0">
                  <a:pos x="0" y="7"/>
                </a:cxn>
                <a:cxn ang="0">
                  <a:pos x="14" y="19"/>
                </a:cxn>
                <a:cxn ang="0">
                  <a:pos x="20" y="30"/>
                </a:cxn>
                <a:cxn ang="0">
                  <a:pos x="26" y="35"/>
                </a:cxn>
                <a:cxn ang="0">
                  <a:pos x="35" y="31"/>
                </a:cxn>
                <a:cxn ang="0">
                  <a:pos x="19" y="10"/>
                </a:cxn>
                <a:cxn ang="0">
                  <a:pos x="4" y="0"/>
                </a:cxn>
              </a:cxnLst>
              <a:rect l="0" t="0" r="0" b="0"/>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w="12700">
              <a:noFill/>
            </a:ln>
          </p:spPr>
          <p:txBody>
            <a:bodyPr/>
            <a:lstStyle/>
            <a:p>
              <a:endParaRPr lang="zh-CN" altLang="en-US"/>
            </a:p>
          </p:txBody>
        </p:sp>
        <p:sp>
          <p:nvSpPr>
            <p:cNvPr id="4162" name="Freeform 59"/>
            <p:cNvSpPr/>
            <p:nvPr/>
          </p:nvSpPr>
          <p:spPr>
            <a:xfrm>
              <a:off x="4147" y="3352"/>
              <a:ext cx="46" cy="50"/>
            </a:xfrm>
            <a:custGeom>
              <a:avLst/>
              <a:gdLst/>
              <a:ahLst/>
              <a:cxnLst>
                <a:cxn ang="0">
                  <a:pos x="16" y="4"/>
                </a:cxn>
                <a:cxn ang="0">
                  <a:pos x="17" y="19"/>
                </a:cxn>
                <a:cxn ang="0">
                  <a:pos x="9" y="24"/>
                </a:cxn>
                <a:cxn ang="0">
                  <a:pos x="13" y="37"/>
                </a:cxn>
                <a:cxn ang="0">
                  <a:pos x="27" y="32"/>
                </a:cxn>
                <a:cxn ang="0">
                  <a:pos x="34" y="26"/>
                </a:cxn>
                <a:cxn ang="0">
                  <a:pos x="29" y="16"/>
                </a:cxn>
                <a:cxn ang="0">
                  <a:pos x="32" y="7"/>
                </a:cxn>
                <a:cxn ang="0">
                  <a:pos x="31" y="1"/>
                </a:cxn>
                <a:cxn ang="0">
                  <a:pos x="26" y="2"/>
                </a:cxn>
                <a:cxn ang="0">
                  <a:pos x="29" y="3"/>
                </a:cxn>
                <a:cxn ang="0">
                  <a:pos x="28" y="9"/>
                </a:cxn>
                <a:cxn ang="0">
                  <a:pos x="24" y="13"/>
                </a:cxn>
                <a:cxn ang="0">
                  <a:pos x="16" y="4"/>
                </a:cxn>
              </a:cxnLst>
              <a:rect l="0" t="0" r="0" b="0"/>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w="12700">
              <a:noFill/>
            </a:ln>
          </p:spPr>
          <p:txBody>
            <a:bodyPr/>
            <a:lstStyle/>
            <a:p>
              <a:endParaRPr lang="zh-CN" altLang="en-US"/>
            </a:p>
          </p:txBody>
        </p:sp>
        <p:sp>
          <p:nvSpPr>
            <p:cNvPr id="4163" name="Freeform 60"/>
            <p:cNvSpPr/>
            <p:nvPr/>
          </p:nvSpPr>
          <p:spPr>
            <a:xfrm>
              <a:off x="4098" y="3371"/>
              <a:ext cx="32" cy="27"/>
            </a:xfrm>
            <a:custGeom>
              <a:avLst/>
              <a:gdLst/>
              <a:ahLst/>
              <a:cxnLst>
                <a:cxn ang="0">
                  <a:pos x="12" y="2"/>
                </a:cxn>
                <a:cxn ang="0">
                  <a:pos x="3" y="4"/>
                </a:cxn>
                <a:cxn ang="0">
                  <a:pos x="19" y="20"/>
                </a:cxn>
                <a:cxn ang="0">
                  <a:pos x="23" y="17"/>
                </a:cxn>
                <a:cxn ang="0">
                  <a:pos x="12" y="2"/>
                </a:cxn>
              </a:cxnLst>
              <a:rect l="0" t="0" r="0" b="0"/>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w="12700">
              <a:noFill/>
            </a:ln>
          </p:spPr>
          <p:txBody>
            <a:bodyPr/>
            <a:lstStyle/>
            <a:p>
              <a:endParaRPr lang="zh-CN" altLang="en-US"/>
            </a:p>
          </p:txBody>
        </p:sp>
        <p:sp>
          <p:nvSpPr>
            <p:cNvPr id="4164" name="Freeform 61"/>
            <p:cNvSpPr/>
            <p:nvPr/>
          </p:nvSpPr>
          <p:spPr>
            <a:xfrm>
              <a:off x="4077" y="3342"/>
              <a:ext cx="24" cy="31"/>
            </a:xfrm>
            <a:custGeom>
              <a:avLst/>
              <a:gdLst/>
              <a:ahLst/>
              <a:cxnLst>
                <a:cxn ang="0">
                  <a:pos x="12" y="0"/>
                </a:cxn>
                <a:cxn ang="0">
                  <a:pos x="0" y="15"/>
                </a:cxn>
                <a:cxn ang="0">
                  <a:pos x="9" y="14"/>
                </a:cxn>
                <a:cxn ang="0">
                  <a:pos x="11" y="17"/>
                </a:cxn>
                <a:cxn ang="0">
                  <a:pos x="9" y="20"/>
                </a:cxn>
                <a:cxn ang="0">
                  <a:pos x="17" y="12"/>
                </a:cxn>
                <a:cxn ang="0">
                  <a:pos x="14" y="5"/>
                </a:cxn>
                <a:cxn ang="0">
                  <a:pos x="12" y="0"/>
                </a:cxn>
              </a:cxnLst>
              <a:rect l="0" t="0" r="0" b="0"/>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w="12700">
              <a:noFill/>
            </a:ln>
          </p:spPr>
          <p:txBody>
            <a:bodyPr/>
            <a:lstStyle/>
            <a:p>
              <a:endParaRPr lang="zh-CN" altLang="en-US"/>
            </a:p>
          </p:txBody>
        </p:sp>
        <p:sp>
          <p:nvSpPr>
            <p:cNvPr id="4165" name="Freeform 62"/>
            <p:cNvSpPr/>
            <p:nvPr/>
          </p:nvSpPr>
          <p:spPr>
            <a:xfrm>
              <a:off x="4111" y="3353"/>
              <a:ext cx="34" cy="24"/>
            </a:xfrm>
            <a:custGeom>
              <a:avLst/>
              <a:gdLst/>
              <a:ahLst/>
              <a:cxnLst>
                <a:cxn ang="0">
                  <a:pos x="12" y="0"/>
                </a:cxn>
                <a:cxn ang="0">
                  <a:pos x="0" y="4"/>
                </a:cxn>
                <a:cxn ang="0">
                  <a:pos x="15" y="17"/>
                </a:cxn>
                <a:cxn ang="0">
                  <a:pos x="26" y="14"/>
                </a:cxn>
                <a:cxn ang="0">
                  <a:pos x="13" y="6"/>
                </a:cxn>
                <a:cxn ang="0">
                  <a:pos x="12" y="0"/>
                </a:cxn>
              </a:cxnLst>
              <a:rect l="0" t="0" r="0" b="0"/>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w="12700">
              <a:noFill/>
            </a:ln>
          </p:spPr>
          <p:txBody>
            <a:bodyPr/>
            <a:lstStyle/>
            <a:p>
              <a:endParaRPr lang="zh-CN" altLang="en-US"/>
            </a:p>
          </p:txBody>
        </p:sp>
        <p:sp>
          <p:nvSpPr>
            <p:cNvPr id="4166" name="Freeform 63"/>
            <p:cNvSpPr/>
            <p:nvPr/>
          </p:nvSpPr>
          <p:spPr>
            <a:xfrm>
              <a:off x="4062" y="3021"/>
              <a:ext cx="27" cy="55"/>
            </a:xfrm>
            <a:custGeom>
              <a:avLst/>
              <a:gdLst/>
              <a:ahLst/>
              <a:cxnLst>
                <a:cxn ang="0">
                  <a:pos x="18" y="0"/>
                </a:cxn>
                <a:cxn ang="0">
                  <a:pos x="12" y="8"/>
                </a:cxn>
                <a:cxn ang="0">
                  <a:pos x="5" y="20"/>
                </a:cxn>
                <a:cxn ang="0">
                  <a:pos x="0" y="33"/>
                </a:cxn>
                <a:cxn ang="0">
                  <a:pos x="5" y="41"/>
                </a:cxn>
                <a:cxn ang="0">
                  <a:pos x="12" y="33"/>
                </a:cxn>
                <a:cxn ang="0">
                  <a:pos x="21" y="18"/>
                </a:cxn>
                <a:cxn ang="0">
                  <a:pos x="18" y="0"/>
                </a:cxn>
              </a:cxnLst>
              <a:rect l="0" t="0" r="0" b="0"/>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w="12700">
              <a:noFill/>
            </a:ln>
          </p:spPr>
          <p:txBody>
            <a:bodyPr/>
            <a:lstStyle/>
            <a:p>
              <a:endParaRPr lang="zh-CN" altLang="en-US"/>
            </a:p>
          </p:txBody>
        </p:sp>
        <p:sp>
          <p:nvSpPr>
            <p:cNvPr id="4167" name="Freeform 64"/>
            <p:cNvSpPr/>
            <p:nvPr/>
          </p:nvSpPr>
          <p:spPr>
            <a:xfrm>
              <a:off x="4113" y="3012"/>
              <a:ext cx="19" cy="55"/>
            </a:xfrm>
            <a:custGeom>
              <a:avLst/>
              <a:gdLst/>
              <a:ahLst/>
              <a:cxnLst>
                <a:cxn ang="0">
                  <a:pos x="8" y="4"/>
                </a:cxn>
                <a:cxn ang="0">
                  <a:pos x="2" y="5"/>
                </a:cxn>
                <a:cxn ang="0">
                  <a:pos x="0" y="13"/>
                </a:cxn>
                <a:cxn ang="0">
                  <a:pos x="8" y="23"/>
                </a:cxn>
                <a:cxn ang="0">
                  <a:pos x="14" y="32"/>
                </a:cxn>
                <a:cxn ang="0">
                  <a:pos x="9" y="11"/>
                </a:cxn>
                <a:cxn ang="0">
                  <a:pos x="8" y="4"/>
                </a:cxn>
              </a:cxnLst>
              <a:rect l="0" t="0" r="0" b="0"/>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w="12700">
              <a:noFill/>
            </a:ln>
          </p:spPr>
          <p:txBody>
            <a:bodyPr/>
            <a:lstStyle/>
            <a:p>
              <a:endParaRPr lang="zh-CN" altLang="en-US"/>
            </a:p>
          </p:txBody>
        </p:sp>
        <p:sp>
          <p:nvSpPr>
            <p:cNvPr id="4168" name="Freeform 65"/>
            <p:cNvSpPr/>
            <p:nvPr/>
          </p:nvSpPr>
          <p:spPr>
            <a:xfrm>
              <a:off x="4135" y="2995"/>
              <a:ext cx="10" cy="25"/>
            </a:xfrm>
            <a:custGeom>
              <a:avLst/>
              <a:gdLst/>
              <a:ahLst/>
              <a:cxnLst>
                <a:cxn ang="0">
                  <a:pos x="6" y="0"/>
                </a:cxn>
                <a:cxn ang="0">
                  <a:pos x="1" y="6"/>
                </a:cxn>
                <a:cxn ang="0">
                  <a:pos x="6" y="14"/>
                </a:cxn>
                <a:cxn ang="0">
                  <a:pos x="6" y="0"/>
                </a:cxn>
              </a:cxnLst>
              <a:rect l="0" t="0" r="0" b="0"/>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w="12700">
              <a:noFill/>
            </a:ln>
          </p:spPr>
          <p:txBody>
            <a:bodyPr/>
            <a:lstStyle/>
            <a:p>
              <a:endParaRPr lang="zh-CN" altLang="en-US"/>
            </a:p>
          </p:txBody>
        </p:sp>
        <p:sp>
          <p:nvSpPr>
            <p:cNvPr id="4169" name="Freeform 66"/>
            <p:cNvSpPr/>
            <p:nvPr/>
          </p:nvSpPr>
          <p:spPr>
            <a:xfrm>
              <a:off x="4145" y="3007"/>
              <a:ext cx="21" cy="48"/>
            </a:xfrm>
            <a:custGeom>
              <a:avLst/>
              <a:gdLst/>
              <a:ahLst/>
              <a:cxnLst>
                <a:cxn ang="0">
                  <a:pos x="3" y="0"/>
                </a:cxn>
                <a:cxn ang="0">
                  <a:pos x="6" y="8"/>
                </a:cxn>
                <a:cxn ang="0">
                  <a:pos x="11" y="12"/>
                </a:cxn>
                <a:cxn ang="0">
                  <a:pos x="5" y="22"/>
                </a:cxn>
                <a:cxn ang="0">
                  <a:pos x="0" y="32"/>
                </a:cxn>
                <a:cxn ang="0">
                  <a:pos x="6" y="32"/>
                </a:cxn>
                <a:cxn ang="0">
                  <a:pos x="15" y="15"/>
                </a:cxn>
                <a:cxn ang="0">
                  <a:pos x="3" y="0"/>
                </a:cxn>
              </a:cxnLst>
              <a:rect l="0" t="0" r="0" b="0"/>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w="12700">
              <a:noFill/>
            </a:ln>
          </p:spPr>
          <p:txBody>
            <a:bodyPr/>
            <a:lstStyle/>
            <a:p>
              <a:endParaRPr lang="zh-CN" altLang="en-US"/>
            </a:p>
          </p:txBody>
        </p:sp>
        <p:sp>
          <p:nvSpPr>
            <p:cNvPr id="4170" name="Freeform 67"/>
            <p:cNvSpPr/>
            <p:nvPr/>
          </p:nvSpPr>
          <p:spPr>
            <a:xfrm>
              <a:off x="3876" y="3076"/>
              <a:ext cx="12" cy="27"/>
            </a:xfrm>
            <a:custGeom>
              <a:avLst/>
              <a:gdLst/>
              <a:ahLst/>
              <a:cxnLst>
                <a:cxn ang="0">
                  <a:pos x="8" y="2"/>
                </a:cxn>
                <a:cxn ang="0">
                  <a:pos x="0" y="4"/>
                </a:cxn>
                <a:cxn ang="0">
                  <a:pos x="5" y="13"/>
                </a:cxn>
                <a:cxn ang="0">
                  <a:pos x="8" y="2"/>
                </a:cxn>
              </a:cxnLst>
              <a:rect l="0" t="0" r="0" b="0"/>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w="12700">
              <a:noFill/>
            </a:ln>
          </p:spPr>
          <p:txBody>
            <a:bodyPr/>
            <a:lstStyle/>
            <a:p>
              <a:endParaRPr lang="zh-CN" altLang="en-US"/>
            </a:p>
          </p:txBody>
        </p:sp>
        <p:sp>
          <p:nvSpPr>
            <p:cNvPr id="4171" name="Freeform 68"/>
            <p:cNvSpPr/>
            <p:nvPr/>
          </p:nvSpPr>
          <p:spPr>
            <a:xfrm>
              <a:off x="3866" y="3053"/>
              <a:ext cx="10" cy="15"/>
            </a:xfrm>
            <a:custGeom>
              <a:avLst/>
              <a:gdLst/>
              <a:ahLst/>
              <a:cxnLst>
                <a:cxn ang="0">
                  <a:pos x="6" y="3"/>
                </a:cxn>
                <a:cxn ang="0">
                  <a:pos x="1" y="6"/>
                </a:cxn>
                <a:cxn ang="0">
                  <a:pos x="5" y="11"/>
                </a:cxn>
                <a:cxn ang="0">
                  <a:pos x="6" y="3"/>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4172" name="Freeform 69"/>
            <p:cNvSpPr/>
            <p:nvPr/>
          </p:nvSpPr>
          <p:spPr>
            <a:xfrm>
              <a:off x="3862" y="3035"/>
              <a:ext cx="12" cy="14"/>
            </a:xfrm>
            <a:custGeom>
              <a:avLst/>
              <a:gdLst/>
              <a:ahLst/>
              <a:cxnLst>
                <a:cxn ang="0">
                  <a:pos x="6" y="3"/>
                </a:cxn>
                <a:cxn ang="0">
                  <a:pos x="0" y="5"/>
                </a:cxn>
                <a:cxn ang="0">
                  <a:pos x="7" y="10"/>
                </a:cxn>
                <a:cxn ang="0">
                  <a:pos x="6" y="3"/>
                </a:cxn>
              </a:cxnLst>
              <a:rect l="0" t="0" r="0" b="0"/>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w="12700">
              <a:noFill/>
            </a:ln>
          </p:spPr>
          <p:txBody>
            <a:bodyPr/>
            <a:lstStyle/>
            <a:p>
              <a:endParaRPr lang="zh-CN" altLang="en-US"/>
            </a:p>
          </p:txBody>
        </p:sp>
        <p:sp>
          <p:nvSpPr>
            <p:cNvPr id="4173" name="Freeform 70"/>
            <p:cNvSpPr/>
            <p:nvPr/>
          </p:nvSpPr>
          <p:spPr>
            <a:xfrm>
              <a:off x="3850" y="2995"/>
              <a:ext cx="11" cy="19"/>
            </a:xfrm>
            <a:custGeom>
              <a:avLst/>
              <a:gdLst/>
              <a:ahLst/>
              <a:cxnLst>
                <a:cxn ang="0">
                  <a:pos x="4" y="0"/>
                </a:cxn>
                <a:cxn ang="0">
                  <a:pos x="0" y="8"/>
                </a:cxn>
                <a:cxn ang="0">
                  <a:pos x="7" y="14"/>
                </a:cxn>
                <a:cxn ang="0">
                  <a:pos x="4"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w="12700">
              <a:noFill/>
            </a:ln>
          </p:spPr>
          <p:txBody>
            <a:bodyPr/>
            <a:lstStyle/>
            <a:p>
              <a:endParaRPr lang="zh-CN" altLang="en-US"/>
            </a:p>
          </p:txBody>
        </p:sp>
        <p:sp>
          <p:nvSpPr>
            <p:cNvPr id="4174" name="Freeform 71"/>
            <p:cNvSpPr/>
            <p:nvPr/>
          </p:nvSpPr>
          <p:spPr>
            <a:xfrm>
              <a:off x="3852" y="3020"/>
              <a:ext cx="16" cy="13"/>
            </a:xfrm>
            <a:custGeom>
              <a:avLst/>
              <a:gdLst/>
              <a:ahLst/>
              <a:cxnLst>
                <a:cxn ang="0">
                  <a:pos x="7" y="0"/>
                </a:cxn>
                <a:cxn ang="0">
                  <a:pos x="10" y="9"/>
                </a:cxn>
                <a:cxn ang="0">
                  <a:pos x="7" y="3"/>
                </a:cxn>
                <a:cxn ang="0">
                  <a:pos x="7" y="0"/>
                </a:cxn>
              </a:cxnLst>
              <a:rect l="0" t="0" r="0" b="0"/>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w="12700">
              <a:noFill/>
            </a:ln>
          </p:spPr>
          <p:txBody>
            <a:bodyPr/>
            <a:lstStyle/>
            <a:p>
              <a:endParaRPr lang="zh-CN" altLang="en-US"/>
            </a:p>
          </p:txBody>
        </p:sp>
        <p:sp>
          <p:nvSpPr>
            <p:cNvPr id="4175" name="Freeform 72"/>
            <p:cNvSpPr/>
            <p:nvPr/>
          </p:nvSpPr>
          <p:spPr>
            <a:xfrm>
              <a:off x="4688" y="3643"/>
              <a:ext cx="45" cy="60"/>
            </a:xfrm>
            <a:custGeom>
              <a:avLst/>
              <a:gdLst/>
              <a:ahLst/>
              <a:cxnLst>
                <a:cxn ang="0">
                  <a:pos x="6" y="4"/>
                </a:cxn>
                <a:cxn ang="0">
                  <a:pos x="2" y="10"/>
                </a:cxn>
                <a:cxn ang="0">
                  <a:pos x="8" y="21"/>
                </a:cxn>
                <a:cxn ang="0">
                  <a:pos x="15" y="30"/>
                </a:cxn>
                <a:cxn ang="0">
                  <a:pos x="23" y="35"/>
                </a:cxn>
                <a:cxn ang="0">
                  <a:pos x="29" y="44"/>
                </a:cxn>
                <a:cxn ang="0">
                  <a:pos x="29" y="31"/>
                </a:cxn>
                <a:cxn ang="0">
                  <a:pos x="24" y="20"/>
                </a:cxn>
                <a:cxn ang="0">
                  <a:pos x="14" y="10"/>
                </a:cxn>
                <a:cxn ang="0">
                  <a:pos x="6" y="4"/>
                </a:cxn>
              </a:cxnLst>
              <a:rect l="0" t="0" r="0" b="0"/>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w="12700">
              <a:noFill/>
            </a:ln>
          </p:spPr>
          <p:txBody>
            <a:bodyPr/>
            <a:lstStyle/>
            <a:p>
              <a:endParaRPr lang="zh-CN" altLang="en-US"/>
            </a:p>
          </p:txBody>
        </p:sp>
        <p:sp>
          <p:nvSpPr>
            <p:cNvPr id="4176" name="Freeform 73"/>
            <p:cNvSpPr/>
            <p:nvPr/>
          </p:nvSpPr>
          <p:spPr>
            <a:xfrm>
              <a:off x="4919" y="3594"/>
              <a:ext cx="53" cy="46"/>
            </a:xfrm>
            <a:custGeom>
              <a:avLst/>
              <a:gdLst/>
              <a:ahLst/>
              <a:cxnLst>
                <a:cxn ang="0">
                  <a:pos x="16" y="13"/>
                </a:cxn>
                <a:cxn ang="0">
                  <a:pos x="7" y="18"/>
                </a:cxn>
                <a:cxn ang="0">
                  <a:pos x="1" y="25"/>
                </a:cxn>
                <a:cxn ang="0">
                  <a:pos x="7" y="33"/>
                </a:cxn>
                <a:cxn ang="0">
                  <a:pos x="16" y="25"/>
                </a:cxn>
                <a:cxn ang="0">
                  <a:pos x="22" y="13"/>
                </a:cxn>
                <a:cxn ang="0">
                  <a:pos x="31" y="0"/>
                </a:cxn>
                <a:cxn ang="0">
                  <a:pos x="40" y="6"/>
                </a:cxn>
                <a:cxn ang="0">
                  <a:pos x="19" y="13"/>
                </a:cxn>
                <a:cxn ang="0">
                  <a:pos x="16" y="13"/>
                </a:cxn>
              </a:cxnLst>
              <a:rect l="0" t="0" r="0" b="0"/>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w="12700">
              <a:noFill/>
            </a:ln>
          </p:spPr>
          <p:txBody>
            <a:bodyPr/>
            <a:lstStyle/>
            <a:p>
              <a:endParaRPr lang="zh-CN" altLang="en-US"/>
            </a:p>
          </p:txBody>
        </p:sp>
        <p:sp>
          <p:nvSpPr>
            <p:cNvPr id="4177" name="Freeform 74"/>
            <p:cNvSpPr/>
            <p:nvPr/>
          </p:nvSpPr>
          <p:spPr>
            <a:xfrm>
              <a:off x="4759" y="3569"/>
              <a:ext cx="17" cy="23"/>
            </a:xfrm>
            <a:custGeom>
              <a:avLst/>
              <a:gdLst/>
              <a:ahLst/>
              <a:cxnLst>
                <a:cxn ang="0">
                  <a:pos x="5" y="0"/>
                </a:cxn>
                <a:cxn ang="0">
                  <a:pos x="0" y="8"/>
                </a:cxn>
                <a:cxn ang="0">
                  <a:pos x="7" y="18"/>
                </a:cxn>
                <a:cxn ang="0">
                  <a:pos x="5" y="0"/>
                </a:cxn>
              </a:cxnLst>
              <a:rect l="0" t="0" r="0" b="0"/>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w="12700">
              <a:noFill/>
            </a:ln>
          </p:spPr>
          <p:txBody>
            <a:bodyPr/>
            <a:lstStyle/>
            <a:p>
              <a:endParaRPr lang="zh-CN" altLang="en-US"/>
            </a:p>
          </p:txBody>
        </p:sp>
        <p:sp>
          <p:nvSpPr>
            <p:cNvPr id="4178" name="Freeform 75"/>
            <p:cNvSpPr/>
            <p:nvPr/>
          </p:nvSpPr>
          <p:spPr>
            <a:xfrm>
              <a:off x="4751" y="3547"/>
              <a:ext cx="20" cy="17"/>
            </a:xfrm>
            <a:custGeom>
              <a:avLst/>
              <a:gdLst/>
              <a:ahLst/>
              <a:cxnLst>
                <a:cxn ang="0">
                  <a:pos x="12" y="0"/>
                </a:cxn>
                <a:cxn ang="0">
                  <a:pos x="0" y="7"/>
                </a:cxn>
                <a:cxn ang="0">
                  <a:pos x="12" y="11"/>
                </a:cxn>
                <a:cxn ang="0">
                  <a:pos x="12" y="0"/>
                </a:cxn>
              </a:cxnLst>
              <a:rect l="0" t="0" r="0" b="0"/>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w="12700">
              <a:noFill/>
            </a:ln>
          </p:spPr>
          <p:txBody>
            <a:bodyPr/>
            <a:lstStyle/>
            <a:p>
              <a:endParaRPr lang="zh-CN" altLang="en-US"/>
            </a:p>
          </p:txBody>
        </p:sp>
        <p:sp>
          <p:nvSpPr>
            <p:cNvPr id="4179" name="Freeform 76"/>
            <p:cNvSpPr/>
            <p:nvPr/>
          </p:nvSpPr>
          <p:spPr>
            <a:xfrm>
              <a:off x="4598" y="3353"/>
              <a:ext cx="24" cy="33"/>
            </a:xfrm>
            <a:custGeom>
              <a:avLst/>
              <a:gdLst/>
              <a:ahLst/>
              <a:cxnLst>
                <a:cxn ang="0">
                  <a:pos x="16" y="0"/>
                </a:cxn>
                <a:cxn ang="0">
                  <a:pos x="6" y="6"/>
                </a:cxn>
                <a:cxn ang="0">
                  <a:pos x="7" y="18"/>
                </a:cxn>
                <a:cxn ang="0">
                  <a:pos x="14" y="20"/>
                </a:cxn>
                <a:cxn ang="0">
                  <a:pos x="16" y="0"/>
                </a:cxn>
              </a:cxnLst>
              <a:rect l="0" t="0" r="0" b="0"/>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w="12700">
              <a:noFill/>
            </a:ln>
          </p:spPr>
          <p:txBody>
            <a:bodyPr/>
            <a:lstStyle/>
            <a:p>
              <a:endParaRPr lang="zh-CN" altLang="en-US"/>
            </a:p>
          </p:txBody>
        </p:sp>
        <p:sp>
          <p:nvSpPr>
            <p:cNvPr id="4180" name="Freeform 77"/>
            <p:cNvSpPr/>
            <p:nvPr/>
          </p:nvSpPr>
          <p:spPr>
            <a:xfrm>
              <a:off x="4632" y="3396"/>
              <a:ext cx="26" cy="33"/>
            </a:xfrm>
            <a:custGeom>
              <a:avLst/>
              <a:gdLst/>
              <a:ahLst/>
              <a:cxnLst>
                <a:cxn ang="0">
                  <a:pos x="18" y="0"/>
                </a:cxn>
                <a:cxn ang="0">
                  <a:pos x="6" y="5"/>
                </a:cxn>
                <a:cxn ang="0">
                  <a:pos x="8" y="18"/>
                </a:cxn>
                <a:cxn ang="0">
                  <a:pos x="15" y="20"/>
                </a:cxn>
                <a:cxn ang="0">
                  <a:pos x="18" y="0"/>
                </a:cxn>
              </a:cxnLst>
              <a:rect l="0" t="0" r="0" b="0"/>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w="12700">
              <a:noFill/>
            </a:ln>
          </p:spPr>
          <p:txBody>
            <a:bodyPr/>
            <a:lstStyle/>
            <a:p>
              <a:endParaRPr lang="zh-CN" altLang="en-US"/>
            </a:p>
          </p:txBody>
        </p:sp>
        <p:sp>
          <p:nvSpPr>
            <p:cNvPr id="4181" name="Freeform 78"/>
            <p:cNvSpPr/>
            <p:nvPr/>
          </p:nvSpPr>
          <p:spPr>
            <a:xfrm>
              <a:off x="4659" y="3459"/>
              <a:ext cx="28" cy="28"/>
            </a:xfrm>
            <a:custGeom>
              <a:avLst/>
              <a:gdLst/>
              <a:ahLst/>
              <a:cxnLst>
                <a:cxn ang="0">
                  <a:pos x="18" y="2"/>
                </a:cxn>
                <a:cxn ang="0">
                  <a:pos x="5" y="2"/>
                </a:cxn>
                <a:cxn ang="0">
                  <a:pos x="7" y="14"/>
                </a:cxn>
                <a:cxn ang="0">
                  <a:pos x="14" y="17"/>
                </a:cxn>
                <a:cxn ang="0">
                  <a:pos x="18" y="2"/>
                </a:cxn>
              </a:cxnLst>
              <a:rect l="0" t="0" r="0" b="0"/>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w="12700">
              <a:noFill/>
            </a:ln>
          </p:spPr>
          <p:txBody>
            <a:bodyPr/>
            <a:lstStyle/>
            <a:p>
              <a:endParaRPr lang="zh-CN" altLang="en-US"/>
            </a:p>
          </p:txBody>
        </p:sp>
        <p:sp>
          <p:nvSpPr>
            <p:cNvPr id="4182" name="Freeform 79"/>
            <p:cNvSpPr/>
            <p:nvPr/>
          </p:nvSpPr>
          <p:spPr>
            <a:xfrm>
              <a:off x="4693" y="3449"/>
              <a:ext cx="28" cy="26"/>
            </a:xfrm>
            <a:custGeom>
              <a:avLst/>
              <a:gdLst/>
              <a:ahLst/>
              <a:cxnLst>
                <a:cxn ang="0">
                  <a:pos x="18" y="2"/>
                </a:cxn>
                <a:cxn ang="0">
                  <a:pos x="5" y="2"/>
                </a:cxn>
                <a:cxn ang="0">
                  <a:pos x="9" y="13"/>
                </a:cxn>
                <a:cxn ang="0">
                  <a:pos x="15" y="13"/>
                </a:cxn>
                <a:cxn ang="0">
                  <a:pos x="18" y="2"/>
                </a:cxn>
              </a:cxnLst>
              <a:rect l="0" t="0" r="0" b="0"/>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w="12700">
              <a:noFill/>
            </a:ln>
          </p:spPr>
          <p:txBody>
            <a:bodyPr/>
            <a:lstStyle/>
            <a:p>
              <a:endParaRPr lang="zh-CN" altLang="en-US"/>
            </a:p>
          </p:txBody>
        </p:sp>
        <p:sp>
          <p:nvSpPr>
            <p:cNvPr id="4183" name="Freeform 80"/>
            <p:cNvSpPr/>
            <p:nvPr/>
          </p:nvSpPr>
          <p:spPr>
            <a:xfrm>
              <a:off x="4683" y="3413"/>
              <a:ext cx="26" cy="20"/>
            </a:xfrm>
            <a:custGeom>
              <a:avLst/>
              <a:gdLst/>
              <a:ahLst/>
              <a:cxnLst>
                <a:cxn ang="0">
                  <a:pos x="17" y="1"/>
                </a:cxn>
                <a:cxn ang="0">
                  <a:pos x="5" y="1"/>
                </a:cxn>
                <a:cxn ang="0">
                  <a:pos x="7" y="8"/>
                </a:cxn>
                <a:cxn ang="0">
                  <a:pos x="14" y="10"/>
                </a:cxn>
                <a:cxn ang="0">
                  <a:pos x="17" y="1"/>
                </a:cxn>
              </a:cxnLst>
              <a:rect l="0" t="0" r="0" b="0"/>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w="12700">
              <a:noFill/>
            </a:ln>
          </p:spPr>
          <p:txBody>
            <a:bodyPr/>
            <a:lstStyle/>
            <a:p>
              <a:endParaRPr lang="zh-CN" altLang="en-US"/>
            </a:p>
          </p:txBody>
        </p:sp>
        <p:sp>
          <p:nvSpPr>
            <p:cNvPr id="4184" name="Freeform 81"/>
            <p:cNvSpPr/>
            <p:nvPr/>
          </p:nvSpPr>
          <p:spPr>
            <a:xfrm>
              <a:off x="4657" y="3388"/>
              <a:ext cx="26" cy="35"/>
            </a:xfrm>
            <a:custGeom>
              <a:avLst/>
              <a:gdLst/>
              <a:ahLst/>
              <a:cxnLst>
                <a:cxn ang="0">
                  <a:pos x="16" y="9"/>
                </a:cxn>
                <a:cxn ang="0">
                  <a:pos x="10" y="1"/>
                </a:cxn>
                <a:cxn ang="0">
                  <a:pos x="5" y="14"/>
                </a:cxn>
                <a:cxn ang="0">
                  <a:pos x="10" y="19"/>
                </a:cxn>
                <a:cxn ang="0">
                  <a:pos x="15" y="16"/>
                </a:cxn>
                <a:cxn ang="0">
                  <a:pos x="16" y="9"/>
                </a:cxn>
              </a:cxnLst>
              <a:rect l="0" t="0" r="0" b="0"/>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w="12700">
              <a:noFill/>
            </a:ln>
          </p:spPr>
          <p:txBody>
            <a:bodyPr/>
            <a:lstStyle/>
            <a:p>
              <a:endParaRPr lang="zh-CN" altLang="en-US"/>
            </a:p>
          </p:txBody>
        </p:sp>
        <p:sp>
          <p:nvSpPr>
            <p:cNvPr id="4185" name="Freeform 82"/>
            <p:cNvSpPr/>
            <p:nvPr/>
          </p:nvSpPr>
          <p:spPr>
            <a:xfrm>
              <a:off x="4625" y="3372"/>
              <a:ext cx="24" cy="26"/>
            </a:xfrm>
            <a:custGeom>
              <a:avLst/>
              <a:gdLst/>
              <a:ahLst/>
              <a:cxnLst>
                <a:cxn ang="0">
                  <a:pos x="13" y="5"/>
                </a:cxn>
                <a:cxn ang="0">
                  <a:pos x="6" y="1"/>
                </a:cxn>
                <a:cxn ang="0">
                  <a:pos x="7" y="13"/>
                </a:cxn>
                <a:cxn ang="0">
                  <a:pos x="14" y="15"/>
                </a:cxn>
                <a:cxn ang="0">
                  <a:pos x="13" y="5"/>
                </a:cxn>
              </a:cxnLst>
              <a:rect l="0" t="0" r="0" b="0"/>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w="12700">
              <a:noFill/>
            </a:ln>
          </p:spPr>
          <p:txBody>
            <a:bodyPr/>
            <a:lstStyle/>
            <a:p>
              <a:endParaRPr lang="zh-CN" altLang="en-US"/>
            </a:p>
          </p:txBody>
        </p:sp>
        <p:sp>
          <p:nvSpPr>
            <p:cNvPr id="4186" name="Freeform 83"/>
            <p:cNvSpPr/>
            <p:nvPr/>
          </p:nvSpPr>
          <p:spPr>
            <a:xfrm>
              <a:off x="4665" y="3425"/>
              <a:ext cx="24" cy="26"/>
            </a:xfrm>
            <a:custGeom>
              <a:avLst/>
              <a:gdLst/>
              <a:ahLst/>
              <a:cxnLst>
                <a:cxn ang="0">
                  <a:pos x="13" y="5"/>
                </a:cxn>
                <a:cxn ang="0">
                  <a:pos x="6" y="1"/>
                </a:cxn>
                <a:cxn ang="0">
                  <a:pos x="7" y="13"/>
                </a:cxn>
                <a:cxn ang="0">
                  <a:pos x="14" y="15"/>
                </a:cxn>
                <a:cxn ang="0">
                  <a:pos x="13" y="5"/>
                </a:cxn>
              </a:cxnLst>
              <a:rect l="0" t="0" r="0" b="0"/>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w="12700">
              <a:noFill/>
            </a:ln>
          </p:spPr>
          <p:txBody>
            <a:bodyPr/>
            <a:lstStyle/>
            <a:p>
              <a:endParaRPr lang="zh-CN" altLang="en-US"/>
            </a:p>
          </p:txBody>
        </p:sp>
        <p:sp>
          <p:nvSpPr>
            <p:cNvPr id="4187" name="Freeform 84"/>
            <p:cNvSpPr/>
            <p:nvPr/>
          </p:nvSpPr>
          <p:spPr>
            <a:xfrm>
              <a:off x="3055" y="2051"/>
              <a:ext cx="141" cy="108"/>
            </a:xfrm>
            <a:custGeom>
              <a:avLst/>
              <a:gdLst/>
              <a:ahLst/>
              <a:cxnLst>
                <a:cxn ang="0">
                  <a:pos x="95" y="2"/>
                </a:cxn>
                <a:cxn ang="0">
                  <a:pos x="103" y="2"/>
                </a:cxn>
                <a:cxn ang="0">
                  <a:pos x="105" y="9"/>
                </a:cxn>
                <a:cxn ang="0">
                  <a:pos x="104" y="14"/>
                </a:cxn>
                <a:cxn ang="0">
                  <a:pos x="73" y="25"/>
                </a:cxn>
                <a:cxn ang="0">
                  <a:pos x="60" y="33"/>
                </a:cxn>
                <a:cxn ang="0">
                  <a:pos x="54" y="35"/>
                </a:cxn>
                <a:cxn ang="0">
                  <a:pos x="40" y="47"/>
                </a:cxn>
                <a:cxn ang="0">
                  <a:pos x="42" y="52"/>
                </a:cxn>
                <a:cxn ang="0">
                  <a:pos x="46" y="65"/>
                </a:cxn>
                <a:cxn ang="0">
                  <a:pos x="60" y="71"/>
                </a:cxn>
                <a:cxn ang="0">
                  <a:pos x="51" y="79"/>
                </a:cxn>
                <a:cxn ang="0">
                  <a:pos x="46" y="74"/>
                </a:cxn>
                <a:cxn ang="0">
                  <a:pos x="40" y="76"/>
                </a:cxn>
                <a:cxn ang="0">
                  <a:pos x="12" y="69"/>
                </a:cxn>
                <a:cxn ang="0">
                  <a:pos x="10" y="60"/>
                </a:cxn>
                <a:cxn ang="0">
                  <a:pos x="26" y="51"/>
                </a:cxn>
                <a:cxn ang="0">
                  <a:pos x="28" y="43"/>
                </a:cxn>
                <a:cxn ang="0">
                  <a:pos x="26" y="36"/>
                </a:cxn>
                <a:cxn ang="0">
                  <a:pos x="40" y="26"/>
                </a:cxn>
                <a:cxn ang="0">
                  <a:pos x="54" y="20"/>
                </a:cxn>
                <a:cxn ang="0">
                  <a:pos x="63" y="14"/>
                </a:cxn>
                <a:cxn ang="0">
                  <a:pos x="95" y="2"/>
                </a:cxn>
              </a:cxnLst>
              <a:rect l="0" t="0" r="0" b="0"/>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w="12700">
              <a:noFill/>
            </a:ln>
          </p:spPr>
          <p:txBody>
            <a:bodyPr/>
            <a:lstStyle/>
            <a:p>
              <a:endParaRPr lang="zh-CN" altLang="en-US"/>
            </a:p>
          </p:txBody>
        </p:sp>
        <p:sp>
          <p:nvSpPr>
            <p:cNvPr id="4188" name="Freeform 85"/>
            <p:cNvSpPr/>
            <p:nvPr/>
          </p:nvSpPr>
          <p:spPr>
            <a:xfrm>
              <a:off x="3139" y="2155"/>
              <a:ext cx="40" cy="12"/>
            </a:xfrm>
            <a:custGeom>
              <a:avLst/>
              <a:gdLst/>
              <a:ahLst/>
              <a:cxnLst>
                <a:cxn ang="0">
                  <a:pos x="14" y="0"/>
                </a:cxn>
                <a:cxn ang="0">
                  <a:pos x="7" y="1"/>
                </a:cxn>
                <a:cxn ang="0">
                  <a:pos x="18" y="8"/>
                </a:cxn>
                <a:cxn ang="0">
                  <a:pos x="25" y="7"/>
                </a:cxn>
                <a:cxn ang="0">
                  <a:pos x="14" y="0"/>
                </a:cxn>
              </a:cxnLst>
              <a:rect l="0" t="0" r="0" b="0"/>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w="12700">
              <a:noFill/>
            </a:ln>
          </p:spPr>
          <p:txBody>
            <a:bodyPr/>
            <a:lstStyle/>
            <a:p>
              <a:endParaRPr lang="zh-CN" altLang="en-US"/>
            </a:p>
          </p:txBody>
        </p:sp>
        <p:sp>
          <p:nvSpPr>
            <p:cNvPr id="4189" name="Freeform 86"/>
            <p:cNvSpPr/>
            <p:nvPr/>
          </p:nvSpPr>
          <p:spPr>
            <a:xfrm>
              <a:off x="3344" y="1999"/>
              <a:ext cx="42" cy="28"/>
            </a:xfrm>
            <a:custGeom>
              <a:avLst/>
              <a:gdLst/>
              <a:ahLst/>
              <a:cxnLst>
                <a:cxn ang="0">
                  <a:pos x="31" y="2"/>
                </a:cxn>
                <a:cxn ang="0">
                  <a:pos x="13" y="14"/>
                </a:cxn>
                <a:cxn ang="0">
                  <a:pos x="6" y="20"/>
                </a:cxn>
                <a:cxn ang="0">
                  <a:pos x="5" y="2"/>
                </a:cxn>
                <a:cxn ang="0">
                  <a:pos x="11" y="0"/>
                </a:cxn>
                <a:cxn ang="0">
                  <a:pos x="31" y="2"/>
                </a:cxn>
              </a:cxnLst>
              <a:rect l="0" t="0" r="0" b="0"/>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w="12700">
              <a:noFill/>
            </a:ln>
          </p:spPr>
          <p:txBody>
            <a:bodyPr/>
            <a:lstStyle/>
            <a:p>
              <a:endParaRPr lang="zh-CN" altLang="en-US"/>
            </a:p>
          </p:txBody>
        </p:sp>
        <p:sp>
          <p:nvSpPr>
            <p:cNvPr id="4190" name="Freeform 87"/>
            <p:cNvSpPr/>
            <p:nvPr/>
          </p:nvSpPr>
          <p:spPr>
            <a:xfrm>
              <a:off x="3374" y="2012"/>
              <a:ext cx="50" cy="20"/>
            </a:xfrm>
            <a:custGeom>
              <a:avLst/>
              <a:gdLst/>
              <a:ahLst/>
              <a:cxnLst>
                <a:cxn ang="0">
                  <a:pos x="15" y="0"/>
                </a:cxn>
                <a:cxn ang="0">
                  <a:pos x="6" y="4"/>
                </a:cxn>
                <a:cxn ang="0">
                  <a:pos x="31" y="15"/>
                </a:cxn>
                <a:cxn ang="0">
                  <a:pos x="34" y="14"/>
                </a:cxn>
                <a:cxn ang="0">
                  <a:pos x="15" y="0"/>
                </a:cxn>
              </a:cxnLst>
              <a:rect l="0" t="0" r="0" b="0"/>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w="12700">
              <a:noFill/>
            </a:ln>
          </p:spPr>
          <p:txBody>
            <a:bodyPr/>
            <a:lstStyle/>
            <a:p>
              <a:endParaRPr lang="zh-CN" altLang="en-US"/>
            </a:p>
          </p:txBody>
        </p:sp>
        <p:sp>
          <p:nvSpPr>
            <p:cNvPr id="4191" name="Freeform 88"/>
            <p:cNvSpPr/>
            <p:nvPr/>
          </p:nvSpPr>
          <p:spPr>
            <a:xfrm>
              <a:off x="3428" y="2015"/>
              <a:ext cx="50" cy="32"/>
            </a:xfrm>
            <a:custGeom>
              <a:avLst/>
              <a:gdLst/>
              <a:ahLst/>
              <a:cxnLst>
                <a:cxn ang="0">
                  <a:pos x="29" y="5"/>
                </a:cxn>
                <a:cxn ang="0">
                  <a:pos x="15" y="5"/>
                </a:cxn>
                <a:cxn ang="0">
                  <a:pos x="6" y="5"/>
                </a:cxn>
                <a:cxn ang="0">
                  <a:pos x="5" y="19"/>
                </a:cxn>
                <a:cxn ang="0">
                  <a:pos x="18" y="24"/>
                </a:cxn>
                <a:cxn ang="0">
                  <a:pos x="36" y="15"/>
                </a:cxn>
                <a:cxn ang="0">
                  <a:pos x="29" y="5"/>
                </a:cxn>
              </a:cxnLst>
              <a:rect l="0" t="0" r="0" b="0"/>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w="12700">
              <a:noFill/>
            </a:ln>
          </p:spPr>
          <p:txBody>
            <a:bodyPr/>
            <a:lstStyle/>
            <a:p>
              <a:endParaRPr lang="zh-CN" altLang="en-US"/>
            </a:p>
          </p:txBody>
        </p:sp>
        <p:sp>
          <p:nvSpPr>
            <p:cNvPr id="4192" name="Freeform 89"/>
            <p:cNvSpPr/>
            <p:nvPr/>
          </p:nvSpPr>
          <p:spPr>
            <a:xfrm>
              <a:off x="3777" y="2042"/>
              <a:ext cx="88" cy="31"/>
            </a:xfrm>
            <a:custGeom>
              <a:avLst/>
              <a:gdLst/>
              <a:ahLst/>
              <a:cxnLst>
                <a:cxn ang="0">
                  <a:pos x="8" y="0"/>
                </a:cxn>
                <a:cxn ang="0">
                  <a:pos x="5" y="9"/>
                </a:cxn>
                <a:cxn ang="0">
                  <a:pos x="29" y="17"/>
                </a:cxn>
                <a:cxn ang="0">
                  <a:pos x="43" y="20"/>
                </a:cxn>
                <a:cxn ang="0">
                  <a:pos x="63" y="13"/>
                </a:cxn>
                <a:cxn ang="0">
                  <a:pos x="44" y="2"/>
                </a:cxn>
                <a:cxn ang="0">
                  <a:pos x="8" y="0"/>
                </a:cxn>
              </a:cxnLst>
              <a:rect l="0" t="0" r="0" b="0"/>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w="12700">
              <a:noFill/>
            </a:ln>
          </p:spPr>
          <p:txBody>
            <a:bodyPr/>
            <a:lstStyle/>
            <a:p>
              <a:endParaRPr lang="zh-CN" altLang="en-US"/>
            </a:p>
          </p:txBody>
        </p:sp>
        <p:sp>
          <p:nvSpPr>
            <p:cNvPr id="4193" name="Freeform 90"/>
            <p:cNvSpPr/>
            <p:nvPr/>
          </p:nvSpPr>
          <p:spPr>
            <a:xfrm>
              <a:off x="3867" y="2041"/>
              <a:ext cx="46" cy="24"/>
            </a:xfrm>
            <a:custGeom>
              <a:avLst/>
              <a:gdLst/>
              <a:ahLst/>
              <a:cxnLst>
                <a:cxn ang="0">
                  <a:pos x="18" y="2"/>
                </a:cxn>
                <a:cxn ang="0">
                  <a:pos x="34" y="6"/>
                </a:cxn>
                <a:cxn ang="0">
                  <a:pos x="16" y="18"/>
                </a:cxn>
                <a:cxn ang="0">
                  <a:pos x="3" y="13"/>
                </a:cxn>
                <a:cxn ang="0">
                  <a:pos x="18" y="2"/>
                </a:cxn>
              </a:cxnLst>
              <a:rect l="0" t="0" r="0" b="0"/>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w="12700">
              <a:noFill/>
            </a:ln>
          </p:spPr>
          <p:txBody>
            <a:bodyPr/>
            <a:lstStyle/>
            <a:p>
              <a:endParaRPr lang="zh-CN" altLang="en-US"/>
            </a:p>
          </p:txBody>
        </p:sp>
        <p:sp>
          <p:nvSpPr>
            <p:cNvPr id="4194" name="Freeform 91"/>
            <p:cNvSpPr/>
            <p:nvPr/>
          </p:nvSpPr>
          <p:spPr>
            <a:xfrm>
              <a:off x="3846" y="2070"/>
              <a:ext cx="37" cy="17"/>
            </a:xfrm>
            <a:custGeom>
              <a:avLst/>
              <a:gdLst/>
              <a:ahLst/>
              <a:cxnLst>
                <a:cxn ang="0">
                  <a:pos x="11" y="1"/>
                </a:cxn>
                <a:cxn ang="0">
                  <a:pos x="4" y="3"/>
                </a:cxn>
                <a:cxn ang="0">
                  <a:pos x="22" y="13"/>
                </a:cxn>
                <a:cxn ang="0">
                  <a:pos x="11" y="1"/>
                </a:cxn>
              </a:cxnLst>
              <a:rect l="0" t="0" r="0" b="0"/>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w="12700">
              <a:noFill/>
            </a:ln>
          </p:spPr>
          <p:txBody>
            <a:bodyPr/>
            <a:lstStyle/>
            <a:p>
              <a:endParaRPr lang="zh-CN" altLang="en-US"/>
            </a:p>
          </p:txBody>
        </p:sp>
        <p:sp>
          <p:nvSpPr>
            <p:cNvPr id="4195" name="Freeform 92"/>
            <p:cNvSpPr/>
            <p:nvPr/>
          </p:nvSpPr>
          <p:spPr>
            <a:xfrm>
              <a:off x="4098" y="2294"/>
              <a:ext cx="76" cy="114"/>
            </a:xfrm>
            <a:custGeom>
              <a:avLst/>
              <a:gdLst/>
              <a:ahLst/>
              <a:cxnLst>
                <a:cxn ang="0">
                  <a:pos x="3" y="0"/>
                </a:cxn>
                <a:cxn ang="0">
                  <a:pos x="0" y="11"/>
                </a:cxn>
                <a:cxn ang="0">
                  <a:pos x="7" y="24"/>
                </a:cxn>
                <a:cxn ang="0">
                  <a:pos x="18" y="41"/>
                </a:cxn>
                <a:cxn ang="0">
                  <a:pos x="20" y="59"/>
                </a:cxn>
                <a:cxn ang="0">
                  <a:pos x="45" y="86"/>
                </a:cxn>
                <a:cxn ang="0">
                  <a:pos x="48" y="70"/>
                </a:cxn>
                <a:cxn ang="0">
                  <a:pos x="41" y="58"/>
                </a:cxn>
                <a:cxn ang="0">
                  <a:pos x="34" y="52"/>
                </a:cxn>
                <a:cxn ang="0">
                  <a:pos x="29" y="42"/>
                </a:cxn>
                <a:cxn ang="0">
                  <a:pos x="23" y="25"/>
                </a:cxn>
                <a:cxn ang="0">
                  <a:pos x="2" y="7"/>
                </a:cxn>
                <a:cxn ang="0">
                  <a:pos x="3" y="0"/>
                </a:cxn>
              </a:cxnLst>
              <a:rect l="0" t="0" r="0" b="0"/>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w="12700">
              <a:noFill/>
            </a:ln>
          </p:spPr>
          <p:txBody>
            <a:bodyPr/>
            <a:lstStyle/>
            <a:p>
              <a:endParaRPr lang="zh-CN" altLang="en-US"/>
            </a:p>
          </p:txBody>
        </p:sp>
        <p:sp>
          <p:nvSpPr>
            <p:cNvPr id="4196" name="Freeform 93"/>
            <p:cNvSpPr/>
            <p:nvPr/>
          </p:nvSpPr>
          <p:spPr>
            <a:xfrm>
              <a:off x="4159" y="2412"/>
              <a:ext cx="55" cy="78"/>
            </a:xfrm>
            <a:custGeom>
              <a:avLst/>
              <a:gdLst/>
              <a:ahLst/>
              <a:cxnLst>
                <a:cxn ang="0">
                  <a:pos x="36" y="13"/>
                </a:cxn>
                <a:cxn ang="0">
                  <a:pos x="41" y="23"/>
                </a:cxn>
                <a:cxn ang="0">
                  <a:pos x="16" y="48"/>
                </a:cxn>
                <a:cxn ang="0">
                  <a:pos x="18" y="58"/>
                </a:cxn>
                <a:cxn ang="0">
                  <a:pos x="11" y="54"/>
                </a:cxn>
                <a:cxn ang="0">
                  <a:pos x="3" y="48"/>
                </a:cxn>
                <a:cxn ang="0">
                  <a:pos x="0" y="47"/>
                </a:cxn>
                <a:cxn ang="0">
                  <a:pos x="5" y="33"/>
                </a:cxn>
                <a:cxn ang="0">
                  <a:pos x="7" y="30"/>
                </a:cxn>
                <a:cxn ang="0">
                  <a:pos x="1" y="14"/>
                </a:cxn>
                <a:cxn ang="0">
                  <a:pos x="2" y="8"/>
                </a:cxn>
                <a:cxn ang="0">
                  <a:pos x="14" y="13"/>
                </a:cxn>
                <a:cxn ang="0">
                  <a:pos x="20" y="20"/>
                </a:cxn>
                <a:cxn ang="0">
                  <a:pos x="36" y="13"/>
                </a:cxn>
              </a:cxnLst>
              <a:rect l="0" t="0" r="0" b="0"/>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w="12700">
              <a:noFill/>
            </a:ln>
          </p:spPr>
          <p:txBody>
            <a:bodyPr/>
            <a:lstStyle/>
            <a:p>
              <a:endParaRPr lang="zh-CN" altLang="en-US"/>
            </a:p>
          </p:txBody>
        </p:sp>
        <p:sp>
          <p:nvSpPr>
            <p:cNvPr id="4197" name="Freeform 94"/>
            <p:cNvSpPr/>
            <p:nvPr/>
          </p:nvSpPr>
          <p:spPr>
            <a:xfrm>
              <a:off x="4123" y="2492"/>
              <a:ext cx="109" cy="189"/>
            </a:xfrm>
            <a:custGeom>
              <a:avLst/>
              <a:gdLst/>
              <a:ahLst/>
              <a:cxnLst>
                <a:cxn ang="0">
                  <a:pos x="46" y="56"/>
                </a:cxn>
                <a:cxn ang="0">
                  <a:pos x="37" y="60"/>
                </a:cxn>
                <a:cxn ang="0">
                  <a:pos x="36" y="74"/>
                </a:cxn>
                <a:cxn ang="0">
                  <a:pos x="12" y="83"/>
                </a:cxn>
                <a:cxn ang="0">
                  <a:pos x="4" y="95"/>
                </a:cxn>
                <a:cxn ang="0">
                  <a:pos x="11" y="103"/>
                </a:cxn>
                <a:cxn ang="0">
                  <a:pos x="4" y="112"/>
                </a:cxn>
                <a:cxn ang="0">
                  <a:pos x="13" y="142"/>
                </a:cxn>
                <a:cxn ang="0">
                  <a:pos x="16" y="121"/>
                </a:cxn>
                <a:cxn ang="0">
                  <a:pos x="12" y="108"/>
                </a:cxn>
                <a:cxn ang="0">
                  <a:pos x="23" y="99"/>
                </a:cxn>
                <a:cxn ang="0">
                  <a:pos x="29" y="89"/>
                </a:cxn>
                <a:cxn ang="0">
                  <a:pos x="37" y="98"/>
                </a:cxn>
                <a:cxn ang="0">
                  <a:pos x="25" y="107"/>
                </a:cxn>
                <a:cxn ang="0">
                  <a:pos x="31" y="113"/>
                </a:cxn>
                <a:cxn ang="0">
                  <a:pos x="38" y="101"/>
                </a:cxn>
                <a:cxn ang="0">
                  <a:pos x="47" y="104"/>
                </a:cxn>
                <a:cxn ang="0">
                  <a:pos x="58" y="83"/>
                </a:cxn>
                <a:cxn ang="0">
                  <a:pos x="63" y="88"/>
                </a:cxn>
                <a:cxn ang="0">
                  <a:pos x="76" y="83"/>
                </a:cxn>
                <a:cxn ang="0">
                  <a:pos x="81" y="74"/>
                </a:cxn>
                <a:cxn ang="0">
                  <a:pos x="79" y="62"/>
                </a:cxn>
                <a:cxn ang="0">
                  <a:pos x="75" y="56"/>
                </a:cxn>
                <a:cxn ang="0">
                  <a:pos x="68" y="23"/>
                </a:cxn>
                <a:cxn ang="0">
                  <a:pos x="52" y="0"/>
                </a:cxn>
                <a:cxn ang="0">
                  <a:pos x="43" y="7"/>
                </a:cxn>
                <a:cxn ang="0">
                  <a:pos x="54" y="20"/>
                </a:cxn>
                <a:cxn ang="0">
                  <a:pos x="54" y="36"/>
                </a:cxn>
                <a:cxn ang="0">
                  <a:pos x="46" y="56"/>
                </a:cxn>
              </a:cxnLst>
              <a:rect l="0" t="0" r="0" b="0"/>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w="12700">
              <a:noFill/>
            </a:ln>
          </p:spPr>
          <p:txBody>
            <a:bodyPr/>
            <a:lstStyle/>
            <a:p>
              <a:endParaRPr lang="zh-CN" altLang="en-US"/>
            </a:p>
          </p:txBody>
        </p:sp>
        <p:sp>
          <p:nvSpPr>
            <p:cNvPr id="4198" name="Freeform 95"/>
            <p:cNvSpPr/>
            <p:nvPr/>
          </p:nvSpPr>
          <p:spPr>
            <a:xfrm>
              <a:off x="3062" y="1988"/>
              <a:ext cx="52" cy="30"/>
            </a:xfrm>
            <a:custGeom>
              <a:avLst/>
              <a:gdLst/>
              <a:ahLst/>
              <a:cxnLst>
                <a:cxn ang="0">
                  <a:pos x="33" y="0"/>
                </a:cxn>
                <a:cxn ang="0">
                  <a:pos x="36" y="11"/>
                </a:cxn>
                <a:cxn ang="0">
                  <a:pos x="22" y="14"/>
                </a:cxn>
                <a:cxn ang="0">
                  <a:pos x="17" y="23"/>
                </a:cxn>
                <a:cxn ang="0">
                  <a:pos x="4" y="22"/>
                </a:cxn>
                <a:cxn ang="0">
                  <a:pos x="1" y="20"/>
                </a:cxn>
                <a:cxn ang="0">
                  <a:pos x="19" y="11"/>
                </a:cxn>
                <a:cxn ang="0">
                  <a:pos x="33" y="0"/>
                </a:cxn>
              </a:cxnLst>
              <a:rect l="0" t="0" r="0" b="0"/>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w="12700">
              <a:noFill/>
            </a:ln>
          </p:spPr>
          <p:txBody>
            <a:bodyPr/>
            <a:lstStyle/>
            <a:p>
              <a:endParaRPr lang="zh-CN" altLang="en-US"/>
            </a:p>
          </p:txBody>
        </p:sp>
        <p:sp>
          <p:nvSpPr>
            <p:cNvPr id="4199" name="Freeform 96"/>
            <p:cNvSpPr/>
            <p:nvPr/>
          </p:nvSpPr>
          <p:spPr>
            <a:xfrm>
              <a:off x="2955" y="1997"/>
              <a:ext cx="19" cy="22"/>
            </a:xfrm>
            <a:custGeom>
              <a:avLst/>
              <a:gdLst/>
              <a:ahLst/>
              <a:cxnLst>
                <a:cxn ang="0">
                  <a:pos x="10" y="0"/>
                </a:cxn>
                <a:cxn ang="0">
                  <a:pos x="0" y="11"/>
                </a:cxn>
                <a:cxn ang="0">
                  <a:pos x="10" y="15"/>
                </a:cxn>
                <a:cxn ang="0">
                  <a:pos x="10" y="0"/>
                </a:cxn>
              </a:cxnLst>
              <a:rect l="0" t="0" r="0" b="0"/>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w="12700">
              <a:noFill/>
            </a:ln>
          </p:spPr>
          <p:txBody>
            <a:bodyPr/>
            <a:lstStyle/>
            <a:p>
              <a:endParaRPr lang="zh-CN" altLang="en-US"/>
            </a:p>
          </p:txBody>
        </p:sp>
        <p:sp>
          <p:nvSpPr>
            <p:cNvPr id="4200" name="Freeform 97"/>
            <p:cNvSpPr/>
            <p:nvPr/>
          </p:nvSpPr>
          <p:spPr>
            <a:xfrm>
              <a:off x="2979" y="1996"/>
              <a:ext cx="37" cy="27"/>
            </a:xfrm>
            <a:custGeom>
              <a:avLst/>
              <a:gdLst/>
              <a:ahLst/>
              <a:cxnLst>
                <a:cxn ang="0">
                  <a:pos x="8" y="4"/>
                </a:cxn>
                <a:cxn ang="0">
                  <a:pos x="0" y="11"/>
                </a:cxn>
                <a:cxn ang="0">
                  <a:pos x="4" y="18"/>
                </a:cxn>
                <a:cxn ang="0">
                  <a:pos x="11" y="20"/>
                </a:cxn>
                <a:cxn ang="0">
                  <a:pos x="23" y="15"/>
                </a:cxn>
                <a:cxn ang="0">
                  <a:pos x="8" y="4"/>
                </a:cxn>
              </a:cxnLst>
              <a:rect l="0" t="0" r="0" b="0"/>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w="12700">
              <a:noFill/>
            </a:ln>
          </p:spPr>
          <p:txBody>
            <a:bodyPr/>
            <a:lstStyle/>
            <a:p>
              <a:endParaRPr lang="zh-CN" altLang="en-US"/>
            </a:p>
          </p:txBody>
        </p:sp>
        <p:sp>
          <p:nvSpPr>
            <p:cNvPr id="4201" name="Freeform 98"/>
            <p:cNvSpPr/>
            <p:nvPr/>
          </p:nvSpPr>
          <p:spPr>
            <a:xfrm>
              <a:off x="3040" y="1987"/>
              <a:ext cx="20" cy="16"/>
            </a:xfrm>
            <a:custGeom>
              <a:avLst/>
              <a:gdLst/>
              <a:ahLst/>
              <a:cxnLst>
                <a:cxn ang="0">
                  <a:pos x="6" y="0"/>
                </a:cxn>
                <a:cxn ang="0">
                  <a:pos x="1" y="7"/>
                </a:cxn>
                <a:cxn ang="0">
                  <a:pos x="10" y="12"/>
                </a:cxn>
                <a:cxn ang="0">
                  <a:pos x="6" y="0"/>
                </a:cxn>
              </a:cxnLst>
              <a:rect l="0" t="0" r="0" b="0"/>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w="12700">
              <a:noFill/>
            </a:ln>
          </p:spPr>
          <p:txBody>
            <a:bodyPr/>
            <a:lstStyle/>
            <a:p>
              <a:endParaRPr lang="zh-CN" altLang="en-US"/>
            </a:p>
          </p:txBody>
        </p:sp>
        <p:sp>
          <p:nvSpPr>
            <p:cNvPr id="4202" name="Freeform 99"/>
            <p:cNvSpPr/>
            <p:nvPr/>
          </p:nvSpPr>
          <p:spPr>
            <a:xfrm>
              <a:off x="3022" y="2005"/>
              <a:ext cx="15" cy="13"/>
            </a:xfrm>
            <a:custGeom>
              <a:avLst/>
              <a:gdLst/>
              <a:ahLst/>
              <a:cxnLst>
                <a:cxn ang="0">
                  <a:pos x="6" y="0"/>
                </a:cxn>
                <a:cxn ang="0">
                  <a:pos x="5" y="9"/>
                </a:cxn>
                <a:cxn ang="0">
                  <a:pos x="6" y="0"/>
                </a:cxn>
              </a:cxnLst>
              <a:rect l="0" t="0" r="0" b="0"/>
              <a:pathLst>
                <a:path w="20" h="18">
                  <a:moveTo>
                    <a:pt x="11" y="0"/>
                  </a:moveTo>
                  <a:cubicBezTo>
                    <a:pt x="1" y="14"/>
                    <a:pt x="0" y="9"/>
                    <a:pt x="9" y="18"/>
                  </a:cubicBezTo>
                  <a:cubicBezTo>
                    <a:pt x="20" y="14"/>
                    <a:pt x="16" y="18"/>
                    <a:pt x="11" y="0"/>
                  </a:cubicBezTo>
                  <a:close/>
                </a:path>
              </a:pathLst>
            </a:custGeom>
            <a:solidFill>
              <a:srgbClr val="FEFEFE">
                <a:alpha val="30196"/>
              </a:srgbClr>
            </a:solidFill>
            <a:ln w="12700">
              <a:noFill/>
            </a:ln>
          </p:spPr>
          <p:txBody>
            <a:bodyPr/>
            <a:lstStyle/>
            <a:p>
              <a:endParaRPr lang="zh-CN" altLang="en-US"/>
            </a:p>
          </p:txBody>
        </p:sp>
        <p:sp>
          <p:nvSpPr>
            <p:cNvPr id="4203" name="Freeform 100"/>
            <p:cNvSpPr/>
            <p:nvPr/>
          </p:nvSpPr>
          <p:spPr>
            <a:xfrm>
              <a:off x="4162" y="2021"/>
              <a:ext cx="18" cy="33"/>
            </a:xfrm>
            <a:custGeom>
              <a:avLst/>
              <a:gdLst/>
              <a:ahLst/>
              <a:cxnLst>
                <a:cxn ang="0">
                  <a:pos x="14" y="0"/>
                </a:cxn>
                <a:cxn ang="0">
                  <a:pos x="5" y="9"/>
                </a:cxn>
                <a:cxn ang="0">
                  <a:pos x="0" y="20"/>
                </a:cxn>
                <a:cxn ang="0">
                  <a:pos x="9" y="23"/>
                </a:cxn>
                <a:cxn ang="0">
                  <a:pos x="14" y="0"/>
                </a:cxn>
              </a:cxnLst>
              <a:rect l="0" t="0" r="0" b="0"/>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w="12700">
              <a:noFill/>
            </a:ln>
          </p:spPr>
          <p:txBody>
            <a:bodyPr/>
            <a:lstStyle/>
            <a:p>
              <a:endParaRPr lang="zh-CN" altLang="en-US"/>
            </a:p>
          </p:txBody>
        </p:sp>
        <p:sp>
          <p:nvSpPr>
            <p:cNvPr id="4204" name="Freeform 101"/>
            <p:cNvSpPr/>
            <p:nvPr/>
          </p:nvSpPr>
          <p:spPr>
            <a:xfrm>
              <a:off x="3278" y="3473"/>
              <a:ext cx="31" cy="18"/>
            </a:xfrm>
            <a:custGeom>
              <a:avLst/>
              <a:gdLst/>
              <a:ahLst/>
              <a:cxnLst>
                <a:cxn ang="0">
                  <a:pos x="17" y="0"/>
                </a:cxn>
                <a:cxn ang="0">
                  <a:pos x="15" y="14"/>
                </a:cxn>
                <a:cxn ang="0">
                  <a:pos x="17" y="0"/>
                </a:cxn>
              </a:cxnLst>
              <a:rect l="0" t="0" r="0" b="0"/>
              <a:pathLst>
                <a:path w="41" h="24">
                  <a:moveTo>
                    <a:pt x="30" y="0"/>
                  </a:moveTo>
                  <a:cubicBezTo>
                    <a:pt x="4" y="4"/>
                    <a:pt x="0" y="17"/>
                    <a:pt x="26" y="24"/>
                  </a:cubicBezTo>
                  <a:cubicBezTo>
                    <a:pt x="41" y="19"/>
                    <a:pt x="38" y="10"/>
                    <a:pt x="30" y="0"/>
                  </a:cubicBezTo>
                  <a:close/>
                </a:path>
              </a:pathLst>
            </a:custGeom>
            <a:solidFill>
              <a:srgbClr val="FEFEFE">
                <a:alpha val="30196"/>
              </a:srgbClr>
            </a:solidFill>
            <a:ln w="12700">
              <a:noFill/>
            </a:ln>
          </p:spPr>
          <p:txBody>
            <a:bodyPr/>
            <a:lstStyle/>
            <a:p>
              <a:endParaRPr lang="zh-CN" altLang="en-US"/>
            </a:p>
          </p:txBody>
        </p:sp>
        <p:sp>
          <p:nvSpPr>
            <p:cNvPr id="4205" name="Freeform 102"/>
            <p:cNvSpPr/>
            <p:nvPr/>
          </p:nvSpPr>
          <p:spPr>
            <a:xfrm>
              <a:off x="3318" y="3466"/>
              <a:ext cx="10" cy="15"/>
            </a:xfrm>
            <a:custGeom>
              <a:avLst/>
              <a:gdLst/>
              <a:ahLst/>
              <a:cxnLst>
                <a:cxn ang="0">
                  <a:pos x="6" y="3"/>
                </a:cxn>
                <a:cxn ang="0">
                  <a:pos x="1" y="6"/>
                </a:cxn>
                <a:cxn ang="0">
                  <a:pos x="5" y="11"/>
                </a:cxn>
                <a:cxn ang="0">
                  <a:pos x="6" y="3"/>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4206" name="Freeform 103"/>
            <p:cNvSpPr/>
            <p:nvPr/>
          </p:nvSpPr>
          <p:spPr>
            <a:xfrm>
              <a:off x="3251" y="3312"/>
              <a:ext cx="9" cy="15"/>
            </a:xfrm>
            <a:custGeom>
              <a:avLst/>
              <a:gdLst/>
              <a:ahLst/>
              <a:cxnLst>
                <a:cxn ang="0">
                  <a:pos x="5" y="3"/>
                </a:cxn>
                <a:cxn ang="0">
                  <a:pos x="1" y="6"/>
                </a:cxn>
                <a:cxn ang="0">
                  <a:pos x="4" y="11"/>
                </a:cxn>
                <a:cxn ang="0">
                  <a:pos x="5" y="3"/>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4207" name="Freeform 104"/>
            <p:cNvSpPr/>
            <p:nvPr/>
          </p:nvSpPr>
          <p:spPr>
            <a:xfrm>
              <a:off x="3311" y="3239"/>
              <a:ext cx="11" cy="19"/>
            </a:xfrm>
            <a:custGeom>
              <a:avLst/>
              <a:gdLst/>
              <a:ahLst/>
              <a:cxnLst>
                <a:cxn ang="0">
                  <a:pos x="4" y="0"/>
                </a:cxn>
                <a:cxn ang="0">
                  <a:pos x="0" y="8"/>
                </a:cxn>
                <a:cxn ang="0">
                  <a:pos x="7" y="14"/>
                </a:cxn>
                <a:cxn ang="0">
                  <a:pos x="4"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w="12700">
              <a:noFill/>
            </a:ln>
          </p:spPr>
          <p:txBody>
            <a:bodyPr/>
            <a:lstStyle/>
            <a:p>
              <a:endParaRPr lang="zh-CN" altLang="en-US"/>
            </a:p>
          </p:txBody>
        </p:sp>
        <p:sp>
          <p:nvSpPr>
            <p:cNvPr id="4208" name="Freeform 105"/>
            <p:cNvSpPr/>
            <p:nvPr/>
          </p:nvSpPr>
          <p:spPr>
            <a:xfrm>
              <a:off x="3287" y="3238"/>
              <a:ext cx="11" cy="19"/>
            </a:xfrm>
            <a:custGeom>
              <a:avLst/>
              <a:gdLst/>
              <a:ahLst/>
              <a:cxnLst>
                <a:cxn ang="0">
                  <a:pos x="4" y="0"/>
                </a:cxn>
                <a:cxn ang="0">
                  <a:pos x="0" y="8"/>
                </a:cxn>
                <a:cxn ang="0">
                  <a:pos x="7" y="14"/>
                </a:cxn>
                <a:cxn ang="0">
                  <a:pos x="4"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w="12700">
              <a:noFill/>
            </a:ln>
          </p:spPr>
          <p:txBody>
            <a:bodyPr/>
            <a:lstStyle/>
            <a:p>
              <a:endParaRPr lang="zh-CN" altLang="en-US"/>
            </a:p>
          </p:txBody>
        </p:sp>
        <p:sp>
          <p:nvSpPr>
            <p:cNvPr id="4209" name="Freeform 106"/>
            <p:cNvSpPr/>
            <p:nvPr/>
          </p:nvSpPr>
          <p:spPr>
            <a:xfrm>
              <a:off x="3276" y="3260"/>
              <a:ext cx="10" cy="15"/>
            </a:xfrm>
            <a:custGeom>
              <a:avLst/>
              <a:gdLst/>
              <a:ahLst/>
              <a:cxnLst>
                <a:cxn ang="0">
                  <a:pos x="6" y="3"/>
                </a:cxn>
                <a:cxn ang="0">
                  <a:pos x="1" y="6"/>
                </a:cxn>
                <a:cxn ang="0">
                  <a:pos x="5" y="11"/>
                </a:cxn>
                <a:cxn ang="0">
                  <a:pos x="6" y="3"/>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4210" name="Freeform 107"/>
            <p:cNvSpPr/>
            <p:nvPr/>
          </p:nvSpPr>
          <p:spPr>
            <a:xfrm>
              <a:off x="3251" y="3294"/>
              <a:ext cx="9" cy="15"/>
            </a:xfrm>
            <a:custGeom>
              <a:avLst/>
              <a:gdLst/>
              <a:ahLst/>
              <a:cxnLst>
                <a:cxn ang="0">
                  <a:pos x="5" y="3"/>
                </a:cxn>
                <a:cxn ang="0">
                  <a:pos x="1" y="6"/>
                </a:cxn>
                <a:cxn ang="0">
                  <a:pos x="4" y="11"/>
                </a:cxn>
                <a:cxn ang="0">
                  <a:pos x="5" y="3"/>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4211" name="Freeform 108"/>
            <p:cNvSpPr/>
            <p:nvPr/>
          </p:nvSpPr>
          <p:spPr>
            <a:xfrm>
              <a:off x="3270" y="3281"/>
              <a:ext cx="10" cy="15"/>
            </a:xfrm>
            <a:custGeom>
              <a:avLst/>
              <a:gdLst/>
              <a:ahLst/>
              <a:cxnLst>
                <a:cxn ang="0">
                  <a:pos x="6" y="3"/>
                </a:cxn>
                <a:cxn ang="0">
                  <a:pos x="1" y="6"/>
                </a:cxn>
                <a:cxn ang="0">
                  <a:pos x="5" y="11"/>
                </a:cxn>
                <a:cxn ang="0">
                  <a:pos x="6" y="3"/>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4212" name="Freeform 109"/>
            <p:cNvSpPr/>
            <p:nvPr/>
          </p:nvSpPr>
          <p:spPr>
            <a:xfrm>
              <a:off x="2537" y="2293"/>
              <a:ext cx="10" cy="15"/>
            </a:xfrm>
            <a:custGeom>
              <a:avLst/>
              <a:gdLst/>
              <a:ahLst/>
              <a:cxnLst>
                <a:cxn ang="0">
                  <a:pos x="6" y="3"/>
                </a:cxn>
                <a:cxn ang="0">
                  <a:pos x="1" y="6"/>
                </a:cxn>
                <a:cxn ang="0">
                  <a:pos x="5" y="11"/>
                </a:cxn>
                <a:cxn ang="0">
                  <a:pos x="6" y="3"/>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4213" name="Freeform 110"/>
            <p:cNvSpPr/>
            <p:nvPr/>
          </p:nvSpPr>
          <p:spPr>
            <a:xfrm>
              <a:off x="2476" y="2259"/>
              <a:ext cx="10" cy="15"/>
            </a:xfrm>
            <a:custGeom>
              <a:avLst/>
              <a:gdLst/>
              <a:ahLst/>
              <a:cxnLst>
                <a:cxn ang="0">
                  <a:pos x="6" y="3"/>
                </a:cxn>
                <a:cxn ang="0">
                  <a:pos x="1" y="6"/>
                </a:cxn>
                <a:cxn ang="0">
                  <a:pos x="5" y="11"/>
                </a:cxn>
                <a:cxn ang="0">
                  <a:pos x="6" y="3"/>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4214" name="Freeform 111"/>
            <p:cNvSpPr/>
            <p:nvPr/>
          </p:nvSpPr>
          <p:spPr>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0" b="0"/>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w="12700">
              <a:noFill/>
            </a:ln>
          </p:spPr>
          <p:txBody>
            <a:bodyPr/>
            <a:lstStyle/>
            <a:p>
              <a:endParaRPr lang="zh-CN" altLang="en-US"/>
            </a:p>
          </p:txBody>
        </p:sp>
      </p:grpSp>
      <p:pic>
        <p:nvPicPr>
          <p:cNvPr id="4100" name="Picture 112"/>
          <p:cNvPicPr>
            <a:picLocks noChangeAspect="1"/>
          </p:cNvPicPr>
          <p:nvPr/>
        </p:nvPicPr>
        <p:blipFill>
          <a:blip r:embed="rId3"/>
          <a:stretch>
            <a:fillRect/>
          </a:stretch>
        </p:blipFill>
        <p:spPr>
          <a:xfrm>
            <a:off x="4870450" y="3167063"/>
            <a:ext cx="4425950" cy="2989262"/>
          </a:xfrm>
          <a:prstGeom prst="rect">
            <a:avLst/>
          </a:prstGeom>
          <a:noFill/>
          <a:ln w="9525">
            <a:noFill/>
          </a:ln>
        </p:spPr>
      </p:pic>
      <p:pic>
        <p:nvPicPr>
          <p:cNvPr id="4101" name="Picture 113"/>
          <p:cNvPicPr>
            <a:picLocks noChangeAspect="1"/>
          </p:cNvPicPr>
          <p:nvPr/>
        </p:nvPicPr>
        <p:blipFill>
          <a:blip r:embed="rId4"/>
          <a:stretch>
            <a:fillRect/>
          </a:stretch>
        </p:blipFill>
        <p:spPr>
          <a:xfrm>
            <a:off x="6956425" y="3352800"/>
            <a:ext cx="1654175" cy="877888"/>
          </a:xfrm>
          <a:prstGeom prst="rect">
            <a:avLst/>
          </a:prstGeom>
          <a:noFill/>
          <a:ln w="9525">
            <a:noFill/>
          </a:ln>
        </p:spPr>
      </p:pic>
      <p:pic>
        <p:nvPicPr>
          <p:cNvPr id="4102" name="Picture 114"/>
          <p:cNvPicPr>
            <a:picLocks noChangeAspect="1"/>
          </p:cNvPicPr>
          <p:nvPr/>
        </p:nvPicPr>
        <p:blipFill>
          <a:blip r:embed="rId5"/>
          <a:stretch>
            <a:fillRect/>
          </a:stretch>
        </p:blipFill>
        <p:spPr>
          <a:xfrm>
            <a:off x="7345363" y="3248025"/>
            <a:ext cx="1112837" cy="866775"/>
          </a:xfrm>
          <a:prstGeom prst="rect">
            <a:avLst/>
          </a:prstGeom>
          <a:noFill/>
          <a:ln w="9525">
            <a:noFill/>
          </a:ln>
        </p:spPr>
      </p:pic>
      <p:pic>
        <p:nvPicPr>
          <p:cNvPr id="4103" name="Picture 115"/>
          <p:cNvPicPr>
            <a:picLocks noChangeAspect="1"/>
          </p:cNvPicPr>
          <p:nvPr/>
        </p:nvPicPr>
        <p:blipFill>
          <a:blip r:embed="rId6"/>
          <a:stretch>
            <a:fillRect/>
          </a:stretch>
        </p:blipFill>
        <p:spPr>
          <a:xfrm>
            <a:off x="4994275" y="4594225"/>
            <a:ext cx="4911725" cy="1882775"/>
          </a:xfrm>
          <a:prstGeom prst="rect">
            <a:avLst/>
          </a:prstGeom>
          <a:noFill/>
          <a:ln w="9525">
            <a:noFill/>
          </a:ln>
        </p:spPr>
      </p:pic>
      <p:pic>
        <p:nvPicPr>
          <p:cNvPr id="4104" name="Picture 116"/>
          <p:cNvPicPr>
            <a:picLocks noChangeAspect="1"/>
          </p:cNvPicPr>
          <p:nvPr/>
        </p:nvPicPr>
        <p:blipFill>
          <a:blip r:embed="rId7"/>
          <a:stretch>
            <a:fillRect/>
          </a:stretch>
        </p:blipFill>
        <p:spPr>
          <a:xfrm>
            <a:off x="5195888" y="3097213"/>
            <a:ext cx="2971800" cy="571500"/>
          </a:xfrm>
          <a:prstGeom prst="rect">
            <a:avLst/>
          </a:prstGeom>
          <a:noFill/>
          <a:ln w="9525">
            <a:noFill/>
          </a:ln>
        </p:spPr>
      </p:pic>
      <p:pic>
        <p:nvPicPr>
          <p:cNvPr id="4105" name="Picture 117"/>
          <p:cNvPicPr>
            <a:picLocks noChangeAspect="1"/>
          </p:cNvPicPr>
          <p:nvPr/>
        </p:nvPicPr>
        <p:blipFill>
          <a:blip r:embed="rId8"/>
          <a:stretch>
            <a:fillRect/>
          </a:stretch>
        </p:blipFill>
        <p:spPr>
          <a:xfrm>
            <a:off x="5943600" y="1993900"/>
            <a:ext cx="1546225" cy="1663700"/>
          </a:xfrm>
          <a:prstGeom prst="rect">
            <a:avLst/>
          </a:prstGeom>
          <a:noFill/>
          <a:ln w="9525">
            <a:noFill/>
          </a:ln>
        </p:spPr>
      </p:pic>
      <p:pic>
        <p:nvPicPr>
          <p:cNvPr id="4106" name="Picture 118"/>
          <p:cNvPicPr>
            <a:picLocks noChangeAspect="1"/>
          </p:cNvPicPr>
          <p:nvPr/>
        </p:nvPicPr>
        <p:blipFill>
          <a:blip r:embed="rId9"/>
          <a:stretch>
            <a:fillRect/>
          </a:stretch>
        </p:blipFill>
        <p:spPr>
          <a:xfrm>
            <a:off x="5626100" y="2862263"/>
            <a:ext cx="623888" cy="579437"/>
          </a:xfrm>
          <a:prstGeom prst="rect">
            <a:avLst/>
          </a:prstGeom>
          <a:noFill/>
          <a:ln w="9525">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4252913" y="0"/>
          <a:ext cx="4891087" cy="4437063"/>
        </p:xfrm>
        <a:graphic>
          <a:graphicData uri="http://schemas.openxmlformats.org/presentationml/2006/ole">
            <mc:AlternateContent xmlns:mc="http://schemas.openxmlformats.org/markup-compatibility/2006">
              <mc:Choice xmlns:v="urn:schemas-microsoft-com:vml" Requires="v">
                <p:oleObj r:id="rId2" imgW="8229600" imgH="8712200" progId="Photoshop.Image.6">
                  <p:embed/>
                </p:oleObj>
              </mc:Choice>
              <mc:Fallback>
                <p:oleObj r:id="rId2" imgW="8229600" imgH="8712200" progId="Photoshop.Image.6">
                  <p:embed/>
                  <p:pic>
                    <p:nvPicPr>
                      <p:cNvPr id="0" name="图片 3075"/>
                      <p:cNvPicPr/>
                      <p:nvPr/>
                    </p:nvPicPr>
                    <p:blipFill>
                      <a:blip r:embed="rId3"/>
                      <a:stretch>
                        <a:fillRect/>
                      </a:stretch>
                    </p:blipFill>
                    <p:spPr>
                      <a:xfrm>
                        <a:off x="4252913" y="0"/>
                        <a:ext cx="4891087" cy="4437063"/>
                      </a:xfrm>
                      <a:prstGeom prst="rect">
                        <a:avLst/>
                      </a:prstGeom>
                      <a:noFill/>
                      <a:ln w="38100">
                        <a:noFill/>
                        <a:miter/>
                      </a:ln>
                    </p:spPr>
                  </p:pic>
                </p:oleObj>
              </mc:Fallback>
            </mc:AlternateContent>
          </a:graphicData>
        </a:graphic>
      </p:graphicFrame>
      <p:sp>
        <p:nvSpPr>
          <p:cNvPr id="8" name="Rectangle 3"/>
          <p:cNvSpPr>
            <a:spLocks noChangeArrowheads="1"/>
          </p:cNvSpPr>
          <p:nvPr/>
        </p:nvSpPr>
        <p:spPr bwMode="gray">
          <a:xfrm>
            <a:off x="0" y="9525"/>
            <a:ext cx="1476375" cy="6848475"/>
          </a:xfrm>
          <a:prstGeom prst="rect">
            <a:avLst/>
          </a:prstGeom>
          <a:blipFill dpi="0" rotWithShape="0">
            <a:blip r:embed="rId4"/>
            <a:srcRect/>
            <a:tile tx="0" ty="0" sx="100000" sy="100000" flip="none" algn="tl"/>
          </a:blip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4"/>
          <p:cNvSpPr>
            <a:spLocks noChangeArrowheads="1"/>
          </p:cNvSpPr>
          <p:nvPr/>
        </p:nvSpPr>
        <p:spPr bwMode="ltGray">
          <a:xfrm flipV="1">
            <a:off x="0" y="4267200"/>
            <a:ext cx="9144000" cy="1106488"/>
          </a:xfrm>
          <a:prstGeom prst="rect">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AutoShape 5"/>
          <p:cNvSpPr>
            <a:spLocks noChangeArrowheads="1"/>
          </p:cNvSpPr>
          <p:nvPr/>
        </p:nvSpPr>
        <p:spPr bwMode="ltGray">
          <a:xfrm>
            <a:off x="1474788" y="5156200"/>
            <a:ext cx="7129463" cy="504825"/>
          </a:xfrm>
          <a:prstGeom prst="roundRect">
            <a:avLst>
              <a:gd name="adj" fmla="val 16667"/>
            </a:avLst>
          </a:prstGeom>
          <a:solidFill>
            <a:schemeClr val="tx1"/>
          </a:solidFill>
          <a:ln w="38100" algn="ctr">
            <a:solidFill>
              <a:schemeClr val="bg1"/>
            </a:solidFill>
            <a:rou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438" name="Rectangle 6"/>
          <p:cNvSpPr>
            <a:spLocks noGrp="1" noChangeArrowheads="1"/>
          </p:cNvSpPr>
          <p:nvPr>
            <p:ph type="ctrTitle"/>
          </p:nvPr>
        </p:nvSpPr>
        <p:spPr bwMode="auto">
          <a:xfrm>
            <a:off x="1447800" y="3548063"/>
            <a:ext cx="7239000" cy="1371600"/>
          </a:xfrm>
        </p:spPr>
        <p:txBody>
          <a:bodyPr/>
          <a:lstStyle>
            <a:lvl1pPr algn="l">
              <a:defRPr sz="4000" b="1">
                <a:solidFill>
                  <a:schemeClr val="tx1"/>
                </a:solidFill>
              </a:defRPr>
            </a:lvl1pPr>
          </a:lstStyle>
          <a:p>
            <a:pPr lvl="0"/>
            <a:r>
              <a:rPr lang="zh-CN" altLang="en-US" noProof="0"/>
              <a:t>单击此处编辑母版标题样式</a:t>
            </a:r>
          </a:p>
        </p:txBody>
      </p:sp>
      <p:sp>
        <p:nvSpPr>
          <p:cNvPr id="18439" name="Rectangle 7"/>
          <p:cNvSpPr>
            <a:spLocks noGrp="1" noChangeArrowheads="1"/>
          </p:cNvSpPr>
          <p:nvPr>
            <p:ph type="subTitle" idx="1"/>
          </p:nvPr>
        </p:nvSpPr>
        <p:spPr bwMode="white">
          <a:xfrm>
            <a:off x="1614488" y="5224463"/>
            <a:ext cx="6858000" cy="381000"/>
          </a:xfrm>
        </p:spPr>
        <p:txBody>
          <a:bodyPr/>
          <a:lstStyle>
            <a:lvl1pPr marL="0" indent="0">
              <a:buFont typeface="Wingdings" panose="05000000000000000000" pitchFamily="2" charset="2"/>
              <a:buNone/>
              <a:defRPr sz="1400" b="1">
                <a:solidFill>
                  <a:schemeClr val="bg1"/>
                </a:solidFill>
              </a:defRPr>
            </a:lvl1pPr>
          </a:lstStyle>
          <a:p>
            <a:pPr lvl="0"/>
            <a:r>
              <a:rPr lang="zh-CN" altLang="en-US" noProof="0"/>
              <a:t>单击此处编辑母版副标题样式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76325"/>
            <a:ext cx="4038600" cy="52482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076325"/>
            <a:ext cx="4038600" cy="52482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5.png"/><Relationship Id="rId2" Type="http://schemas.openxmlformats.org/officeDocument/2006/relationships/slideLayout" Target="../slideLayouts/slideLayout13.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19" Type="http://schemas.openxmlformats.org/officeDocument/2006/relationships/image" Target="../media/image7.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0.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13"/>
          <a:srcRect b="38461"/>
          <a:stretch>
            <a:fillRect/>
          </a:stretch>
        </p:blipFill>
        <p:spPr>
          <a:xfrm>
            <a:off x="0" y="6324600"/>
            <a:ext cx="9144000" cy="542925"/>
          </a:xfrm>
          <a:prstGeom prst="rect">
            <a:avLst/>
          </a:prstGeom>
          <a:noFill/>
          <a:ln w="9525">
            <a:noFill/>
          </a:ln>
        </p:spPr>
      </p:pic>
      <p:sp>
        <p:nvSpPr>
          <p:cNvPr id="7171" name="Rectangle 3"/>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2052" name="Picture 4"/>
          <p:cNvPicPr>
            <a:picLocks noChangeAspect="1"/>
          </p:cNvPicPr>
          <p:nvPr/>
        </p:nvPicPr>
        <p:blipFill>
          <a:blip r:embed="rId14"/>
          <a:stretch>
            <a:fillRect/>
          </a:stretch>
        </p:blipFill>
        <p:spPr>
          <a:xfrm>
            <a:off x="7891463" y="5935663"/>
            <a:ext cx="1235075" cy="833437"/>
          </a:xfrm>
          <a:prstGeom prst="rect">
            <a:avLst/>
          </a:prstGeom>
          <a:noFill/>
          <a:ln w="9525">
            <a:noFill/>
          </a:ln>
        </p:spPr>
      </p:pic>
      <p:pic>
        <p:nvPicPr>
          <p:cNvPr id="2053" name="Picture 5"/>
          <p:cNvPicPr>
            <a:picLocks noChangeAspect="1"/>
          </p:cNvPicPr>
          <p:nvPr/>
        </p:nvPicPr>
        <p:blipFill>
          <a:blip r:embed="rId15"/>
          <a:stretch>
            <a:fillRect/>
          </a:stretch>
        </p:blipFill>
        <p:spPr>
          <a:xfrm>
            <a:off x="7981950" y="5916613"/>
            <a:ext cx="828675" cy="158750"/>
          </a:xfrm>
          <a:prstGeom prst="rect">
            <a:avLst/>
          </a:prstGeom>
          <a:noFill/>
          <a:ln w="9525">
            <a:noFill/>
          </a:ln>
        </p:spPr>
      </p:pic>
      <p:pic>
        <p:nvPicPr>
          <p:cNvPr id="2054" name="Picture 6"/>
          <p:cNvPicPr>
            <a:picLocks noChangeAspect="1"/>
          </p:cNvPicPr>
          <p:nvPr/>
        </p:nvPicPr>
        <p:blipFill>
          <a:blip r:embed="rId16"/>
          <a:stretch>
            <a:fillRect/>
          </a:stretch>
        </p:blipFill>
        <p:spPr>
          <a:xfrm>
            <a:off x="8161338" y="5608638"/>
            <a:ext cx="430212" cy="463550"/>
          </a:xfrm>
          <a:prstGeom prst="rect">
            <a:avLst/>
          </a:prstGeom>
          <a:noFill/>
          <a:ln w="9525">
            <a:noFill/>
          </a:ln>
        </p:spPr>
      </p:pic>
      <p:pic>
        <p:nvPicPr>
          <p:cNvPr id="2055" name="Picture 7"/>
          <p:cNvPicPr>
            <a:picLocks noChangeAspect="1"/>
          </p:cNvPicPr>
          <p:nvPr/>
        </p:nvPicPr>
        <p:blipFill>
          <a:blip r:embed="rId17"/>
          <a:stretch>
            <a:fillRect/>
          </a:stretch>
        </p:blipFill>
        <p:spPr>
          <a:xfrm>
            <a:off x="8102600" y="5849938"/>
            <a:ext cx="173038" cy="161925"/>
          </a:xfrm>
          <a:prstGeom prst="rect">
            <a:avLst/>
          </a:prstGeom>
          <a:noFill/>
          <a:ln w="9525">
            <a:noFill/>
          </a:ln>
        </p:spPr>
      </p:pic>
      <p:pic>
        <p:nvPicPr>
          <p:cNvPr id="2056" name="Picture 8"/>
          <p:cNvPicPr>
            <a:picLocks noChangeAspect="1"/>
          </p:cNvPicPr>
          <p:nvPr/>
        </p:nvPicPr>
        <p:blipFill>
          <a:blip r:embed="rId18"/>
          <a:stretch>
            <a:fillRect/>
          </a:stretch>
        </p:blipFill>
        <p:spPr>
          <a:xfrm>
            <a:off x="8469313" y="5969000"/>
            <a:ext cx="461962" cy="244475"/>
          </a:xfrm>
          <a:prstGeom prst="rect">
            <a:avLst/>
          </a:prstGeom>
          <a:noFill/>
          <a:ln w="9525">
            <a:noFill/>
          </a:ln>
        </p:spPr>
      </p:pic>
      <p:pic>
        <p:nvPicPr>
          <p:cNvPr id="2057" name="Picture 9"/>
          <p:cNvPicPr>
            <a:picLocks noChangeAspect="1"/>
          </p:cNvPicPr>
          <p:nvPr/>
        </p:nvPicPr>
        <p:blipFill>
          <a:blip r:embed="rId19"/>
          <a:stretch>
            <a:fillRect/>
          </a:stretch>
        </p:blipFill>
        <p:spPr>
          <a:xfrm>
            <a:off x="8562975" y="5943600"/>
            <a:ext cx="309563" cy="241300"/>
          </a:xfrm>
          <a:prstGeom prst="rect">
            <a:avLst/>
          </a:prstGeom>
          <a:noFill/>
          <a:ln w="9525">
            <a:noFill/>
          </a:ln>
        </p:spPr>
      </p:pic>
      <p:pic>
        <p:nvPicPr>
          <p:cNvPr id="2058" name="Picture 10"/>
          <p:cNvPicPr>
            <a:picLocks noChangeAspect="1"/>
          </p:cNvPicPr>
          <p:nvPr/>
        </p:nvPicPr>
        <p:blipFill>
          <a:blip r:embed="rId20"/>
          <a:stretch>
            <a:fillRect/>
          </a:stretch>
        </p:blipFill>
        <p:spPr>
          <a:xfrm>
            <a:off x="7926388" y="6334125"/>
            <a:ext cx="1370012" cy="5238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200" b="1" i="1" kern="1200">
          <a:solidFill>
            <a:schemeClr val="tx1"/>
          </a:solidFill>
          <a:latin typeface="+mj-lt"/>
          <a:ea typeface="+mj-ea"/>
          <a:cs typeface="+mj-cs"/>
        </a:defRPr>
      </a:lvl1pPr>
      <a:lvl2pPr algn="ctr" rtl="0" eaLnBrk="0" fontAlgn="base" hangingPunct="0">
        <a:spcBef>
          <a:spcPct val="0"/>
        </a:spcBef>
        <a:spcAft>
          <a:spcPct val="0"/>
        </a:spcAft>
        <a:defRPr sz="4200" b="1" i="1">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200" b="1" i="1">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200" b="1" i="1">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200" b="1" i="1">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200" b="1" i="1">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200" b="1" i="1">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200" b="1" i="1">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200" b="1" i="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gray">
          <a:xfrm>
            <a:off x="0" y="0"/>
            <a:ext cx="468313" cy="6858000"/>
          </a:xfrm>
          <a:prstGeom prst="rect">
            <a:avLst/>
          </a:prstGeom>
          <a:blipFill dpi="0" rotWithShape="0">
            <a:blip r:embed="rId13"/>
            <a:srcRect/>
            <a:tile tx="0" ty="0" sx="100000" sy="100000" flip="none" algn="tl"/>
          </a:blip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411" name="Rectangle 3"/>
          <p:cNvSpPr>
            <a:spLocks noChangeArrowheads="1"/>
          </p:cNvSpPr>
          <p:nvPr/>
        </p:nvSpPr>
        <p:spPr bwMode="invGray">
          <a:xfrm>
            <a:off x="0" y="-26987"/>
            <a:ext cx="9144000" cy="692150"/>
          </a:xfrm>
          <a:prstGeom prst="rect">
            <a:avLst/>
          </a:prstGeom>
          <a:solidFill>
            <a:schemeClr val="accent1"/>
          </a:solidFill>
          <a:ln>
            <a:noFill/>
          </a:ln>
          <a:effec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Tx/>
              <a:buSzTx/>
              <a:buFontTx/>
              <a:buChar char="•"/>
              <a:defRPr/>
            </a:pPr>
            <a:endParaRPr kumimoji="0" lang="zh-CN" altLang="zh-CN" sz="3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AutoShape 4"/>
          <p:cNvSpPr>
            <a:spLocks noChangeArrowheads="1"/>
          </p:cNvSpPr>
          <p:nvPr/>
        </p:nvSpPr>
        <p:spPr bwMode="blackWhite">
          <a:xfrm>
            <a:off x="468313" y="233363"/>
            <a:ext cx="7488238" cy="720725"/>
          </a:xfrm>
          <a:prstGeom prst="roundRect">
            <a:avLst>
              <a:gd name="adj" fmla="val 16667"/>
            </a:avLst>
          </a:prstGeom>
          <a:solidFill>
            <a:schemeClr val="tx1"/>
          </a:solidFill>
          <a:ln w="38100" algn="ctr">
            <a:solidFill>
              <a:schemeClr val="bg1"/>
            </a:solidFill>
            <a:rou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7" name="Rectangle 5"/>
          <p:cNvSpPr>
            <a:spLocks noGrp="1"/>
          </p:cNvSpPr>
          <p:nvPr>
            <p:ph type="body" idx="1"/>
          </p:nvPr>
        </p:nvSpPr>
        <p:spPr>
          <a:xfrm>
            <a:off x="457200" y="1076325"/>
            <a:ext cx="8229600" cy="52482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078" name="Rectangle 6"/>
          <p:cNvSpPr>
            <a:spLocks noGrp="1"/>
          </p:cNvSpPr>
          <p:nvPr>
            <p:ph type="title"/>
          </p:nvPr>
        </p:nvSpPr>
        <p:spPr>
          <a:xfrm>
            <a:off x="547688" y="319088"/>
            <a:ext cx="7162800" cy="563562"/>
          </a:xfrm>
          <a:prstGeom prst="rect">
            <a:avLst/>
          </a:prstGeom>
          <a:noFill/>
          <a:ln w="9525">
            <a:noFill/>
          </a:ln>
        </p:spPr>
        <p:txBody>
          <a:bodyPr anchor="ctr" anchorCtr="0"/>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sz="3200" kern="1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a:solidFill>
            <a:schemeClr val="bg1"/>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组合 2"/>
          <p:cNvGrpSpPr/>
          <p:nvPr/>
        </p:nvGrpSpPr>
        <p:grpSpPr>
          <a:xfrm>
            <a:off x="5867400" y="-26987"/>
            <a:ext cx="3276600" cy="863600"/>
            <a:chOff x="6579791" y="5861288"/>
            <a:chExt cx="2217735" cy="706364"/>
          </a:xfrm>
        </p:grpSpPr>
        <p:pic>
          <p:nvPicPr>
            <p:cNvPr id="33794"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33795" name="文本框 4"/>
            <p:cNvSpPr txBox="1"/>
            <p:nvPr/>
          </p:nvSpPr>
          <p:spPr>
            <a:xfrm>
              <a:off x="6579791" y="6118384"/>
              <a:ext cx="1777197" cy="192172"/>
            </a:xfrm>
            <a:prstGeom prst="rect">
              <a:avLst/>
            </a:prstGeom>
            <a:noFill/>
            <a:ln w="9525">
              <a:noFill/>
            </a:ln>
          </p:spPr>
          <p:txBody>
            <a:bodyPr anchor="t" anchorCtr="0">
              <a:spAutoFit/>
            </a:bodyPr>
            <a:lstStyle/>
            <a:p>
              <a:pPr>
                <a:buSzTx/>
              </a:pPr>
              <a:r>
                <a:rPr lang="en-US" altLang="zh-CN" sz="1400" dirty="0">
                  <a:solidFill>
                    <a:srgbClr val="A6A6A6"/>
                  </a:solidFill>
                  <a:latin typeface="Arial" panose="020B0604020202020204" pitchFamily="34" charset="0"/>
                  <a:ea typeface="宋体" panose="02010600030101010101" pitchFamily="2" charset="-122"/>
                </a:rPr>
                <a:t>School</a:t>
              </a:r>
              <a:r>
                <a:rPr lang="zh-CN" altLang="en-US" sz="1400" dirty="0">
                  <a:solidFill>
                    <a:srgbClr val="A6A6A6"/>
                  </a:solidFill>
                  <a:latin typeface="Arial" panose="020B0604020202020204" pitchFamily="34" charset="0"/>
                  <a:ea typeface="宋体" panose="02010600030101010101" pitchFamily="2" charset="-122"/>
                </a:rPr>
                <a:t> </a:t>
              </a:r>
              <a:r>
                <a:rPr lang="en-US" altLang="zh-CN" sz="1400" dirty="0">
                  <a:solidFill>
                    <a:srgbClr val="A6A6A6"/>
                  </a:solidFill>
                  <a:latin typeface="Arial" panose="020B0604020202020204" pitchFamily="34" charset="0"/>
                  <a:ea typeface="宋体" panose="02010600030101010101" pitchFamily="2" charset="-122"/>
                </a:rPr>
                <a:t>of</a:t>
              </a:r>
              <a:r>
                <a:rPr lang="zh-CN" altLang="en-US" sz="1400" dirty="0">
                  <a:solidFill>
                    <a:srgbClr val="A6A6A6"/>
                  </a:solidFill>
                  <a:latin typeface="Arial" panose="020B0604020202020204" pitchFamily="34" charset="0"/>
                  <a:ea typeface="宋体" panose="02010600030101010101" pitchFamily="2" charset="-122"/>
                </a:rPr>
                <a:t> </a:t>
              </a:r>
              <a:r>
                <a:rPr lang="en-US" altLang="zh-CN" sz="1400" dirty="0">
                  <a:solidFill>
                    <a:srgbClr val="A6A6A6"/>
                  </a:solidFill>
                  <a:latin typeface="Arial" panose="020B0604020202020204" pitchFamily="34" charset="0"/>
                  <a:ea typeface="宋体" panose="02010600030101010101" pitchFamily="2" charset="-122"/>
                </a:rPr>
                <a:t>Foreign</a:t>
              </a:r>
              <a:r>
                <a:rPr lang="zh-CN" altLang="en-US" sz="1400" dirty="0">
                  <a:solidFill>
                    <a:srgbClr val="A6A6A6"/>
                  </a:solidFill>
                  <a:latin typeface="Arial" panose="020B0604020202020204" pitchFamily="34" charset="0"/>
                  <a:ea typeface="宋体" panose="02010600030101010101" pitchFamily="2" charset="-122"/>
                </a:rPr>
                <a:t> </a:t>
              </a:r>
              <a:r>
                <a:rPr lang="en-US" altLang="zh-CN" sz="1400" dirty="0">
                  <a:solidFill>
                    <a:srgbClr val="A6A6A6"/>
                  </a:solidFill>
                  <a:latin typeface="Arial" panose="020B0604020202020204" pitchFamily="34" charset="0"/>
                  <a:ea typeface="宋体" panose="02010600030101010101" pitchFamily="2" charset="-122"/>
                </a:rPr>
                <a:t>Languages</a:t>
              </a:r>
              <a:endParaRPr lang="zh-CN" altLang="en-US" sz="1400" dirty="0">
                <a:solidFill>
                  <a:srgbClr val="A6A6A6"/>
                </a:solidFill>
                <a:latin typeface="Arial" panose="020B0604020202020204" pitchFamily="34" charset="0"/>
                <a:ea typeface="宋体" panose="02010600030101010101" pitchFamily="2" charset="-122"/>
              </a:endParaRPr>
            </a:p>
          </p:txBody>
        </p:sp>
      </p:grpSp>
      <p:sp>
        <p:nvSpPr>
          <p:cNvPr id="33796" name="TextBox 16"/>
          <p:cNvSpPr txBox="1"/>
          <p:nvPr/>
        </p:nvSpPr>
        <p:spPr>
          <a:xfrm>
            <a:off x="323850" y="1916113"/>
            <a:ext cx="5753498" cy="1569660"/>
          </a:xfrm>
          <a:prstGeom prst="rect">
            <a:avLst/>
          </a:prstGeom>
          <a:noFill/>
          <a:ln w="9525">
            <a:noFill/>
          </a:ln>
        </p:spPr>
        <p:txBody>
          <a:bodyPr wrap="none" anchor="t" anchorCtr="0">
            <a:spAutoFit/>
          </a:bodyPr>
          <a:lstStyle/>
          <a:p>
            <a:r>
              <a:rPr lang="en-US" altLang="zh-CN" sz="4800" b="1" dirty="0">
                <a:solidFill>
                  <a:srgbClr val="FF7C80"/>
                </a:solidFill>
                <a:latin typeface="Lato Black" panose="020F0A02020204030203" pitchFamily="34" charset="0"/>
              </a:rPr>
              <a:t>1</a:t>
            </a:r>
            <a:r>
              <a:rPr lang="zh-CN" altLang="en-US" sz="4800" b="1" dirty="0">
                <a:solidFill>
                  <a:srgbClr val="FF7C80"/>
                </a:solidFill>
                <a:latin typeface="Lato Black" panose="020F0A02020204030203" pitchFamily="34" charset="0"/>
              </a:rPr>
              <a:t>单元</a:t>
            </a:r>
            <a:endParaRPr lang="en-US" altLang="zh-CN" sz="4800" b="1" dirty="0">
              <a:solidFill>
                <a:srgbClr val="FF7C80"/>
              </a:solidFill>
              <a:latin typeface="Lato Black" panose="020F0A02020204030203" pitchFamily="34" charset="0"/>
            </a:endParaRPr>
          </a:p>
          <a:p>
            <a:r>
              <a:rPr lang="zh-CN" altLang="en-US" sz="4800" b="1" dirty="0">
                <a:solidFill>
                  <a:srgbClr val="FF7C80"/>
                </a:solidFill>
                <a:latin typeface="Lato Black" panose="020F0A02020204030203" pitchFamily="34" charset="0"/>
                <a:ea typeface="宋体" panose="02010600030101010101" pitchFamily="2" charset="-122"/>
              </a:rPr>
              <a:t>长难句（目标句型）</a:t>
            </a:r>
            <a:endParaRPr lang="en-US" altLang="zh-CN" sz="4800" b="1" dirty="0">
              <a:solidFill>
                <a:srgbClr val="FF7C80"/>
              </a:solidFill>
              <a:latin typeface="Lato Black" panose="020F0A02020204030203" pitchFamily="34" charset="0"/>
              <a:ea typeface="宋体" panose="02010600030101010101" pitchFamily="2" charset="-122"/>
            </a:endParaRPr>
          </a:p>
        </p:txBody>
      </p:sp>
      <p:sp>
        <p:nvSpPr>
          <p:cNvPr id="7" name="Rectangle 14"/>
          <p:cNvSpPr/>
          <p:nvPr/>
        </p:nvSpPr>
        <p:spPr>
          <a:xfrm>
            <a:off x="139701" y="3813780"/>
            <a:ext cx="8515350" cy="2365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C000"/>
              </a:solidFill>
              <a:effectLst/>
              <a:uLnTx/>
              <a:uFillTx/>
              <a:latin typeface="+mn-lt"/>
              <a:ea typeface="+mn-ea"/>
              <a:cs typeface="+mn-cs"/>
            </a:endParaRPr>
          </a:p>
        </p:txBody>
      </p:sp>
      <p:sp>
        <p:nvSpPr>
          <p:cNvPr id="33798" name="文本框 8"/>
          <p:cNvSpPr txBox="1"/>
          <p:nvPr/>
        </p:nvSpPr>
        <p:spPr>
          <a:xfrm>
            <a:off x="139701" y="4378325"/>
            <a:ext cx="8353425" cy="1016000"/>
          </a:xfrm>
          <a:prstGeom prst="rect">
            <a:avLst/>
          </a:prstGeom>
          <a:noFill/>
          <a:ln w="9525">
            <a:noFill/>
          </a:ln>
        </p:spPr>
        <p:txBody>
          <a:bodyPr anchor="t" anchorCtr="0">
            <a:spAutoFit/>
          </a:bodyPr>
          <a:lstStyle/>
          <a:p>
            <a:pPr>
              <a:buSzTx/>
            </a:pPr>
            <a:r>
              <a:rPr lang="en-US" altLang="zh-CN" sz="6000" b="1" dirty="0">
                <a:solidFill>
                  <a:srgbClr val="6F6F6F"/>
                </a:solidFill>
                <a:latin typeface="Lato Black" panose="020F0A02020204030203" pitchFamily="34" charset="0"/>
                <a:ea typeface="宋体" panose="02010600030101010101" pitchFamily="2" charset="-122"/>
                <a:cs typeface="Lato Black" panose="020F0A02020204030203" pitchFamily="34" charset="0"/>
              </a:rPr>
              <a:t> </a:t>
            </a:r>
            <a:endParaRPr lang="en-US" altLang="zh-CN" sz="6000" b="1" dirty="0">
              <a:solidFill>
                <a:srgbClr val="6F6F6F"/>
              </a:solidFill>
              <a:latin typeface="Lato Black" panose="020F0A02020204030203" pitchFamily="34" charset="0"/>
              <a:ea typeface="Lato Black" panose="020F0A0202020403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
          <p:cNvGrpSpPr/>
          <p:nvPr/>
        </p:nvGrpSpPr>
        <p:grpSpPr>
          <a:xfrm>
            <a:off x="5867400" y="-26987"/>
            <a:ext cx="3276600" cy="863600"/>
            <a:chOff x="6579791" y="5861288"/>
            <a:chExt cx="2217735" cy="706364"/>
          </a:xfrm>
        </p:grpSpPr>
        <p:pic>
          <p:nvPicPr>
            <p:cNvPr id="34821"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endParaRPr>
            </a:p>
          </p:txBody>
        </p:sp>
      </p:grpSp>
      <p:sp>
        <p:nvSpPr>
          <p:cNvPr id="34819" name="TextBox 16"/>
          <p:cNvSpPr txBox="1"/>
          <p:nvPr/>
        </p:nvSpPr>
        <p:spPr>
          <a:xfrm>
            <a:off x="665480" y="1198245"/>
            <a:ext cx="7813040" cy="1814830"/>
          </a:xfrm>
          <a:prstGeom prst="rect">
            <a:avLst/>
          </a:prstGeom>
          <a:noFill/>
          <a:ln w="9525">
            <a:noFill/>
          </a:ln>
        </p:spPr>
        <p:txBody>
          <a:bodyPr wrap="square">
            <a:spAutoFit/>
          </a:bodyPr>
          <a:lstStyle/>
          <a:p>
            <a:pPr algn="l" eaLnBrk="1" hangingPunct="1"/>
            <a:r>
              <a:rPr lang="en-US" altLang="zh-CN" sz="2800" b="1" dirty="0">
                <a:solidFill>
                  <a:srgbClr val="FF7C80"/>
                </a:solidFill>
                <a:latin typeface="Lato Black" pitchFamily="34" charset="0"/>
              </a:rPr>
              <a:t>2. </a:t>
            </a:r>
            <a:r>
              <a:rPr lang="zh-CN" altLang="en-US" sz="2800" b="1" dirty="0">
                <a:solidFill>
                  <a:srgbClr val="FF7C80"/>
                </a:solidFill>
                <a:latin typeface="Lato Black" pitchFamily="34" charset="0"/>
              </a:rPr>
              <a:t>原句</a:t>
            </a:r>
          </a:p>
          <a:p>
            <a:pPr algn="l" eaLnBrk="1" hangingPunct="1"/>
            <a:r>
              <a:rPr lang="en-US" altLang="zh-CN" sz="2800" dirty="0">
                <a:solidFill>
                  <a:srgbClr val="000000"/>
                </a:solidFill>
                <a:sym typeface="+mn-ea"/>
              </a:rPr>
              <a:t>These days the disease can successfully be treated provided that drinking water with added salt is consumed</a:t>
            </a:r>
            <a:endParaRPr lang="en-US" altLang="zh-CN" sz="2800" b="1" dirty="0">
              <a:solidFill>
                <a:srgbClr val="000000"/>
              </a:solidFill>
              <a:latin typeface="Lato Black" pitchFamily="34" charset="0"/>
              <a:sym typeface="+mn-ea"/>
            </a:endParaRPr>
          </a:p>
        </p:txBody>
      </p:sp>
      <p:sp>
        <p:nvSpPr>
          <p:cNvPr id="34820" name="TextBox 16"/>
          <p:cNvSpPr txBox="1"/>
          <p:nvPr/>
        </p:nvSpPr>
        <p:spPr>
          <a:xfrm>
            <a:off x="826770" y="3270885"/>
            <a:ext cx="7063105" cy="829945"/>
          </a:xfrm>
          <a:prstGeom prst="rect">
            <a:avLst/>
          </a:prstGeom>
          <a:noFill/>
          <a:ln w="9525">
            <a:noFill/>
          </a:ln>
        </p:spPr>
        <p:txBody>
          <a:bodyPr wrap="square">
            <a:spAutoFit/>
          </a:bodyPr>
          <a:lstStyle/>
          <a:p>
            <a:pPr eaLnBrk="1" hangingPunct="1"/>
            <a:r>
              <a:rPr lang="zh-CN" altLang="en-US" sz="2400" b="1" dirty="0">
                <a:solidFill>
                  <a:srgbClr val="FF7C80"/>
                </a:solidFill>
                <a:latin typeface="Lato Black" pitchFamily="34" charset="0"/>
              </a:rPr>
              <a:t>译文：</a:t>
            </a:r>
          </a:p>
          <a:p>
            <a:pPr eaLnBrk="1" hangingPunct="1"/>
            <a:r>
              <a:rPr lang="zh-CN" altLang="en-US" sz="2400">
                <a:sym typeface="+mn-ea"/>
              </a:rPr>
              <a:t>如今，</a:t>
            </a:r>
            <a:r>
              <a:rPr lang="zh-CN" altLang="en-US" sz="2400">
                <a:solidFill>
                  <a:srgbClr val="FF0000"/>
                </a:solidFill>
                <a:sym typeface="+mn-ea"/>
              </a:rPr>
              <a:t>只要</a:t>
            </a:r>
            <a:r>
              <a:rPr lang="zh-CN" altLang="en-US" sz="2400">
                <a:sym typeface="+mn-ea"/>
              </a:rPr>
              <a:t>饮用含盐的水，就可以成功治疗该疾病。</a:t>
            </a:r>
            <a:endParaRPr lang="zh-CN" altLang="en-US" sz="2400" b="1" dirty="0">
              <a:solidFill>
                <a:srgbClr val="FF7C80"/>
              </a:solidFill>
              <a:latin typeface="Lato Black"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
          <p:cNvGrpSpPr/>
          <p:nvPr/>
        </p:nvGrpSpPr>
        <p:grpSpPr>
          <a:xfrm>
            <a:off x="5867400" y="-26987"/>
            <a:ext cx="3276600" cy="863600"/>
            <a:chOff x="6579791" y="5861288"/>
            <a:chExt cx="2217735" cy="706364"/>
          </a:xfrm>
        </p:grpSpPr>
        <p:pic>
          <p:nvPicPr>
            <p:cNvPr id="34821"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endParaRPr>
            </a:p>
          </p:txBody>
        </p:sp>
      </p:grpSp>
      <p:sp>
        <p:nvSpPr>
          <p:cNvPr id="34819" name="TextBox 16"/>
          <p:cNvSpPr txBox="1"/>
          <p:nvPr/>
        </p:nvSpPr>
        <p:spPr>
          <a:xfrm>
            <a:off x="516255" y="767715"/>
            <a:ext cx="7799070" cy="2245360"/>
          </a:xfrm>
          <a:prstGeom prst="rect">
            <a:avLst/>
          </a:prstGeom>
          <a:noFill/>
          <a:ln w="9525">
            <a:noFill/>
          </a:ln>
        </p:spPr>
        <p:txBody>
          <a:bodyPr wrap="square">
            <a:spAutoFit/>
          </a:bodyPr>
          <a:lstStyle/>
          <a:p>
            <a:pPr algn="l" eaLnBrk="1" hangingPunct="1"/>
            <a:r>
              <a:rPr lang="en-US" altLang="zh-CN" sz="2800" b="1" dirty="0">
                <a:solidFill>
                  <a:srgbClr val="FF7C80"/>
                </a:solidFill>
                <a:latin typeface="Lato Black" pitchFamily="34" charset="0"/>
              </a:rPr>
              <a:t>3. </a:t>
            </a:r>
            <a:r>
              <a:rPr lang="zh-CN" altLang="en-US" sz="2800" b="1" dirty="0">
                <a:solidFill>
                  <a:srgbClr val="FF7C80"/>
                </a:solidFill>
                <a:latin typeface="Lato Black" pitchFamily="34" charset="0"/>
              </a:rPr>
              <a:t>原句</a:t>
            </a:r>
          </a:p>
          <a:p>
            <a:pPr algn="l" eaLnBrk="1" hangingPunct="1"/>
            <a:r>
              <a:rPr lang="en-US" altLang="zh-CN" sz="2800" dirty="0">
                <a:solidFill>
                  <a:srgbClr val="000000"/>
                </a:solidFill>
                <a:sym typeface="+mn-ea"/>
              </a:rPr>
              <a:t>Transported between major towns and cities by people buying and selling goods, once the disease reached a new area, many people were quickly infected, and it caused many pandemics.</a:t>
            </a:r>
            <a:endParaRPr lang="en-US" altLang="zh-CN" sz="2800" b="1" dirty="0">
              <a:solidFill>
                <a:srgbClr val="000000"/>
              </a:solidFill>
              <a:latin typeface="Lato Black" pitchFamily="34" charset="0"/>
              <a:sym typeface="+mn-ea"/>
            </a:endParaRPr>
          </a:p>
        </p:txBody>
      </p:sp>
      <p:sp>
        <p:nvSpPr>
          <p:cNvPr id="34820" name="TextBox 16"/>
          <p:cNvSpPr txBox="1"/>
          <p:nvPr/>
        </p:nvSpPr>
        <p:spPr>
          <a:xfrm>
            <a:off x="1252220" y="3013075"/>
            <a:ext cx="7063105" cy="1568450"/>
          </a:xfrm>
          <a:prstGeom prst="rect">
            <a:avLst/>
          </a:prstGeom>
          <a:noFill/>
          <a:ln w="9525">
            <a:noFill/>
          </a:ln>
        </p:spPr>
        <p:txBody>
          <a:bodyPr wrap="square">
            <a:spAutoFit/>
          </a:bodyPr>
          <a:lstStyle/>
          <a:p>
            <a:pPr eaLnBrk="1" hangingPunct="1"/>
            <a:r>
              <a:rPr lang="zh-CN" altLang="en-US" sz="2400" b="1" dirty="0">
                <a:solidFill>
                  <a:srgbClr val="FF7C80"/>
                </a:solidFill>
                <a:latin typeface="Lato Black" pitchFamily="34" charset="0"/>
              </a:rPr>
              <a:t>译文：</a:t>
            </a:r>
          </a:p>
          <a:p>
            <a:pPr eaLnBrk="1" hangingPunct="1"/>
            <a:r>
              <a:rPr lang="zh-CN" altLang="en-US" sz="2400">
                <a:sym typeface="+mn-ea"/>
              </a:rPr>
              <a:t>该疾病借由买卖货物的人在主要城镇之间传播，</a:t>
            </a:r>
            <a:r>
              <a:rPr lang="zh-CN" altLang="en-US" sz="2400">
                <a:solidFill>
                  <a:srgbClr val="FF0000"/>
                </a:solidFill>
                <a:sym typeface="+mn-ea"/>
              </a:rPr>
              <a:t>一旦</a:t>
            </a:r>
            <a:r>
              <a:rPr lang="zh-CN" altLang="en-US" sz="2400">
                <a:sym typeface="+mn-ea"/>
              </a:rPr>
              <a:t>传播至一个新的地区，就</a:t>
            </a:r>
            <a:r>
              <a:rPr lang="zh-CN" altLang="en-US" sz="2400" u="sng">
                <a:sym typeface="+mn-ea"/>
              </a:rPr>
              <a:t>会有许多人很快被感染，这造成了许多次疾病大流行</a:t>
            </a:r>
            <a:r>
              <a:rPr lang="zh-CN" altLang="en-US" sz="2400">
                <a:sym typeface="+mn-ea"/>
              </a:rPr>
              <a:t>。</a:t>
            </a:r>
            <a:endParaRPr lang="zh-CN" altLang="en-US" sz="2400" b="1" dirty="0">
              <a:solidFill>
                <a:srgbClr val="FF7C80"/>
              </a:solidFill>
              <a:latin typeface="Lato Black"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
          <p:cNvGrpSpPr/>
          <p:nvPr/>
        </p:nvGrpSpPr>
        <p:grpSpPr>
          <a:xfrm>
            <a:off x="5867400" y="-26987"/>
            <a:ext cx="3276600" cy="863600"/>
            <a:chOff x="6579791" y="5861288"/>
            <a:chExt cx="2217735" cy="706364"/>
          </a:xfrm>
        </p:grpSpPr>
        <p:pic>
          <p:nvPicPr>
            <p:cNvPr id="34821"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endParaRPr>
            </a:p>
          </p:txBody>
        </p:sp>
      </p:grpSp>
      <p:sp>
        <p:nvSpPr>
          <p:cNvPr id="34819" name="TextBox 16"/>
          <p:cNvSpPr txBox="1"/>
          <p:nvPr/>
        </p:nvSpPr>
        <p:spPr>
          <a:xfrm>
            <a:off x="1160145" y="1374775"/>
            <a:ext cx="6382385" cy="1814830"/>
          </a:xfrm>
          <a:prstGeom prst="rect">
            <a:avLst/>
          </a:prstGeom>
          <a:noFill/>
          <a:ln w="9525">
            <a:noFill/>
          </a:ln>
        </p:spPr>
        <p:txBody>
          <a:bodyPr wrap="square">
            <a:spAutoFit/>
          </a:bodyPr>
          <a:lstStyle/>
          <a:p>
            <a:pPr algn="l" eaLnBrk="1" hangingPunct="1"/>
            <a:r>
              <a:rPr lang="en-US" altLang="zh-CN" sz="2800" b="1" dirty="0">
                <a:solidFill>
                  <a:srgbClr val="FF7C80"/>
                </a:solidFill>
                <a:latin typeface="Lato Black" pitchFamily="34" charset="0"/>
              </a:rPr>
              <a:t>4. </a:t>
            </a:r>
            <a:r>
              <a:rPr lang="zh-CN" altLang="en-US" sz="2800" b="1" dirty="0">
                <a:solidFill>
                  <a:srgbClr val="FF7C80"/>
                </a:solidFill>
                <a:latin typeface="Lato Black" pitchFamily="34" charset="0"/>
              </a:rPr>
              <a:t>原句</a:t>
            </a:r>
          </a:p>
          <a:p>
            <a:pPr algn="l" eaLnBrk="1" hangingPunct="1"/>
            <a:r>
              <a:rPr lang="en-US" altLang="zh-CN" sz="2800" dirty="0">
                <a:solidFill>
                  <a:srgbClr val="000000"/>
                </a:solidFill>
                <a:sym typeface="+mn-ea"/>
              </a:rPr>
              <a:t>it is the knowledge of the way in which the disease is propagated which will cause them to disappear.</a:t>
            </a:r>
            <a:endParaRPr lang="en-US" altLang="zh-CN" sz="2800" b="1" dirty="0">
              <a:solidFill>
                <a:srgbClr val="000000"/>
              </a:solidFill>
              <a:latin typeface="Lato Black" pitchFamily="34" charset="0"/>
              <a:sym typeface="+mn-ea"/>
            </a:endParaRPr>
          </a:p>
        </p:txBody>
      </p:sp>
      <p:sp>
        <p:nvSpPr>
          <p:cNvPr id="34820" name="TextBox 16"/>
          <p:cNvSpPr txBox="1"/>
          <p:nvPr/>
        </p:nvSpPr>
        <p:spPr>
          <a:xfrm>
            <a:off x="955675" y="3554095"/>
            <a:ext cx="7063105" cy="1198880"/>
          </a:xfrm>
          <a:prstGeom prst="rect">
            <a:avLst/>
          </a:prstGeom>
          <a:noFill/>
          <a:ln w="9525">
            <a:noFill/>
          </a:ln>
        </p:spPr>
        <p:txBody>
          <a:bodyPr wrap="square">
            <a:spAutoFit/>
          </a:bodyPr>
          <a:lstStyle/>
          <a:p>
            <a:pPr eaLnBrk="1" hangingPunct="1"/>
            <a:r>
              <a:rPr lang="zh-CN" altLang="en-US" sz="2400" b="1" dirty="0">
                <a:solidFill>
                  <a:srgbClr val="FF7C80"/>
                </a:solidFill>
                <a:latin typeface="Lato Black" pitchFamily="34" charset="0"/>
              </a:rPr>
              <a:t>译文：</a:t>
            </a:r>
          </a:p>
          <a:p>
            <a:pPr eaLnBrk="1" hangingPunct="1"/>
            <a:r>
              <a:rPr lang="zh-CN" altLang="en-US" sz="2400">
                <a:solidFill>
                  <a:srgbClr val="FF0000"/>
                </a:solidFill>
                <a:sym typeface="+mn-ea"/>
              </a:rPr>
              <a:t>正是</a:t>
            </a:r>
            <a:r>
              <a:rPr lang="zh-CN" altLang="en-US" sz="2400">
                <a:sym typeface="+mn-ea"/>
              </a:rPr>
              <a:t>因为人们了解了霍乱的传播方式，</a:t>
            </a:r>
            <a:r>
              <a:rPr lang="zh-CN" altLang="en-US" sz="2400">
                <a:solidFill>
                  <a:srgbClr val="FF0000"/>
                </a:solidFill>
                <a:sym typeface="+mn-ea"/>
              </a:rPr>
              <a:t>才</a:t>
            </a:r>
            <a:r>
              <a:rPr lang="zh-CN" altLang="en-US" sz="2400">
                <a:sym typeface="+mn-ea"/>
              </a:rPr>
              <a:t>不会再有霍乱暴发。</a:t>
            </a:r>
            <a:endParaRPr lang="zh-CN" altLang="en-US" sz="2400" b="1" dirty="0">
              <a:solidFill>
                <a:srgbClr val="FF7C80"/>
              </a:solidFill>
              <a:latin typeface="Lato Black"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
          <p:cNvGrpSpPr/>
          <p:nvPr/>
        </p:nvGrpSpPr>
        <p:grpSpPr>
          <a:xfrm>
            <a:off x="5867400" y="-26987"/>
            <a:ext cx="3276600" cy="863600"/>
            <a:chOff x="6579791" y="5861288"/>
            <a:chExt cx="2217735" cy="706364"/>
          </a:xfrm>
        </p:grpSpPr>
        <p:pic>
          <p:nvPicPr>
            <p:cNvPr id="34821"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endParaRPr>
            </a:p>
          </p:txBody>
        </p:sp>
      </p:grpSp>
      <p:sp>
        <p:nvSpPr>
          <p:cNvPr id="34819" name="TextBox 16"/>
          <p:cNvSpPr txBox="1"/>
          <p:nvPr/>
        </p:nvSpPr>
        <p:spPr>
          <a:xfrm>
            <a:off x="1160145" y="1374775"/>
            <a:ext cx="6382385" cy="1814830"/>
          </a:xfrm>
          <a:prstGeom prst="rect">
            <a:avLst/>
          </a:prstGeom>
          <a:noFill/>
          <a:ln w="9525">
            <a:noFill/>
          </a:ln>
        </p:spPr>
        <p:txBody>
          <a:bodyPr wrap="square">
            <a:spAutoFit/>
          </a:bodyPr>
          <a:lstStyle/>
          <a:p>
            <a:pPr algn="l" eaLnBrk="1" hangingPunct="1"/>
            <a:r>
              <a:rPr lang="en-US" altLang="zh-CN" sz="2800" b="1" dirty="0">
                <a:solidFill>
                  <a:srgbClr val="FF7C80"/>
                </a:solidFill>
                <a:latin typeface="Lato Black" pitchFamily="34" charset="0"/>
              </a:rPr>
              <a:t>5. </a:t>
            </a:r>
            <a:r>
              <a:rPr lang="zh-CN" altLang="en-US" sz="2800" b="1" dirty="0">
                <a:solidFill>
                  <a:srgbClr val="FF7C80"/>
                </a:solidFill>
                <a:latin typeface="Lato Black" pitchFamily="34" charset="0"/>
              </a:rPr>
              <a:t>原句</a:t>
            </a:r>
          </a:p>
          <a:p>
            <a:pPr algn="l" eaLnBrk="1" hangingPunct="1"/>
            <a:r>
              <a:rPr lang="en-US" altLang="zh-CN" sz="2800" dirty="0">
                <a:solidFill>
                  <a:srgbClr val="000000"/>
                </a:solidFill>
                <a:sym typeface="+mn-ea"/>
              </a:rPr>
              <a:t>No one would question how catastrophic the impact of diseases can be on society.</a:t>
            </a:r>
            <a:endParaRPr lang="en-US" altLang="zh-CN" sz="2800" b="1" dirty="0">
              <a:solidFill>
                <a:srgbClr val="000000"/>
              </a:solidFill>
              <a:latin typeface="Lato Black" pitchFamily="34" charset="0"/>
              <a:sym typeface="+mn-ea"/>
            </a:endParaRPr>
          </a:p>
        </p:txBody>
      </p:sp>
      <p:sp>
        <p:nvSpPr>
          <p:cNvPr id="34820" name="TextBox 16"/>
          <p:cNvSpPr txBox="1"/>
          <p:nvPr/>
        </p:nvSpPr>
        <p:spPr>
          <a:xfrm>
            <a:off x="1252855" y="3463925"/>
            <a:ext cx="7063105" cy="829945"/>
          </a:xfrm>
          <a:prstGeom prst="rect">
            <a:avLst/>
          </a:prstGeom>
          <a:noFill/>
          <a:ln w="9525">
            <a:noFill/>
          </a:ln>
        </p:spPr>
        <p:txBody>
          <a:bodyPr wrap="square">
            <a:spAutoFit/>
          </a:bodyPr>
          <a:lstStyle/>
          <a:p>
            <a:pPr eaLnBrk="1" hangingPunct="1"/>
            <a:r>
              <a:rPr lang="zh-CN" altLang="en-US" sz="2400" b="1" dirty="0">
                <a:solidFill>
                  <a:srgbClr val="FF7C80"/>
                </a:solidFill>
                <a:latin typeface="Lato Black" pitchFamily="34" charset="0"/>
              </a:rPr>
              <a:t>译文：</a:t>
            </a:r>
          </a:p>
          <a:p>
            <a:pPr eaLnBrk="1" hangingPunct="1"/>
            <a:r>
              <a:rPr lang="zh-CN" altLang="en-US" sz="2400" b="1">
                <a:solidFill>
                  <a:schemeClr val="tx1"/>
                </a:solidFill>
                <a:sym typeface="+mn-ea"/>
              </a:rPr>
              <a:t>没有人会质疑疾病对社会的灾难性影响。</a:t>
            </a:r>
            <a:endParaRPr lang="zh-CN" altLang="en-US" sz="2400" b="1" dirty="0">
              <a:solidFill>
                <a:schemeClr val="tx1"/>
              </a:solidFill>
              <a:latin typeface="Lato Black" pitchFamily="3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
          <p:cNvGrpSpPr/>
          <p:nvPr/>
        </p:nvGrpSpPr>
        <p:grpSpPr>
          <a:xfrm>
            <a:off x="5867400" y="-26987"/>
            <a:ext cx="3276600" cy="863600"/>
            <a:chOff x="6579791" y="5861288"/>
            <a:chExt cx="2217735" cy="706364"/>
          </a:xfrm>
        </p:grpSpPr>
        <p:pic>
          <p:nvPicPr>
            <p:cNvPr id="34821"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endParaRPr>
            </a:p>
          </p:txBody>
        </p:sp>
      </p:grpSp>
      <p:sp>
        <p:nvSpPr>
          <p:cNvPr id="34819" name="TextBox 16"/>
          <p:cNvSpPr txBox="1"/>
          <p:nvPr/>
        </p:nvSpPr>
        <p:spPr>
          <a:xfrm>
            <a:off x="387350" y="1374775"/>
            <a:ext cx="7928610" cy="2245360"/>
          </a:xfrm>
          <a:prstGeom prst="rect">
            <a:avLst/>
          </a:prstGeom>
          <a:noFill/>
          <a:ln w="9525">
            <a:noFill/>
          </a:ln>
        </p:spPr>
        <p:txBody>
          <a:bodyPr wrap="square">
            <a:spAutoFit/>
          </a:bodyPr>
          <a:lstStyle/>
          <a:p>
            <a:pPr algn="l" eaLnBrk="1" hangingPunct="1"/>
            <a:r>
              <a:rPr lang="en-US" altLang="zh-CN" sz="2800" b="1" dirty="0">
                <a:solidFill>
                  <a:srgbClr val="FF7C80"/>
                </a:solidFill>
                <a:latin typeface="Lato Black" pitchFamily="34" charset="0"/>
              </a:rPr>
              <a:t>6. </a:t>
            </a:r>
            <a:r>
              <a:rPr lang="zh-CN" altLang="en-US" sz="2800" b="1" dirty="0">
                <a:solidFill>
                  <a:srgbClr val="FF7C80"/>
                </a:solidFill>
                <a:latin typeface="Lato Black" pitchFamily="34" charset="0"/>
              </a:rPr>
              <a:t>原句</a:t>
            </a:r>
          </a:p>
          <a:p>
            <a:pPr algn="l" eaLnBrk="1" hangingPunct="1"/>
            <a:r>
              <a:rPr lang="en-US" altLang="zh-CN" sz="2800" dirty="0">
                <a:solidFill>
                  <a:srgbClr val="000000"/>
                </a:solidFill>
                <a:sym typeface="+mn-ea"/>
              </a:rPr>
              <a:t>From the simple loss of productivity, due to days off sick, through to the long-term impact on regional tourism</a:t>
            </a:r>
            <a:r>
              <a:rPr lang="en-US" altLang="zh-CN" sz="2800" dirty="0">
                <a:solidFill>
                  <a:schemeClr val="tx1"/>
                </a:solidFill>
                <a:sym typeface="+mn-ea"/>
              </a:rPr>
              <a:t>, there are many widespread economic consequences of disease.</a:t>
            </a:r>
            <a:endParaRPr lang="en-US" altLang="zh-CN" sz="2800" b="1" dirty="0">
              <a:solidFill>
                <a:schemeClr val="tx1"/>
              </a:solidFill>
              <a:latin typeface="Lato Black" pitchFamily="34" charset="0"/>
              <a:sym typeface="+mn-ea"/>
            </a:endParaRPr>
          </a:p>
        </p:txBody>
      </p:sp>
      <p:sp>
        <p:nvSpPr>
          <p:cNvPr id="34820" name="TextBox 16"/>
          <p:cNvSpPr txBox="1"/>
          <p:nvPr/>
        </p:nvSpPr>
        <p:spPr>
          <a:xfrm>
            <a:off x="955675" y="4042410"/>
            <a:ext cx="7063105" cy="1568450"/>
          </a:xfrm>
          <a:prstGeom prst="rect">
            <a:avLst/>
          </a:prstGeom>
          <a:noFill/>
          <a:ln w="9525">
            <a:noFill/>
          </a:ln>
        </p:spPr>
        <p:txBody>
          <a:bodyPr wrap="square">
            <a:spAutoFit/>
          </a:bodyPr>
          <a:lstStyle/>
          <a:p>
            <a:pPr eaLnBrk="1" hangingPunct="1"/>
            <a:r>
              <a:rPr lang="zh-CN" altLang="en-US" sz="2400" b="1" dirty="0">
                <a:solidFill>
                  <a:srgbClr val="FF7C80"/>
                </a:solidFill>
                <a:latin typeface="Lato Black" pitchFamily="34" charset="0"/>
              </a:rPr>
              <a:t>译文：</a:t>
            </a:r>
          </a:p>
          <a:p>
            <a:pPr eaLnBrk="1" hangingPunct="1"/>
            <a:r>
              <a:rPr lang="zh-CN" altLang="en-US" sz="2400" b="1">
                <a:solidFill>
                  <a:schemeClr val="tx1"/>
                </a:solidFill>
                <a:sym typeface="+mn-ea"/>
              </a:rPr>
              <a:t>从单纯由于病假导致的生产力损失，一直到对区域旅游业的长期影响，疾病会产生诸多广泛的经济后果。</a:t>
            </a:r>
            <a:endParaRPr lang="zh-CN" altLang="en-US" sz="2400" b="1" dirty="0">
              <a:solidFill>
                <a:schemeClr val="tx1"/>
              </a:solidFill>
              <a:latin typeface="Lato Black" pitchFamily="3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
          <p:cNvGrpSpPr/>
          <p:nvPr/>
        </p:nvGrpSpPr>
        <p:grpSpPr>
          <a:xfrm>
            <a:off x="5867400" y="-26987"/>
            <a:ext cx="3276600" cy="863600"/>
            <a:chOff x="6579791" y="5861288"/>
            <a:chExt cx="2217735" cy="706364"/>
          </a:xfrm>
        </p:grpSpPr>
        <p:pic>
          <p:nvPicPr>
            <p:cNvPr id="34821"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endParaRPr>
            </a:p>
          </p:txBody>
        </p:sp>
      </p:grpSp>
      <p:sp>
        <p:nvSpPr>
          <p:cNvPr id="34819" name="TextBox 16"/>
          <p:cNvSpPr txBox="1"/>
          <p:nvPr/>
        </p:nvSpPr>
        <p:spPr>
          <a:xfrm>
            <a:off x="722630" y="1374775"/>
            <a:ext cx="7258050" cy="2245360"/>
          </a:xfrm>
          <a:prstGeom prst="rect">
            <a:avLst/>
          </a:prstGeom>
          <a:noFill/>
          <a:ln w="9525">
            <a:noFill/>
          </a:ln>
        </p:spPr>
        <p:txBody>
          <a:bodyPr wrap="square">
            <a:spAutoFit/>
          </a:bodyPr>
          <a:lstStyle/>
          <a:p>
            <a:pPr algn="l" eaLnBrk="1" hangingPunct="1"/>
            <a:r>
              <a:rPr lang="en-US" altLang="zh-CN" sz="2800" b="1" dirty="0">
                <a:solidFill>
                  <a:srgbClr val="FF7C80"/>
                </a:solidFill>
                <a:latin typeface="Lato Black" pitchFamily="34" charset="0"/>
              </a:rPr>
              <a:t>7. </a:t>
            </a:r>
            <a:r>
              <a:rPr lang="zh-CN" altLang="en-US" sz="2800" b="1" dirty="0">
                <a:solidFill>
                  <a:srgbClr val="FF7C80"/>
                </a:solidFill>
                <a:latin typeface="Lato Black" pitchFamily="34" charset="0"/>
              </a:rPr>
              <a:t>原句</a:t>
            </a:r>
          </a:p>
          <a:p>
            <a:pPr algn="l" eaLnBrk="1" hangingPunct="1"/>
            <a:r>
              <a:rPr lang="en-US" altLang="zh-CN" sz="2800" dirty="0">
                <a:solidFill>
                  <a:srgbClr val="000000"/>
                </a:solidFill>
                <a:sym typeface="+mn-ea"/>
              </a:rPr>
              <a:t>It is important though to distinguish between economic losses as a consequence of illnesses or injuries and those related to diseases. </a:t>
            </a:r>
            <a:endParaRPr lang="en-US" altLang="zh-CN" sz="2800" b="1" dirty="0">
              <a:solidFill>
                <a:srgbClr val="000000"/>
              </a:solidFill>
              <a:latin typeface="Lato Black" pitchFamily="34" charset="0"/>
              <a:sym typeface="+mn-ea"/>
            </a:endParaRPr>
          </a:p>
        </p:txBody>
      </p:sp>
      <p:sp>
        <p:nvSpPr>
          <p:cNvPr id="34820" name="TextBox 16"/>
          <p:cNvSpPr txBox="1"/>
          <p:nvPr/>
        </p:nvSpPr>
        <p:spPr>
          <a:xfrm>
            <a:off x="917575" y="3928745"/>
            <a:ext cx="7063105" cy="1272540"/>
          </a:xfrm>
          <a:prstGeom prst="rect">
            <a:avLst/>
          </a:prstGeom>
          <a:noFill/>
          <a:ln w="9525">
            <a:noFill/>
          </a:ln>
        </p:spPr>
        <p:txBody>
          <a:bodyPr wrap="square">
            <a:spAutoFit/>
          </a:bodyPr>
          <a:lstStyle/>
          <a:p>
            <a:pPr eaLnBrk="1" hangingPunct="1"/>
            <a:r>
              <a:rPr lang="zh-CN" altLang="en-US" sz="2400" b="1" dirty="0">
                <a:solidFill>
                  <a:srgbClr val="FF7C80"/>
                </a:solidFill>
                <a:latin typeface="Lato Black" pitchFamily="34" charset="0"/>
              </a:rPr>
              <a:t>译文：</a:t>
            </a:r>
          </a:p>
          <a:p>
            <a:pPr>
              <a:lnSpc>
                <a:spcPct val="110000"/>
              </a:lnSpc>
            </a:pPr>
            <a:r>
              <a:rPr lang="zh-CN" altLang="en-US" sz="2400">
                <a:ln/>
                <a:solidFill>
                  <a:schemeClr val="tx1"/>
                </a:solidFill>
                <a:effectLst/>
                <a:sym typeface="+mn-ea"/>
              </a:rPr>
              <a:t>重要的是要把由疾病或伤痛造成的经济损失和与疾病相关的损失区别开来。</a:t>
            </a:r>
            <a:endParaRPr lang="zh-CN" altLang="en-US" sz="2400" dirty="0">
              <a:ln/>
              <a:solidFill>
                <a:schemeClr val="tx1"/>
              </a:solidFill>
              <a:effectLst/>
              <a:latin typeface="Lato Black" pitchFamily="34"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
          <p:cNvGrpSpPr/>
          <p:nvPr/>
        </p:nvGrpSpPr>
        <p:grpSpPr>
          <a:xfrm>
            <a:off x="5867400" y="-26987"/>
            <a:ext cx="3276600" cy="863600"/>
            <a:chOff x="6579791" y="5861288"/>
            <a:chExt cx="2217735" cy="706364"/>
          </a:xfrm>
        </p:grpSpPr>
        <p:pic>
          <p:nvPicPr>
            <p:cNvPr id="34821"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endParaRPr>
            </a:p>
          </p:txBody>
        </p:sp>
      </p:grpSp>
      <p:sp>
        <p:nvSpPr>
          <p:cNvPr id="34819" name="TextBox 16"/>
          <p:cNvSpPr txBox="1"/>
          <p:nvPr/>
        </p:nvSpPr>
        <p:spPr>
          <a:xfrm>
            <a:off x="1160145" y="1374775"/>
            <a:ext cx="6382385" cy="1814830"/>
          </a:xfrm>
          <a:prstGeom prst="rect">
            <a:avLst/>
          </a:prstGeom>
          <a:noFill/>
          <a:ln w="9525">
            <a:noFill/>
          </a:ln>
        </p:spPr>
        <p:txBody>
          <a:bodyPr wrap="square">
            <a:spAutoFit/>
          </a:bodyPr>
          <a:lstStyle/>
          <a:p>
            <a:pPr algn="l" eaLnBrk="1" hangingPunct="1"/>
            <a:r>
              <a:rPr lang="en-US" altLang="zh-CN" sz="2800" b="1" dirty="0">
                <a:solidFill>
                  <a:srgbClr val="FF7C80"/>
                </a:solidFill>
                <a:latin typeface="Lato Black" pitchFamily="34" charset="0"/>
              </a:rPr>
              <a:t>8. </a:t>
            </a:r>
            <a:r>
              <a:rPr lang="zh-CN" altLang="en-US" sz="2800" b="1" dirty="0">
                <a:solidFill>
                  <a:srgbClr val="FF7C80"/>
                </a:solidFill>
                <a:latin typeface="Lato Black" pitchFamily="34" charset="0"/>
              </a:rPr>
              <a:t>原句</a:t>
            </a:r>
          </a:p>
          <a:p>
            <a:pPr algn="l" eaLnBrk="1" hangingPunct="1"/>
            <a:r>
              <a:rPr lang="en-US" altLang="zh-CN" sz="2800" dirty="0">
                <a:solidFill>
                  <a:srgbClr val="000000"/>
                </a:solidFill>
                <a:sym typeface="+mn-ea"/>
              </a:rPr>
              <a:t>At its peak, some countries’ tourism sectors collapsed by 50% on the previous year. </a:t>
            </a:r>
            <a:endParaRPr lang="en-US" altLang="zh-CN" sz="2800" b="1" dirty="0">
              <a:solidFill>
                <a:srgbClr val="000000"/>
              </a:solidFill>
              <a:latin typeface="Lato Black" pitchFamily="34" charset="0"/>
              <a:sym typeface="+mn-ea"/>
            </a:endParaRPr>
          </a:p>
        </p:txBody>
      </p:sp>
      <p:sp>
        <p:nvSpPr>
          <p:cNvPr id="34820" name="TextBox 16"/>
          <p:cNvSpPr txBox="1"/>
          <p:nvPr/>
        </p:nvSpPr>
        <p:spPr>
          <a:xfrm>
            <a:off x="1160145" y="3451225"/>
            <a:ext cx="7063105" cy="1568450"/>
          </a:xfrm>
          <a:prstGeom prst="rect">
            <a:avLst/>
          </a:prstGeom>
          <a:noFill/>
          <a:ln w="9525">
            <a:noFill/>
          </a:ln>
        </p:spPr>
        <p:txBody>
          <a:bodyPr wrap="square">
            <a:spAutoFit/>
          </a:bodyPr>
          <a:lstStyle/>
          <a:p>
            <a:pPr eaLnBrk="1" hangingPunct="1"/>
            <a:r>
              <a:rPr lang="zh-CN" altLang="en-US" sz="2400" b="1" dirty="0">
                <a:solidFill>
                  <a:srgbClr val="FF7C80"/>
                </a:solidFill>
                <a:latin typeface="Lato Black" pitchFamily="34" charset="0"/>
              </a:rPr>
              <a:t>译文：</a:t>
            </a:r>
          </a:p>
          <a:p>
            <a:pPr eaLnBrk="1" hangingPunct="1"/>
            <a:r>
              <a:rPr lang="zh-CN" altLang="en-US" sz="2400" b="1">
                <a:solidFill>
                  <a:schemeClr val="tx1"/>
                </a:solidFill>
                <a:sym typeface="+mn-ea"/>
              </a:rPr>
              <a:t>在疫情最严重时，一些国家的旅游业比前一年暴跌了 50％。</a:t>
            </a:r>
            <a:endParaRPr lang="zh-CN" altLang="en-US" sz="2400"/>
          </a:p>
          <a:p>
            <a:pPr eaLnBrk="1" hangingPunct="1"/>
            <a:endParaRPr lang="zh-CN" altLang="en-US" sz="2400" b="1" dirty="0">
              <a:solidFill>
                <a:srgbClr val="FF7C80"/>
              </a:solidFill>
              <a:latin typeface="Lato Black"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组合 2"/>
          <p:cNvGrpSpPr/>
          <p:nvPr/>
        </p:nvGrpSpPr>
        <p:grpSpPr>
          <a:xfrm>
            <a:off x="5867400" y="-26987"/>
            <a:ext cx="3276600" cy="863600"/>
            <a:chOff x="6579791" y="5861288"/>
            <a:chExt cx="2217735" cy="706364"/>
          </a:xfrm>
        </p:grpSpPr>
        <p:pic>
          <p:nvPicPr>
            <p:cNvPr id="33794"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33795" name="文本框 4"/>
            <p:cNvSpPr txBox="1"/>
            <p:nvPr/>
          </p:nvSpPr>
          <p:spPr>
            <a:xfrm>
              <a:off x="6579791" y="6118384"/>
              <a:ext cx="1777197" cy="192172"/>
            </a:xfrm>
            <a:prstGeom prst="rect">
              <a:avLst/>
            </a:prstGeom>
            <a:noFill/>
            <a:ln w="9525">
              <a:noFill/>
            </a:ln>
          </p:spPr>
          <p:txBody>
            <a:bodyPr anchor="t" anchorCtr="0">
              <a:spAutoFit/>
            </a:bodyPr>
            <a:lstStyle/>
            <a:p>
              <a:pPr>
                <a:buSzTx/>
              </a:pPr>
              <a:r>
                <a:rPr lang="en-US" altLang="zh-CN" sz="1400" dirty="0">
                  <a:solidFill>
                    <a:srgbClr val="A6A6A6"/>
                  </a:solidFill>
                  <a:latin typeface="Arial" panose="020B0604020202020204" pitchFamily="34" charset="0"/>
                  <a:ea typeface="宋体" panose="02010600030101010101" pitchFamily="2" charset="-122"/>
                </a:rPr>
                <a:t>School</a:t>
              </a:r>
              <a:r>
                <a:rPr lang="zh-CN" altLang="en-US" sz="1400" dirty="0">
                  <a:solidFill>
                    <a:srgbClr val="A6A6A6"/>
                  </a:solidFill>
                  <a:latin typeface="Arial" panose="020B0604020202020204" pitchFamily="34" charset="0"/>
                  <a:ea typeface="宋体" panose="02010600030101010101" pitchFamily="2" charset="-122"/>
                </a:rPr>
                <a:t> </a:t>
              </a:r>
              <a:r>
                <a:rPr lang="en-US" altLang="zh-CN" sz="1400" dirty="0">
                  <a:solidFill>
                    <a:srgbClr val="A6A6A6"/>
                  </a:solidFill>
                  <a:latin typeface="Arial" panose="020B0604020202020204" pitchFamily="34" charset="0"/>
                  <a:ea typeface="宋体" panose="02010600030101010101" pitchFamily="2" charset="-122"/>
                </a:rPr>
                <a:t>of</a:t>
              </a:r>
              <a:r>
                <a:rPr lang="zh-CN" altLang="en-US" sz="1400" dirty="0">
                  <a:solidFill>
                    <a:srgbClr val="A6A6A6"/>
                  </a:solidFill>
                  <a:latin typeface="Arial" panose="020B0604020202020204" pitchFamily="34" charset="0"/>
                  <a:ea typeface="宋体" panose="02010600030101010101" pitchFamily="2" charset="-122"/>
                </a:rPr>
                <a:t> </a:t>
              </a:r>
              <a:r>
                <a:rPr lang="en-US" altLang="zh-CN" sz="1400" dirty="0">
                  <a:solidFill>
                    <a:srgbClr val="A6A6A6"/>
                  </a:solidFill>
                  <a:latin typeface="Arial" panose="020B0604020202020204" pitchFamily="34" charset="0"/>
                  <a:ea typeface="宋体" panose="02010600030101010101" pitchFamily="2" charset="-122"/>
                </a:rPr>
                <a:t>Foreign</a:t>
              </a:r>
              <a:r>
                <a:rPr lang="zh-CN" altLang="en-US" sz="1400" dirty="0">
                  <a:solidFill>
                    <a:srgbClr val="A6A6A6"/>
                  </a:solidFill>
                  <a:latin typeface="Arial" panose="020B0604020202020204" pitchFamily="34" charset="0"/>
                  <a:ea typeface="宋体" panose="02010600030101010101" pitchFamily="2" charset="-122"/>
                </a:rPr>
                <a:t> </a:t>
              </a:r>
              <a:r>
                <a:rPr lang="en-US" altLang="zh-CN" sz="1400" dirty="0">
                  <a:solidFill>
                    <a:srgbClr val="A6A6A6"/>
                  </a:solidFill>
                  <a:latin typeface="Arial" panose="020B0604020202020204" pitchFamily="34" charset="0"/>
                  <a:ea typeface="宋体" panose="02010600030101010101" pitchFamily="2" charset="-122"/>
                </a:rPr>
                <a:t>Languages</a:t>
              </a:r>
              <a:endParaRPr lang="zh-CN" altLang="en-US" sz="1400" dirty="0">
                <a:solidFill>
                  <a:srgbClr val="A6A6A6"/>
                </a:solidFill>
                <a:latin typeface="Arial" panose="020B0604020202020204" pitchFamily="34" charset="0"/>
                <a:ea typeface="宋体" panose="02010600030101010101" pitchFamily="2" charset="-122"/>
              </a:endParaRPr>
            </a:p>
          </p:txBody>
        </p:sp>
      </p:grpSp>
      <p:sp>
        <p:nvSpPr>
          <p:cNvPr id="33796" name="TextBox 16"/>
          <p:cNvSpPr txBox="1"/>
          <p:nvPr/>
        </p:nvSpPr>
        <p:spPr>
          <a:xfrm>
            <a:off x="323850" y="1916113"/>
            <a:ext cx="5753498" cy="1569660"/>
          </a:xfrm>
          <a:prstGeom prst="rect">
            <a:avLst/>
          </a:prstGeom>
          <a:noFill/>
          <a:ln w="9525">
            <a:noFill/>
          </a:ln>
        </p:spPr>
        <p:txBody>
          <a:bodyPr wrap="none" anchor="t" anchorCtr="0">
            <a:spAutoFit/>
          </a:bodyPr>
          <a:lstStyle/>
          <a:p>
            <a:r>
              <a:rPr lang="en-US" altLang="zh-CN" sz="4800" b="1" dirty="0">
                <a:solidFill>
                  <a:srgbClr val="FF7C80"/>
                </a:solidFill>
                <a:latin typeface="Lato Black" panose="020F0A02020204030203" pitchFamily="34" charset="0"/>
              </a:rPr>
              <a:t>4</a:t>
            </a:r>
            <a:r>
              <a:rPr lang="zh-CN" altLang="en-US" sz="4800" b="1" dirty="0">
                <a:solidFill>
                  <a:srgbClr val="FF7C80"/>
                </a:solidFill>
                <a:latin typeface="Lato Black" panose="020F0A02020204030203" pitchFamily="34" charset="0"/>
              </a:rPr>
              <a:t>单元</a:t>
            </a:r>
            <a:endParaRPr lang="en-US" altLang="zh-CN" sz="4800" b="1" dirty="0">
              <a:solidFill>
                <a:srgbClr val="FF7C80"/>
              </a:solidFill>
              <a:latin typeface="Lato Black" panose="020F0A02020204030203" pitchFamily="34" charset="0"/>
            </a:endParaRPr>
          </a:p>
          <a:p>
            <a:r>
              <a:rPr lang="zh-CN" altLang="en-US" sz="4800" b="1" dirty="0">
                <a:solidFill>
                  <a:srgbClr val="FF7C80"/>
                </a:solidFill>
                <a:latin typeface="Lato Black" panose="020F0A02020204030203" pitchFamily="34" charset="0"/>
                <a:ea typeface="宋体" panose="02010600030101010101" pitchFamily="2" charset="-122"/>
              </a:rPr>
              <a:t>长难句（目标句型）</a:t>
            </a:r>
            <a:endParaRPr lang="en-US" altLang="zh-CN" sz="4800" b="1" dirty="0">
              <a:solidFill>
                <a:srgbClr val="FF7C80"/>
              </a:solidFill>
              <a:latin typeface="Lato Black" panose="020F0A02020204030203" pitchFamily="34" charset="0"/>
              <a:ea typeface="宋体" panose="02010600030101010101" pitchFamily="2" charset="-122"/>
            </a:endParaRPr>
          </a:p>
        </p:txBody>
      </p:sp>
      <p:sp>
        <p:nvSpPr>
          <p:cNvPr id="7" name="Rectangle 14"/>
          <p:cNvSpPr/>
          <p:nvPr/>
        </p:nvSpPr>
        <p:spPr>
          <a:xfrm>
            <a:off x="139701" y="3813780"/>
            <a:ext cx="8515350" cy="2365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C000"/>
              </a:solidFill>
              <a:effectLst/>
              <a:uLnTx/>
              <a:uFillTx/>
              <a:latin typeface="+mn-lt"/>
              <a:ea typeface="+mn-ea"/>
              <a:cs typeface="+mn-cs"/>
            </a:endParaRPr>
          </a:p>
        </p:txBody>
      </p:sp>
      <p:sp>
        <p:nvSpPr>
          <p:cNvPr id="33798" name="文本框 8"/>
          <p:cNvSpPr txBox="1"/>
          <p:nvPr/>
        </p:nvSpPr>
        <p:spPr>
          <a:xfrm>
            <a:off x="139701" y="4378325"/>
            <a:ext cx="8353425" cy="1016000"/>
          </a:xfrm>
          <a:prstGeom prst="rect">
            <a:avLst/>
          </a:prstGeom>
          <a:noFill/>
          <a:ln w="9525">
            <a:noFill/>
          </a:ln>
        </p:spPr>
        <p:txBody>
          <a:bodyPr anchor="t" anchorCtr="0">
            <a:spAutoFit/>
          </a:bodyPr>
          <a:lstStyle/>
          <a:p>
            <a:pPr>
              <a:buSzTx/>
            </a:pPr>
            <a:r>
              <a:rPr lang="en-US" altLang="zh-CN" sz="6000" b="1" dirty="0">
                <a:solidFill>
                  <a:srgbClr val="6F6F6F"/>
                </a:solidFill>
                <a:latin typeface="Lato Black" panose="020F0A02020204030203" pitchFamily="34" charset="0"/>
                <a:ea typeface="宋体" panose="02010600030101010101" pitchFamily="2" charset="-122"/>
                <a:cs typeface="Lato Black" panose="020F0A02020204030203" pitchFamily="34" charset="0"/>
              </a:rPr>
              <a:t> </a:t>
            </a:r>
            <a:endParaRPr lang="en-US" altLang="zh-CN" sz="6000" b="1" dirty="0">
              <a:solidFill>
                <a:srgbClr val="6F6F6F"/>
              </a:solidFill>
              <a:latin typeface="Lato Black" panose="020F0A02020204030203" pitchFamily="34" charset="0"/>
              <a:ea typeface="Lato Black" panose="020F0A02020204030203" pitchFamily="34" charset="0"/>
            </a:endParaRPr>
          </a:p>
        </p:txBody>
      </p:sp>
    </p:spTree>
    <p:extLst>
      <p:ext uri="{BB962C8B-B14F-4D97-AF65-F5344CB8AC3E}">
        <p14:creationId xmlns:p14="http://schemas.microsoft.com/office/powerpoint/2010/main" val="2629698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
          <p:cNvGrpSpPr/>
          <p:nvPr/>
        </p:nvGrpSpPr>
        <p:grpSpPr>
          <a:xfrm>
            <a:off x="5867400" y="-26987"/>
            <a:ext cx="3276600" cy="863600"/>
            <a:chOff x="6579791" y="5861288"/>
            <a:chExt cx="2217735" cy="706364"/>
          </a:xfrm>
        </p:grpSpPr>
        <p:pic>
          <p:nvPicPr>
            <p:cNvPr id="34821"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endParaRPr>
            </a:p>
          </p:txBody>
        </p:sp>
      </p:grpSp>
      <p:sp>
        <p:nvSpPr>
          <p:cNvPr id="34819" name="TextBox 16"/>
          <p:cNvSpPr txBox="1"/>
          <p:nvPr/>
        </p:nvSpPr>
        <p:spPr>
          <a:xfrm>
            <a:off x="539552" y="958475"/>
            <a:ext cx="7516311" cy="2492990"/>
          </a:xfrm>
          <a:prstGeom prst="rect">
            <a:avLst/>
          </a:prstGeom>
          <a:noFill/>
          <a:ln w="9525">
            <a:noFill/>
          </a:ln>
        </p:spPr>
        <p:txBody>
          <a:bodyPr wrap="square">
            <a:spAutoFit/>
          </a:bodyPr>
          <a:lstStyle/>
          <a:p>
            <a:pPr algn="l" eaLnBrk="1" hangingPunct="1"/>
            <a:r>
              <a:rPr lang="en-US" altLang="zh-CN" sz="2800" b="1" dirty="0">
                <a:solidFill>
                  <a:srgbClr val="FF7C80"/>
                </a:solidFill>
                <a:latin typeface="Lato Black" pitchFamily="34" charset="0"/>
              </a:rPr>
              <a:t>1. </a:t>
            </a:r>
            <a:r>
              <a:rPr lang="zh-CN" altLang="en-US" sz="2800" b="1" dirty="0">
                <a:solidFill>
                  <a:srgbClr val="FF7C80"/>
                </a:solidFill>
                <a:latin typeface="Lato Black" pitchFamily="34" charset="0"/>
              </a:rPr>
              <a:t>原句</a:t>
            </a:r>
          </a:p>
          <a:p>
            <a:pPr lvl="0" algn="just"/>
            <a:r>
              <a:rPr lang="en-US" altLang="zh-CN" sz="3200" kern="100" dirty="0">
                <a:effectLst/>
                <a:latin typeface="Times New Roman" panose="02020603050405020304" pitchFamily="18" charset="0"/>
                <a:ea typeface="等线" panose="02010600030101010101" pitchFamily="2" charset="-122"/>
                <a:cs typeface="Times New Roman" panose="02020603050405020304" pitchFamily="18" charset="0"/>
              </a:rPr>
              <a:t>When we think of languages taking over others in commerce, it is easy to quickly jump to the conclusion that the world has become more global. (reading 1, para. 4)</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4820" name="TextBox 16"/>
          <p:cNvSpPr txBox="1"/>
          <p:nvPr/>
        </p:nvSpPr>
        <p:spPr>
          <a:xfrm>
            <a:off x="766154" y="4005064"/>
            <a:ext cx="7063105" cy="2123658"/>
          </a:xfrm>
          <a:prstGeom prst="rect">
            <a:avLst/>
          </a:prstGeom>
          <a:noFill/>
          <a:ln w="9525">
            <a:noFill/>
          </a:ln>
        </p:spPr>
        <p:txBody>
          <a:bodyPr wrap="square">
            <a:spAutoFit/>
          </a:bodyPr>
          <a:lstStyle/>
          <a:p>
            <a:pPr eaLnBrk="1" hangingPunct="1"/>
            <a:r>
              <a:rPr lang="zh-CN" altLang="en-US" sz="2400" b="1" dirty="0">
                <a:solidFill>
                  <a:srgbClr val="FF7C80"/>
                </a:solidFill>
                <a:latin typeface="Lato Black" pitchFamily="34" charset="0"/>
              </a:rPr>
              <a:t>译文：</a:t>
            </a:r>
          </a:p>
          <a:p>
            <a:pPr marL="228600" indent="266700" algn="just"/>
            <a:r>
              <a:rPr lang="zh-CN" altLang="zh-CN" sz="2800" kern="100" dirty="0">
                <a:effectLst/>
                <a:latin typeface="等线" panose="02010600030101010101" pitchFamily="2" charset="-122"/>
                <a:ea typeface="宋体" panose="02010600030101010101" pitchFamily="2" charset="-122"/>
                <a:cs typeface="Times New Roman" panose="02020603050405020304" pitchFamily="18" charset="0"/>
              </a:rPr>
              <a:t>想到一些语言在商业活动中取代其他语言的情况时，我们很容易立刻得出这样的结论：世界日趋全球化了</a:t>
            </a:r>
            <a:r>
              <a:rPr lang="zh-CN" altLang="en-US" sz="2800" kern="100" dirty="0">
                <a:latin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eaLnBrk="1" hangingPunct="1"/>
            <a:endParaRPr lang="zh-CN" altLang="en-US" sz="2400" b="1" dirty="0">
              <a:solidFill>
                <a:srgbClr val="FF7C80"/>
              </a:solidFill>
              <a:latin typeface="Lato Black" pitchFamily="34" charset="0"/>
            </a:endParaRPr>
          </a:p>
        </p:txBody>
      </p:sp>
    </p:spTree>
    <p:extLst>
      <p:ext uri="{BB962C8B-B14F-4D97-AF65-F5344CB8AC3E}">
        <p14:creationId xmlns:p14="http://schemas.microsoft.com/office/powerpoint/2010/main" val="3480321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
          <p:cNvGrpSpPr/>
          <p:nvPr/>
        </p:nvGrpSpPr>
        <p:grpSpPr>
          <a:xfrm>
            <a:off x="5867400" y="-26987"/>
            <a:ext cx="3276600" cy="863600"/>
            <a:chOff x="6579791" y="5861288"/>
            <a:chExt cx="2217735" cy="706364"/>
          </a:xfrm>
        </p:grpSpPr>
        <p:pic>
          <p:nvPicPr>
            <p:cNvPr id="34821"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endParaRPr>
            </a:p>
          </p:txBody>
        </p:sp>
      </p:grpSp>
      <p:sp>
        <p:nvSpPr>
          <p:cNvPr id="34819" name="TextBox 16"/>
          <p:cNvSpPr txBox="1"/>
          <p:nvPr/>
        </p:nvSpPr>
        <p:spPr>
          <a:xfrm>
            <a:off x="539552" y="958475"/>
            <a:ext cx="7516311" cy="2985433"/>
          </a:xfrm>
          <a:prstGeom prst="rect">
            <a:avLst/>
          </a:prstGeom>
          <a:noFill/>
          <a:ln w="9525">
            <a:noFill/>
          </a:ln>
        </p:spPr>
        <p:txBody>
          <a:bodyPr wrap="square">
            <a:spAutoFit/>
          </a:bodyPr>
          <a:lstStyle/>
          <a:p>
            <a:pPr algn="l" eaLnBrk="1" hangingPunct="1"/>
            <a:r>
              <a:rPr lang="en-US" altLang="zh-CN" sz="2800" b="1" dirty="0">
                <a:solidFill>
                  <a:srgbClr val="FF7C80"/>
                </a:solidFill>
                <a:latin typeface="Lato Black" pitchFamily="34" charset="0"/>
              </a:rPr>
              <a:t>2. </a:t>
            </a:r>
            <a:r>
              <a:rPr lang="zh-CN" altLang="en-US" sz="2800" b="1" dirty="0">
                <a:solidFill>
                  <a:srgbClr val="FF7C80"/>
                </a:solidFill>
                <a:latin typeface="Lato Black" pitchFamily="34" charset="0"/>
              </a:rPr>
              <a:t>原句</a:t>
            </a:r>
          </a:p>
          <a:p>
            <a:pPr algn="just"/>
            <a:r>
              <a:rPr lang="en-US" altLang="zh-CN" sz="3200" kern="100" dirty="0">
                <a:effectLst/>
                <a:latin typeface="Times New Roman" panose="02020603050405020304" pitchFamily="18" charset="0"/>
                <a:ea typeface="等线" panose="02010600030101010101" pitchFamily="2" charset="-122"/>
                <a:cs typeface="Times New Roman" panose="02020603050405020304" pitchFamily="18" charset="0"/>
              </a:rPr>
              <a:t>Usually, the one that would emerge as the most common language would be the one associated with strong, often international, economies that people wanted to trade with. </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en-US" altLang="zh-CN" sz="3200" kern="100" dirty="0">
                <a:effectLst/>
                <a:latin typeface="Times New Roman" panose="02020603050405020304" pitchFamily="18" charset="0"/>
                <a:ea typeface="等线" panose="02010600030101010101" pitchFamily="2" charset="-122"/>
                <a:cs typeface="Times New Roman" panose="02020603050405020304" pitchFamily="18" charset="0"/>
              </a:rPr>
              <a:t>(reading 1, para. 4)</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4820" name="TextBox 16"/>
          <p:cNvSpPr txBox="1"/>
          <p:nvPr/>
        </p:nvSpPr>
        <p:spPr>
          <a:xfrm>
            <a:off x="766154" y="4005064"/>
            <a:ext cx="7063105" cy="2123658"/>
          </a:xfrm>
          <a:prstGeom prst="rect">
            <a:avLst/>
          </a:prstGeom>
          <a:noFill/>
          <a:ln w="9525">
            <a:noFill/>
          </a:ln>
        </p:spPr>
        <p:txBody>
          <a:bodyPr wrap="square">
            <a:spAutoFit/>
          </a:bodyPr>
          <a:lstStyle/>
          <a:p>
            <a:pPr eaLnBrk="1" hangingPunct="1"/>
            <a:r>
              <a:rPr lang="zh-CN" altLang="en-US" sz="2400" b="1" dirty="0">
                <a:solidFill>
                  <a:srgbClr val="FF7C80"/>
                </a:solidFill>
                <a:latin typeface="Lato Black" pitchFamily="34" charset="0"/>
              </a:rPr>
              <a:t>译文：</a:t>
            </a:r>
          </a:p>
          <a:p>
            <a:pPr indent="228600" algn="just"/>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通用性最强的语言往往是众人都希望与之开展贸易的、强大的、国际化的经济体所使用的语言</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eaLnBrk="1" hangingPunct="1"/>
            <a:endParaRPr lang="zh-CN" altLang="en-US" sz="2400" b="1" dirty="0">
              <a:solidFill>
                <a:srgbClr val="FF7C80"/>
              </a:solidFill>
              <a:latin typeface="Lato Black" pitchFamily="34" charset="0"/>
            </a:endParaRPr>
          </a:p>
        </p:txBody>
      </p:sp>
    </p:spTree>
    <p:extLst>
      <p:ext uri="{BB962C8B-B14F-4D97-AF65-F5344CB8AC3E}">
        <p14:creationId xmlns:p14="http://schemas.microsoft.com/office/powerpoint/2010/main" val="29838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7" name="组合 55"/>
          <p:cNvGrpSpPr/>
          <p:nvPr/>
        </p:nvGrpSpPr>
        <p:grpSpPr>
          <a:xfrm>
            <a:off x="-9525" y="1036638"/>
            <a:ext cx="9178925" cy="107950"/>
            <a:chOff x="-9937" y="1036948"/>
            <a:chExt cx="9180000" cy="108000"/>
          </a:xfrm>
        </p:grpSpPr>
        <p:cxnSp>
          <p:nvCxnSpPr>
            <p:cNvPr id="55" name="直接连接符 54"/>
            <p:cNvCxnSpPr/>
            <p:nvPr/>
          </p:nvCxnSpPr>
          <p:spPr>
            <a:xfrm>
              <a:off x="-9937" y="1091882"/>
              <a:ext cx="9180000" cy="0"/>
            </a:xfrm>
            <a:prstGeom prst="line">
              <a:avLst/>
            </a:prstGeom>
            <a:ln w="19050">
              <a:solidFill>
                <a:schemeClr val="accent3">
                  <a:lumMod val="40000"/>
                  <a:lumOff val="60000"/>
                </a:schemeClr>
              </a:solidFill>
            </a:ln>
          </p:spPr>
          <p:style>
            <a:lnRef idx="1">
              <a:schemeClr val="dk1"/>
            </a:lnRef>
            <a:fillRef idx="0">
              <a:schemeClr val="dk1"/>
            </a:fillRef>
            <a:effectRef idx="0">
              <a:schemeClr val="dk1"/>
            </a:effectRef>
            <a:fontRef idx="minor">
              <a:schemeClr val="tx1"/>
            </a:fontRef>
          </p:style>
        </p:cxnSp>
        <p:sp>
          <p:nvSpPr>
            <p:cNvPr id="52" name="矩形 51"/>
            <p:cNvSpPr/>
            <p:nvPr/>
          </p:nvSpPr>
          <p:spPr>
            <a:xfrm>
              <a:off x="387623" y="1036948"/>
              <a:ext cx="4284000" cy="10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28" name="Freeform 45"/>
          <p:cNvSpPr>
            <a:spLocks noChangeAspect="1" noEditPoints="1"/>
          </p:cNvSpPr>
          <p:nvPr/>
        </p:nvSpPr>
        <p:spPr bwMode="auto">
          <a:xfrm>
            <a:off x="7219950" y="1454150"/>
            <a:ext cx="187325" cy="18732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lumMod val="40000"/>
              <a:lumOff val="60000"/>
            </a:schemeClr>
          </a:solidFill>
          <a:ln w="9525">
            <a:noFill/>
            <a:round/>
          </a:ln>
        </p:spPr>
        <p:txBody>
          <a:bodyPr vert="horz" wrap="square" lIns="121920" tIns="60960" rIns="121920" bIns="60960" numCol="1" anchor="t" anchorCtr="0" compatLnSpc="1"/>
          <a:lstStyle/>
          <a:p>
            <a:pPr fontAlgn="base"/>
            <a:endParaRPr lang="en-US" sz="2400" strike="noStrike" noProof="1">
              <a:cs typeface="+mn-ea"/>
              <a:sym typeface="+mn-lt"/>
            </a:endParaRPr>
          </a:p>
        </p:txBody>
      </p:sp>
      <p:sp>
        <p:nvSpPr>
          <p:cNvPr id="29" name="矩形: 圆角 28"/>
          <p:cNvSpPr/>
          <p:nvPr/>
        </p:nvSpPr>
        <p:spPr>
          <a:xfrm>
            <a:off x="384175" y="1289050"/>
            <a:ext cx="2195513" cy="431800"/>
          </a:xfrm>
          <a:prstGeom prst="roundRect">
            <a:avLst>
              <a:gd name="adj" fmla="val 50000"/>
            </a:avLst>
          </a:prstGeom>
          <a:solidFill>
            <a:schemeClr val="tx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kern="1200" cap="none" spc="0" normalizeH="0" baseline="0" noProof="1">
                <a:solidFill>
                  <a:schemeClr val="lt1"/>
                </a:solidFill>
                <a:latin typeface="+mn-lt"/>
                <a:ea typeface="+mn-ea"/>
                <a:cs typeface="+mn-cs"/>
              </a:rPr>
              <a:t>Translation</a:t>
            </a:r>
            <a:endParaRPr kumimoji="0" lang="zh-CN" altLang="en-US" sz="2000" b="1" i="0" u="none" strike="noStrike" kern="1200" cap="none" spc="0" normalizeH="0" baseline="0" noProof="1">
              <a:solidFill>
                <a:schemeClr val="lt1"/>
              </a:solidFill>
              <a:latin typeface="+mn-lt"/>
              <a:ea typeface="+mn-ea"/>
              <a:cs typeface="+mn-cs"/>
            </a:endParaRPr>
          </a:p>
        </p:txBody>
      </p:sp>
      <p:sp>
        <p:nvSpPr>
          <p:cNvPr id="34822" name="文本框 32"/>
          <p:cNvSpPr txBox="1"/>
          <p:nvPr/>
        </p:nvSpPr>
        <p:spPr>
          <a:xfrm>
            <a:off x="296545" y="2060575"/>
            <a:ext cx="8319770" cy="1953260"/>
          </a:xfrm>
          <a:prstGeom prst="rect">
            <a:avLst/>
          </a:prstGeom>
          <a:noFill/>
          <a:ln w="9525">
            <a:noFill/>
          </a:ln>
        </p:spPr>
        <p:txBody>
          <a:bodyPr wrap="square" anchor="t" anchorCtr="0">
            <a:spAutoFit/>
          </a:bodyPr>
          <a:lstStyle/>
          <a:p>
            <a:pPr marL="342900" indent="-342900" algn="just">
              <a:spcAft>
                <a:spcPts val="600"/>
              </a:spcAft>
              <a:buFont typeface="Arial" panose="020B0604020202020204" pitchFamily="34" charset="0"/>
              <a:buAutoNum type="arabicPeriod"/>
            </a:pPr>
            <a:r>
              <a:rPr lang="en-US" altLang="zh-CN" sz="2400" dirty="0">
                <a:solidFill>
                  <a:srgbClr val="000000"/>
                </a:solidFill>
                <a:sym typeface="+mn-ea"/>
              </a:rPr>
              <a:t>Although traits can be positive (intelligent; loyal) or negative (stubborn; criminal), people are more affected by how similar or different their traits are compared to those of other people.</a:t>
            </a:r>
            <a:endParaRPr lang="en-US" altLang="zh-CN" sz="2000" dirty="0">
              <a:solidFill>
                <a:srgbClr val="000000"/>
              </a:solidFill>
              <a:latin typeface="Arial" panose="020B0604020202020204" pitchFamily="34" charset="0"/>
              <a:ea typeface="宋体" panose="02010600030101010101" pitchFamily="2" charset="-122"/>
            </a:endParaRPr>
          </a:p>
          <a:p>
            <a:pPr marL="342900" indent="-342900" eaLnBrk="0" hangingPunct="0">
              <a:spcAft>
                <a:spcPts val="600"/>
              </a:spcAft>
              <a:buFont typeface="Arial" panose="020B0604020202020204" pitchFamily="34" charset="0"/>
              <a:buAutoNum type="arabicPeriod"/>
            </a:pPr>
            <a:endParaRPr lang="en-US" altLang="zh-CN" sz="2000" dirty="0">
              <a:solidFill>
                <a:srgbClr val="000000"/>
              </a:solidFill>
              <a:latin typeface="Arial" panose="020B0604020202020204" pitchFamily="34" charset="0"/>
              <a:ea typeface="宋体" panose="02010600030101010101" pitchFamily="2" charset="-122"/>
            </a:endParaRPr>
          </a:p>
        </p:txBody>
      </p:sp>
      <p:sp>
        <p:nvSpPr>
          <p:cNvPr id="35" name="文本框 34"/>
          <p:cNvSpPr txBox="1"/>
          <p:nvPr/>
        </p:nvSpPr>
        <p:spPr>
          <a:xfrm>
            <a:off x="611505" y="3861435"/>
            <a:ext cx="7780020" cy="1198880"/>
          </a:xfrm>
          <a:prstGeom prst="rect">
            <a:avLst/>
          </a:prstGeom>
          <a:noFill/>
          <a:ln w="9525">
            <a:noFill/>
          </a:ln>
        </p:spPr>
        <p:txBody>
          <a:bodyPr wrap="square" anchor="t" anchorCtr="0">
            <a:spAutoFit/>
          </a:bodyPr>
          <a:lstStyle/>
          <a:p>
            <a:pPr algn="just"/>
            <a:r>
              <a:rPr lang="zh-CN" altLang="en-US" sz="2400" dirty="0">
                <a:solidFill>
                  <a:srgbClr val="FF0000"/>
                </a:solidFill>
                <a:latin typeface="Arial" panose="020B0604020202020204" pitchFamily="34" charset="0"/>
                <a:ea typeface="宋体" panose="02010600030101010101" pitchFamily="2" charset="-122"/>
              </a:rPr>
              <a:t>身份特征可以是正面的（如聪明、忠诚），也可以是负面的（如固执、犯罪），但对人们影响更大的是他们与别人身份特征的异同。</a:t>
            </a:r>
            <a:r>
              <a:rPr lang="zh-CN" altLang="en-US" sz="2000" dirty="0">
                <a:solidFill>
                  <a:srgbClr val="FF0000"/>
                </a:solidFill>
                <a:latin typeface="Arial" panose="020B0604020202020204" pitchFamily="34" charset="0"/>
                <a:ea typeface="宋体" panose="02010600030101010101" pitchFamily="2" charset="-122"/>
              </a:rPr>
              <a:t> </a:t>
            </a:r>
          </a:p>
        </p:txBody>
      </p:sp>
      <p:grpSp>
        <p:nvGrpSpPr>
          <p:cNvPr id="12290" name="组合 2"/>
          <p:cNvGrpSpPr/>
          <p:nvPr/>
        </p:nvGrpSpPr>
        <p:grpSpPr>
          <a:xfrm>
            <a:off x="5867400" y="151448"/>
            <a:ext cx="3078479" cy="506095"/>
            <a:chOff x="6579791" y="6007235"/>
            <a:chExt cx="2083639" cy="413950"/>
          </a:xfrm>
        </p:grpSpPr>
        <p:pic>
          <p:nvPicPr>
            <p:cNvPr id="12294" name="图片 3" descr="logo_blue_guodu 拷贝"/>
            <p:cNvPicPr>
              <a:picLocks noChangeAspect="1"/>
            </p:cNvPicPr>
            <p:nvPr/>
          </p:nvPicPr>
          <p:blipFill>
            <a:blip r:embed="rId2"/>
            <a:stretch>
              <a:fillRect/>
            </a:stretch>
          </p:blipFill>
          <p:spPr>
            <a:xfrm>
              <a:off x="8335068" y="6007235"/>
              <a:ext cx="328362" cy="413950"/>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
          <p:cNvGrpSpPr/>
          <p:nvPr/>
        </p:nvGrpSpPr>
        <p:grpSpPr>
          <a:xfrm>
            <a:off x="5867400" y="-26987"/>
            <a:ext cx="3276600" cy="863600"/>
            <a:chOff x="6579791" y="5861288"/>
            <a:chExt cx="2217735" cy="706364"/>
          </a:xfrm>
        </p:grpSpPr>
        <p:pic>
          <p:nvPicPr>
            <p:cNvPr id="34821"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endParaRPr>
            </a:p>
          </p:txBody>
        </p:sp>
      </p:grpSp>
      <p:sp>
        <p:nvSpPr>
          <p:cNvPr id="34819" name="TextBox 16"/>
          <p:cNvSpPr txBox="1"/>
          <p:nvPr/>
        </p:nvSpPr>
        <p:spPr>
          <a:xfrm>
            <a:off x="539552" y="958475"/>
            <a:ext cx="7516311" cy="2985433"/>
          </a:xfrm>
          <a:prstGeom prst="rect">
            <a:avLst/>
          </a:prstGeom>
          <a:noFill/>
          <a:ln w="9525">
            <a:noFill/>
          </a:ln>
        </p:spPr>
        <p:txBody>
          <a:bodyPr wrap="square">
            <a:spAutoFit/>
          </a:bodyPr>
          <a:lstStyle/>
          <a:p>
            <a:pPr algn="l" eaLnBrk="1" hangingPunct="1"/>
            <a:r>
              <a:rPr lang="en-US" altLang="zh-CN" sz="2800" b="1" dirty="0">
                <a:solidFill>
                  <a:srgbClr val="FF7C80"/>
                </a:solidFill>
                <a:latin typeface="Lato Black" pitchFamily="34" charset="0"/>
              </a:rPr>
              <a:t>3. </a:t>
            </a:r>
            <a:r>
              <a:rPr lang="zh-CN" altLang="en-US" sz="2800" b="1" dirty="0">
                <a:solidFill>
                  <a:srgbClr val="FF7C80"/>
                </a:solidFill>
                <a:latin typeface="Lato Black" pitchFamily="34" charset="0"/>
              </a:rPr>
              <a:t>原句</a:t>
            </a:r>
          </a:p>
          <a:p>
            <a:pPr lvl="0" algn="just"/>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Most importantly, the trend of decline has reversed and nearly 80% of the population now report being able to speak, read, and write in Welsh.  </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en-US" altLang="zh-CN" sz="3200" kern="100" dirty="0">
                <a:effectLst/>
                <a:latin typeface="Times New Roman" panose="02020603050405020304" pitchFamily="18" charset="0"/>
                <a:ea typeface="等线" panose="02010600030101010101" pitchFamily="2" charset="-122"/>
                <a:cs typeface="Times New Roman" panose="02020603050405020304" pitchFamily="18" charset="0"/>
              </a:rPr>
              <a:t>(reading 1, para. 6)</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4820" name="TextBox 16"/>
          <p:cNvSpPr txBox="1"/>
          <p:nvPr/>
        </p:nvSpPr>
        <p:spPr>
          <a:xfrm>
            <a:off x="766154" y="4005064"/>
            <a:ext cx="7063105" cy="2123658"/>
          </a:xfrm>
          <a:prstGeom prst="rect">
            <a:avLst/>
          </a:prstGeom>
          <a:noFill/>
          <a:ln w="9525">
            <a:noFill/>
          </a:ln>
        </p:spPr>
        <p:txBody>
          <a:bodyPr wrap="square">
            <a:spAutoFit/>
          </a:bodyPr>
          <a:lstStyle/>
          <a:p>
            <a:pPr eaLnBrk="1" hangingPunct="1"/>
            <a:r>
              <a:rPr lang="zh-CN" altLang="en-US" sz="2400" b="1" dirty="0">
                <a:solidFill>
                  <a:srgbClr val="FF7C80"/>
                </a:solidFill>
                <a:latin typeface="Lato Black" pitchFamily="34" charset="0"/>
              </a:rPr>
              <a:t>译文：</a:t>
            </a:r>
          </a:p>
          <a:p>
            <a:pPr indent="266700" algn="just"/>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最重要的是，这门语言衰退的趋势已被扭转，现在有近</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80%</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的人能够使用威尔士语进行会话、阅读和写作。</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eaLnBrk="1" hangingPunct="1"/>
            <a:endParaRPr lang="zh-CN" altLang="en-US" sz="2400" b="1" dirty="0">
              <a:solidFill>
                <a:srgbClr val="FF7C80"/>
              </a:solidFill>
              <a:latin typeface="Lato Black" pitchFamily="34" charset="0"/>
            </a:endParaRPr>
          </a:p>
        </p:txBody>
      </p:sp>
    </p:spTree>
    <p:extLst>
      <p:ext uri="{BB962C8B-B14F-4D97-AF65-F5344CB8AC3E}">
        <p14:creationId xmlns:p14="http://schemas.microsoft.com/office/powerpoint/2010/main" val="3675219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
          <p:cNvGrpSpPr/>
          <p:nvPr/>
        </p:nvGrpSpPr>
        <p:grpSpPr>
          <a:xfrm>
            <a:off x="5867400" y="-26987"/>
            <a:ext cx="3276600" cy="863600"/>
            <a:chOff x="6579791" y="5861288"/>
            <a:chExt cx="2217735" cy="706364"/>
          </a:xfrm>
        </p:grpSpPr>
        <p:pic>
          <p:nvPicPr>
            <p:cNvPr id="34821"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endParaRPr>
            </a:p>
          </p:txBody>
        </p:sp>
      </p:grpSp>
      <p:sp>
        <p:nvSpPr>
          <p:cNvPr id="34819" name="TextBox 16"/>
          <p:cNvSpPr txBox="1"/>
          <p:nvPr/>
        </p:nvSpPr>
        <p:spPr>
          <a:xfrm>
            <a:off x="539552" y="958475"/>
            <a:ext cx="7516311" cy="2492990"/>
          </a:xfrm>
          <a:prstGeom prst="rect">
            <a:avLst/>
          </a:prstGeom>
          <a:noFill/>
          <a:ln w="9525">
            <a:noFill/>
          </a:ln>
        </p:spPr>
        <p:txBody>
          <a:bodyPr wrap="square">
            <a:spAutoFit/>
          </a:bodyPr>
          <a:lstStyle/>
          <a:p>
            <a:pPr algn="l" eaLnBrk="1" hangingPunct="1"/>
            <a:r>
              <a:rPr lang="en-US" altLang="zh-CN" sz="2800" b="1" dirty="0">
                <a:solidFill>
                  <a:srgbClr val="FF7C80"/>
                </a:solidFill>
                <a:latin typeface="Lato Black" pitchFamily="34" charset="0"/>
              </a:rPr>
              <a:t>4. </a:t>
            </a:r>
            <a:r>
              <a:rPr lang="zh-CN" altLang="en-US" sz="2800" b="1" dirty="0">
                <a:solidFill>
                  <a:srgbClr val="FF7C80"/>
                </a:solidFill>
                <a:latin typeface="Lato Black" pitchFamily="34" charset="0"/>
              </a:rPr>
              <a:t>原句</a:t>
            </a:r>
          </a:p>
          <a:p>
            <a:pPr lvl="0" algn="just"/>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Habitat destruction for resources and farming land has all but wiped out some species such as lemurs and orangutans. </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en-US" altLang="zh-CN" sz="3200" kern="100" dirty="0">
                <a:effectLst/>
                <a:latin typeface="Times New Roman" panose="02020603050405020304" pitchFamily="18" charset="0"/>
                <a:ea typeface="等线" panose="02010600030101010101" pitchFamily="2" charset="-122"/>
                <a:cs typeface="Times New Roman" panose="02020603050405020304" pitchFamily="18" charset="0"/>
              </a:rPr>
              <a:t>(reading 2, para. 2)</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4820" name="TextBox 16"/>
          <p:cNvSpPr txBox="1"/>
          <p:nvPr/>
        </p:nvSpPr>
        <p:spPr>
          <a:xfrm>
            <a:off x="766154" y="4005064"/>
            <a:ext cx="7550073" cy="1692771"/>
          </a:xfrm>
          <a:prstGeom prst="rect">
            <a:avLst/>
          </a:prstGeom>
          <a:noFill/>
          <a:ln w="9525">
            <a:noFill/>
          </a:ln>
        </p:spPr>
        <p:txBody>
          <a:bodyPr wrap="square">
            <a:spAutoFit/>
          </a:bodyPr>
          <a:lstStyle/>
          <a:p>
            <a:pPr eaLnBrk="1" hangingPunct="1"/>
            <a:r>
              <a:rPr lang="zh-CN" altLang="en-US" sz="2400" b="1" dirty="0">
                <a:solidFill>
                  <a:srgbClr val="FF7C80"/>
                </a:solidFill>
                <a:latin typeface="Lato Black" pitchFamily="34" charset="0"/>
              </a:rPr>
              <a:t>译文：</a:t>
            </a:r>
          </a:p>
          <a:p>
            <a:pPr marL="228600" indent="266700" algn="just"/>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人类对资源和农业用地的开发导致栖息地破坏，致使狐猴和褐猿等物种几近灭绝</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eaLnBrk="1" hangingPunct="1"/>
            <a:endParaRPr lang="zh-CN" altLang="en-US" sz="2400" b="1" dirty="0">
              <a:solidFill>
                <a:srgbClr val="FF7C80"/>
              </a:solidFill>
              <a:latin typeface="Lato Black" pitchFamily="34" charset="0"/>
            </a:endParaRPr>
          </a:p>
        </p:txBody>
      </p:sp>
    </p:spTree>
    <p:extLst>
      <p:ext uri="{BB962C8B-B14F-4D97-AF65-F5344CB8AC3E}">
        <p14:creationId xmlns:p14="http://schemas.microsoft.com/office/powerpoint/2010/main" val="3642798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
          <p:cNvGrpSpPr/>
          <p:nvPr/>
        </p:nvGrpSpPr>
        <p:grpSpPr>
          <a:xfrm>
            <a:off x="5867400" y="-26987"/>
            <a:ext cx="3276600" cy="863600"/>
            <a:chOff x="6579791" y="5861288"/>
            <a:chExt cx="2217735" cy="706364"/>
          </a:xfrm>
        </p:grpSpPr>
        <p:pic>
          <p:nvPicPr>
            <p:cNvPr id="34821"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endParaRPr>
            </a:p>
          </p:txBody>
        </p:sp>
      </p:grpSp>
      <p:sp>
        <p:nvSpPr>
          <p:cNvPr id="34819" name="TextBox 16"/>
          <p:cNvSpPr txBox="1"/>
          <p:nvPr/>
        </p:nvSpPr>
        <p:spPr>
          <a:xfrm>
            <a:off x="539552" y="958475"/>
            <a:ext cx="7516311" cy="2985433"/>
          </a:xfrm>
          <a:prstGeom prst="rect">
            <a:avLst/>
          </a:prstGeom>
          <a:noFill/>
          <a:ln w="9525">
            <a:noFill/>
          </a:ln>
        </p:spPr>
        <p:txBody>
          <a:bodyPr wrap="square">
            <a:spAutoFit/>
          </a:bodyPr>
          <a:lstStyle/>
          <a:p>
            <a:pPr algn="l" eaLnBrk="1" hangingPunct="1"/>
            <a:r>
              <a:rPr lang="en-US" altLang="zh-CN" sz="2800" b="1" dirty="0">
                <a:solidFill>
                  <a:srgbClr val="FF7C80"/>
                </a:solidFill>
                <a:latin typeface="Lato Black" pitchFamily="34" charset="0"/>
              </a:rPr>
              <a:t>5. </a:t>
            </a:r>
            <a:r>
              <a:rPr lang="zh-CN" altLang="en-US" sz="2800" b="1" dirty="0">
                <a:solidFill>
                  <a:srgbClr val="FF7C80"/>
                </a:solidFill>
                <a:latin typeface="Lato Black" pitchFamily="34" charset="0"/>
              </a:rPr>
              <a:t>原句</a:t>
            </a:r>
          </a:p>
          <a:p>
            <a:pPr lvl="0" algn="just"/>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While there are only in the region of 700 alive today, and they are listed as critically endangered, if efforts had not been made, there could quite easily have been none left today. </a:t>
            </a:r>
            <a:r>
              <a:rPr lang="en-US" altLang="zh-CN" sz="3200" kern="100" dirty="0">
                <a:effectLst/>
                <a:latin typeface="Times New Roman" panose="02020603050405020304" pitchFamily="18" charset="0"/>
                <a:ea typeface="等线" panose="02010600030101010101" pitchFamily="2" charset="-122"/>
                <a:cs typeface="Times New Roman" panose="02020603050405020304" pitchFamily="18" charset="0"/>
              </a:rPr>
              <a:t>(reading 2, para. 2)</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4820" name="TextBox 16"/>
          <p:cNvSpPr txBox="1"/>
          <p:nvPr/>
        </p:nvSpPr>
        <p:spPr>
          <a:xfrm>
            <a:off x="323528" y="4005064"/>
            <a:ext cx="8568952" cy="2123658"/>
          </a:xfrm>
          <a:prstGeom prst="rect">
            <a:avLst/>
          </a:prstGeom>
          <a:noFill/>
          <a:ln w="9525">
            <a:noFill/>
          </a:ln>
        </p:spPr>
        <p:txBody>
          <a:bodyPr wrap="square">
            <a:spAutoFit/>
          </a:bodyPr>
          <a:lstStyle/>
          <a:p>
            <a:pPr eaLnBrk="1" hangingPunct="1"/>
            <a:r>
              <a:rPr lang="zh-CN" altLang="en-US" sz="2400" b="1" dirty="0">
                <a:solidFill>
                  <a:srgbClr val="FF7C80"/>
                </a:solidFill>
                <a:latin typeface="Lato Black" pitchFamily="34" charset="0"/>
              </a:rPr>
              <a:t>译文：</a:t>
            </a:r>
          </a:p>
          <a:p>
            <a:pPr marL="228600" indent="304800" algn="just"/>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虽然世界上现在仅有</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700 </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只左右的山地大猩猩，且已被列为极度濒危物种，但要不是已经开展了保护工作，现在它们可能已经不复存在</a:t>
            </a:r>
            <a:r>
              <a:rPr lang="zh-CN" altLang="en-US" sz="2800" kern="100" dirty="0">
                <a:latin typeface="Times New Roman" panose="02020603050405020304" pitchFamily="18" charset="0"/>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eaLnBrk="1" hangingPunct="1"/>
            <a:endParaRPr lang="zh-CN" altLang="en-US" sz="2400" b="1" dirty="0">
              <a:solidFill>
                <a:srgbClr val="FF7C80"/>
              </a:solidFill>
              <a:latin typeface="Lato Black" pitchFamily="34" charset="0"/>
            </a:endParaRPr>
          </a:p>
        </p:txBody>
      </p:sp>
    </p:spTree>
    <p:extLst>
      <p:ext uri="{BB962C8B-B14F-4D97-AF65-F5344CB8AC3E}">
        <p14:creationId xmlns:p14="http://schemas.microsoft.com/office/powerpoint/2010/main" val="3109478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
          <p:cNvGrpSpPr/>
          <p:nvPr/>
        </p:nvGrpSpPr>
        <p:grpSpPr>
          <a:xfrm>
            <a:off x="5867400" y="-26987"/>
            <a:ext cx="3276600" cy="863600"/>
            <a:chOff x="6579791" y="5861288"/>
            <a:chExt cx="2217735" cy="706364"/>
          </a:xfrm>
        </p:grpSpPr>
        <p:pic>
          <p:nvPicPr>
            <p:cNvPr id="34821"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endParaRPr>
            </a:p>
          </p:txBody>
        </p:sp>
      </p:grpSp>
      <p:sp>
        <p:nvSpPr>
          <p:cNvPr id="34819" name="TextBox 16"/>
          <p:cNvSpPr txBox="1"/>
          <p:nvPr/>
        </p:nvSpPr>
        <p:spPr>
          <a:xfrm>
            <a:off x="539552" y="958475"/>
            <a:ext cx="7516311" cy="2000548"/>
          </a:xfrm>
          <a:prstGeom prst="rect">
            <a:avLst/>
          </a:prstGeom>
          <a:noFill/>
          <a:ln w="9525">
            <a:noFill/>
          </a:ln>
        </p:spPr>
        <p:txBody>
          <a:bodyPr wrap="square">
            <a:spAutoFit/>
          </a:bodyPr>
          <a:lstStyle/>
          <a:p>
            <a:pPr algn="l" eaLnBrk="1" hangingPunct="1"/>
            <a:r>
              <a:rPr lang="en-US" altLang="zh-CN" sz="2800" b="1" dirty="0">
                <a:solidFill>
                  <a:srgbClr val="FF7C80"/>
                </a:solidFill>
                <a:latin typeface="Lato Black" pitchFamily="34" charset="0"/>
              </a:rPr>
              <a:t>6. </a:t>
            </a:r>
            <a:r>
              <a:rPr lang="zh-CN" altLang="en-US" sz="2800" b="1" dirty="0">
                <a:solidFill>
                  <a:srgbClr val="FF7C80"/>
                </a:solidFill>
                <a:latin typeface="Lato Black" pitchFamily="34" charset="0"/>
              </a:rPr>
              <a:t>原句</a:t>
            </a:r>
          </a:p>
          <a:p>
            <a:pPr lvl="0" algn="just"/>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Such was its success in Costa Rica that several national parks and reserves were created.</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4820" name="TextBox 16"/>
          <p:cNvSpPr txBox="1"/>
          <p:nvPr/>
        </p:nvSpPr>
        <p:spPr>
          <a:xfrm>
            <a:off x="323528" y="4005064"/>
            <a:ext cx="8568952" cy="1815882"/>
          </a:xfrm>
          <a:prstGeom prst="rect">
            <a:avLst/>
          </a:prstGeom>
          <a:noFill/>
          <a:ln w="9525">
            <a:noFill/>
          </a:ln>
        </p:spPr>
        <p:txBody>
          <a:bodyPr wrap="square">
            <a:spAutoFit/>
          </a:bodyPr>
          <a:lstStyle/>
          <a:p>
            <a:pPr eaLnBrk="1" hangingPunct="1"/>
            <a:r>
              <a:rPr lang="zh-CN" altLang="en-US" sz="2400" b="1" dirty="0">
                <a:solidFill>
                  <a:srgbClr val="FF7C80"/>
                </a:solidFill>
                <a:latin typeface="Lato Black" pitchFamily="34" charset="0"/>
              </a:rPr>
              <a:t>译文：</a:t>
            </a:r>
          </a:p>
          <a:p>
            <a:pPr indent="266700" algn="just"/>
            <a:r>
              <a:rPr lang="zh-CN"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哥斯达黎加的成功就在于建立了几个国家公园和保护区</a:t>
            </a:r>
            <a:r>
              <a:rPr lang="zh-CN" altLang="en-US" sz="3200" kern="100" dirty="0">
                <a:latin typeface="Times New Roman" panose="02020603050405020304" pitchFamily="18" charset="0"/>
                <a:cs typeface="Times New Roman" panose="02020603050405020304" pitchFamily="18" charset="0"/>
              </a:rPr>
              <a:t>。</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eaLnBrk="1" hangingPunct="1"/>
            <a:endParaRPr lang="zh-CN" altLang="en-US" sz="2400" b="1" dirty="0">
              <a:solidFill>
                <a:srgbClr val="FF7C80"/>
              </a:solidFill>
              <a:latin typeface="Lato Black" pitchFamily="34" charset="0"/>
            </a:endParaRPr>
          </a:p>
        </p:txBody>
      </p:sp>
    </p:spTree>
    <p:extLst>
      <p:ext uri="{BB962C8B-B14F-4D97-AF65-F5344CB8AC3E}">
        <p14:creationId xmlns:p14="http://schemas.microsoft.com/office/powerpoint/2010/main" val="2309251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组合 2"/>
          <p:cNvGrpSpPr/>
          <p:nvPr/>
        </p:nvGrpSpPr>
        <p:grpSpPr>
          <a:xfrm>
            <a:off x="5867400" y="-26987"/>
            <a:ext cx="3276600" cy="863600"/>
            <a:chOff x="6579791" y="5861288"/>
            <a:chExt cx="2217735" cy="706364"/>
          </a:xfrm>
        </p:grpSpPr>
        <p:pic>
          <p:nvPicPr>
            <p:cNvPr id="33794"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33795" name="文本框 4"/>
            <p:cNvSpPr txBox="1"/>
            <p:nvPr/>
          </p:nvSpPr>
          <p:spPr>
            <a:xfrm>
              <a:off x="6579791" y="6118384"/>
              <a:ext cx="1777197" cy="192172"/>
            </a:xfrm>
            <a:prstGeom prst="rect">
              <a:avLst/>
            </a:prstGeom>
            <a:noFill/>
            <a:ln w="9525">
              <a:noFill/>
            </a:ln>
          </p:spPr>
          <p:txBody>
            <a:bodyPr anchor="t" anchorCtr="0">
              <a:spAutoFit/>
            </a:bodyPr>
            <a:lstStyle/>
            <a:p>
              <a:pPr>
                <a:buSzTx/>
              </a:pPr>
              <a:r>
                <a:rPr lang="en-US" altLang="zh-CN" sz="1400" dirty="0">
                  <a:solidFill>
                    <a:srgbClr val="A6A6A6"/>
                  </a:solidFill>
                  <a:latin typeface="Arial" panose="020B0604020202020204" pitchFamily="34" charset="0"/>
                  <a:ea typeface="宋体" panose="02010600030101010101" pitchFamily="2" charset="-122"/>
                </a:rPr>
                <a:t>School</a:t>
              </a:r>
              <a:r>
                <a:rPr lang="zh-CN" altLang="en-US" sz="1400" dirty="0">
                  <a:solidFill>
                    <a:srgbClr val="A6A6A6"/>
                  </a:solidFill>
                  <a:latin typeface="Arial" panose="020B0604020202020204" pitchFamily="34" charset="0"/>
                  <a:ea typeface="宋体" panose="02010600030101010101" pitchFamily="2" charset="-122"/>
                </a:rPr>
                <a:t> </a:t>
              </a:r>
              <a:r>
                <a:rPr lang="en-US" altLang="zh-CN" sz="1400" dirty="0">
                  <a:solidFill>
                    <a:srgbClr val="A6A6A6"/>
                  </a:solidFill>
                  <a:latin typeface="Arial" panose="020B0604020202020204" pitchFamily="34" charset="0"/>
                  <a:ea typeface="宋体" panose="02010600030101010101" pitchFamily="2" charset="-122"/>
                </a:rPr>
                <a:t>of</a:t>
              </a:r>
              <a:r>
                <a:rPr lang="zh-CN" altLang="en-US" sz="1400" dirty="0">
                  <a:solidFill>
                    <a:srgbClr val="A6A6A6"/>
                  </a:solidFill>
                  <a:latin typeface="Arial" panose="020B0604020202020204" pitchFamily="34" charset="0"/>
                  <a:ea typeface="宋体" panose="02010600030101010101" pitchFamily="2" charset="-122"/>
                </a:rPr>
                <a:t> </a:t>
              </a:r>
              <a:r>
                <a:rPr lang="en-US" altLang="zh-CN" sz="1400" dirty="0">
                  <a:solidFill>
                    <a:srgbClr val="A6A6A6"/>
                  </a:solidFill>
                  <a:latin typeface="Arial" panose="020B0604020202020204" pitchFamily="34" charset="0"/>
                  <a:ea typeface="宋体" panose="02010600030101010101" pitchFamily="2" charset="-122"/>
                </a:rPr>
                <a:t>Foreign</a:t>
              </a:r>
              <a:r>
                <a:rPr lang="zh-CN" altLang="en-US" sz="1400" dirty="0">
                  <a:solidFill>
                    <a:srgbClr val="A6A6A6"/>
                  </a:solidFill>
                  <a:latin typeface="Arial" panose="020B0604020202020204" pitchFamily="34" charset="0"/>
                  <a:ea typeface="宋体" panose="02010600030101010101" pitchFamily="2" charset="-122"/>
                </a:rPr>
                <a:t> </a:t>
              </a:r>
              <a:r>
                <a:rPr lang="en-US" altLang="zh-CN" sz="1400" dirty="0">
                  <a:solidFill>
                    <a:srgbClr val="A6A6A6"/>
                  </a:solidFill>
                  <a:latin typeface="Arial" panose="020B0604020202020204" pitchFamily="34" charset="0"/>
                  <a:ea typeface="宋体" panose="02010600030101010101" pitchFamily="2" charset="-122"/>
                </a:rPr>
                <a:t>Languages</a:t>
              </a:r>
              <a:endParaRPr lang="zh-CN" altLang="en-US" sz="1400" dirty="0">
                <a:solidFill>
                  <a:srgbClr val="A6A6A6"/>
                </a:solidFill>
                <a:latin typeface="Arial" panose="020B0604020202020204" pitchFamily="34" charset="0"/>
                <a:ea typeface="宋体" panose="02010600030101010101" pitchFamily="2" charset="-122"/>
              </a:endParaRPr>
            </a:p>
          </p:txBody>
        </p:sp>
      </p:grpSp>
      <p:sp>
        <p:nvSpPr>
          <p:cNvPr id="33796" name="TextBox 16"/>
          <p:cNvSpPr txBox="1"/>
          <p:nvPr/>
        </p:nvSpPr>
        <p:spPr>
          <a:xfrm>
            <a:off x="323850" y="1916113"/>
            <a:ext cx="5753498" cy="1569660"/>
          </a:xfrm>
          <a:prstGeom prst="rect">
            <a:avLst/>
          </a:prstGeom>
          <a:noFill/>
          <a:ln w="9525">
            <a:noFill/>
          </a:ln>
        </p:spPr>
        <p:txBody>
          <a:bodyPr wrap="none" anchor="t" anchorCtr="0">
            <a:spAutoFit/>
          </a:bodyPr>
          <a:lstStyle/>
          <a:p>
            <a:r>
              <a:rPr lang="en-US" altLang="zh-CN" sz="4800" b="1" dirty="0">
                <a:solidFill>
                  <a:srgbClr val="FF7C80"/>
                </a:solidFill>
                <a:latin typeface="Lato Black" panose="020F0A02020204030203" pitchFamily="34" charset="0"/>
              </a:rPr>
              <a:t>6</a:t>
            </a:r>
            <a:r>
              <a:rPr lang="zh-CN" altLang="en-US" sz="4800" b="1" dirty="0">
                <a:solidFill>
                  <a:srgbClr val="FF7C80"/>
                </a:solidFill>
                <a:latin typeface="Lato Black" panose="020F0A02020204030203" pitchFamily="34" charset="0"/>
              </a:rPr>
              <a:t>单元</a:t>
            </a:r>
            <a:endParaRPr lang="en-US" altLang="zh-CN" sz="4800" b="1" dirty="0">
              <a:solidFill>
                <a:srgbClr val="FF7C80"/>
              </a:solidFill>
              <a:latin typeface="Lato Black" panose="020F0A02020204030203" pitchFamily="34" charset="0"/>
            </a:endParaRPr>
          </a:p>
          <a:p>
            <a:r>
              <a:rPr lang="zh-CN" altLang="en-US" sz="4800" b="1" dirty="0">
                <a:solidFill>
                  <a:srgbClr val="FF7C80"/>
                </a:solidFill>
                <a:latin typeface="Lato Black" panose="020F0A02020204030203" pitchFamily="34" charset="0"/>
                <a:ea typeface="宋体" panose="02010600030101010101" pitchFamily="2" charset="-122"/>
              </a:rPr>
              <a:t>长难句（目标句型）</a:t>
            </a:r>
            <a:endParaRPr lang="en-US" altLang="zh-CN" sz="4800" b="1" dirty="0">
              <a:solidFill>
                <a:srgbClr val="FF7C80"/>
              </a:solidFill>
              <a:latin typeface="Lato Black" panose="020F0A02020204030203" pitchFamily="34" charset="0"/>
              <a:ea typeface="宋体" panose="02010600030101010101" pitchFamily="2" charset="-122"/>
            </a:endParaRPr>
          </a:p>
        </p:txBody>
      </p:sp>
      <p:sp>
        <p:nvSpPr>
          <p:cNvPr id="7" name="Rectangle 14"/>
          <p:cNvSpPr/>
          <p:nvPr/>
        </p:nvSpPr>
        <p:spPr>
          <a:xfrm>
            <a:off x="139701" y="3813780"/>
            <a:ext cx="8515350" cy="2365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C000"/>
              </a:solidFill>
              <a:effectLst/>
              <a:uLnTx/>
              <a:uFillTx/>
              <a:latin typeface="+mn-lt"/>
              <a:ea typeface="+mn-ea"/>
              <a:cs typeface="+mn-cs"/>
            </a:endParaRPr>
          </a:p>
        </p:txBody>
      </p:sp>
      <p:sp>
        <p:nvSpPr>
          <p:cNvPr id="33798" name="文本框 8"/>
          <p:cNvSpPr txBox="1"/>
          <p:nvPr/>
        </p:nvSpPr>
        <p:spPr>
          <a:xfrm>
            <a:off x="139701" y="4378325"/>
            <a:ext cx="8353425" cy="1016000"/>
          </a:xfrm>
          <a:prstGeom prst="rect">
            <a:avLst/>
          </a:prstGeom>
          <a:noFill/>
          <a:ln w="9525">
            <a:noFill/>
          </a:ln>
        </p:spPr>
        <p:txBody>
          <a:bodyPr anchor="t" anchorCtr="0">
            <a:spAutoFit/>
          </a:bodyPr>
          <a:lstStyle/>
          <a:p>
            <a:pPr>
              <a:buSzTx/>
            </a:pPr>
            <a:r>
              <a:rPr lang="en-US" altLang="zh-CN" sz="6000" b="1" dirty="0">
                <a:solidFill>
                  <a:srgbClr val="6F6F6F"/>
                </a:solidFill>
                <a:latin typeface="Lato Black" panose="020F0A02020204030203" pitchFamily="34" charset="0"/>
                <a:ea typeface="宋体" panose="02010600030101010101" pitchFamily="2" charset="-122"/>
                <a:cs typeface="Lato Black" panose="020F0A02020204030203" pitchFamily="34" charset="0"/>
              </a:rPr>
              <a:t> </a:t>
            </a:r>
            <a:endParaRPr lang="en-US" altLang="zh-CN" sz="6000" b="1" dirty="0">
              <a:solidFill>
                <a:srgbClr val="6F6F6F"/>
              </a:solidFill>
              <a:latin typeface="Lato Black" panose="020F0A02020204030203" pitchFamily="34" charset="0"/>
              <a:ea typeface="Lato Black" panose="020F0A02020204030203" pitchFamily="34" charset="0"/>
            </a:endParaRPr>
          </a:p>
        </p:txBody>
      </p:sp>
    </p:spTree>
    <p:extLst>
      <p:ext uri="{BB962C8B-B14F-4D97-AF65-F5344CB8AC3E}">
        <p14:creationId xmlns:p14="http://schemas.microsoft.com/office/powerpoint/2010/main" val="3250187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290" name="组合 2">
            <a:extLst>
              <a:ext uri="{FF2B5EF4-FFF2-40B4-BE49-F238E27FC236}">
                <a16:creationId xmlns:a16="http://schemas.microsoft.com/office/drawing/2014/main" id="{C8BB014A-3333-FEEE-F819-5D96CF326C3F}"/>
              </a:ext>
            </a:extLst>
          </p:cNvPr>
          <p:cNvGrpSpPr>
            <a:grpSpLocks/>
          </p:cNvGrpSpPr>
          <p:nvPr/>
        </p:nvGrpSpPr>
        <p:grpSpPr bwMode="auto">
          <a:xfrm>
            <a:off x="5867400" y="-26988"/>
            <a:ext cx="3276600" cy="863601"/>
            <a:chOff x="6579791" y="5861288"/>
            <a:chExt cx="2217735" cy="706364"/>
          </a:xfrm>
        </p:grpSpPr>
        <p:pic>
          <p:nvPicPr>
            <p:cNvPr id="140294" name="图片 3" descr="logo_blue_guodu 拷贝">
              <a:extLst>
                <a:ext uri="{FF2B5EF4-FFF2-40B4-BE49-F238E27FC236}">
                  <a16:creationId xmlns:a16="http://schemas.microsoft.com/office/drawing/2014/main" id="{7562253D-67C4-C804-3DC1-4986E624A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256" y="5861288"/>
              <a:ext cx="560270" cy="70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7F5C4DF0-B41D-65F2-C50B-5A69F5328727}"/>
                </a:ext>
              </a:extLst>
            </p:cNvPr>
            <p:cNvSpPr txBox="1"/>
            <p:nvPr/>
          </p:nvSpPr>
          <p:spPr>
            <a:xfrm>
              <a:off x="6579791" y="6118384"/>
              <a:ext cx="1777197" cy="192172"/>
            </a:xfrm>
            <a:prstGeom prst="rect">
              <a:avLst/>
            </a:prstGeom>
            <a:noFill/>
          </p:spPr>
          <p:txBody>
            <a:bodyPr>
              <a:spAutoFit/>
            </a:bodyPr>
            <a:lstStyle/>
            <a:p>
              <a:pPr eaLnBrk="1" hangingPunct="1">
                <a:defRPr/>
              </a:pPr>
              <a:r>
                <a:rPr kumimoji="1" lang="en-US" altLang="zh-CN" sz="1400" dirty="0">
                  <a:solidFill>
                    <a:schemeClr val="bg1">
                      <a:lumMod val="65000"/>
                    </a:schemeClr>
                  </a:solidFill>
                </a:rPr>
                <a:t>School</a:t>
              </a:r>
              <a:r>
                <a:rPr kumimoji="1" lang="zh-CN" altLang="en-US" sz="1400" dirty="0">
                  <a:solidFill>
                    <a:schemeClr val="bg1">
                      <a:lumMod val="65000"/>
                    </a:schemeClr>
                  </a:solidFill>
                </a:rPr>
                <a:t> </a:t>
              </a:r>
              <a:r>
                <a:rPr kumimoji="1" lang="en-US" altLang="zh-CN" sz="1400" dirty="0">
                  <a:solidFill>
                    <a:schemeClr val="bg1">
                      <a:lumMod val="65000"/>
                    </a:schemeClr>
                  </a:solidFill>
                </a:rPr>
                <a:t>of</a:t>
              </a:r>
              <a:r>
                <a:rPr kumimoji="1" lang="zh-CN" altLang="en-US" sz="1400" dirty="0">
                  <a:solidFill>
                    <a:schemeClr val="bg1">
                      <a:lumMod val="65000"/>
                    </a:schemeClr>
                  </a:solidFill>
                </a:rPr>
                <a:t> </a:t>
              </a:r>
              <a:r>
                <a:rPr kumimoji="1" lang="en-US" altLang="zh-CN" sz="1400" dirty="0">
                  <a:solidFill>
                    <a:schemeClr val="bg1">
                      <a:lumMod val="65000"/>
                    </a:schemeClr>
                  </a:solidFill>
                </a:rPr>
                <a:t>Foreign</a:t>
              </a:r>
              <a:r>
                <a:rPr kumimoji="1" lang="zh-CN" altLang="en-US" sz="1400" dirty="0">
                  <a:solidFill>
                    <a:schemeClr val="bg1">
                      <a:lumMod val="65000"/>
                    </a:schemeClr>
                  </a:solidFill>
                </a:rPr>
                <a:t> </a:t>
              </a:r>
              <a:r>
                <a:rPr kumimoji="1" lang="en-US" altLang="zh-CN" sz="1400" dirty="0">
                  <a:solidFill>
                    <a:schemeClr val="bg1">
                      <a:lumMod val="65000"/>
                    </a:schemeClr>
                  </a:solidFill>
                </a:rPr>
                <a:t>Languages</a:t>
              </a:r>
              <a:endParaRPr kumimoji="1" lang="zh-CN" altLang="en-US" sz="1400" dirty="0">
                <a:solidFill>
                  <a:schemeClr val="bg1">
                    <a:lumMod val="65000"/>
                  </a:schemeClr>
                </a:solidFill>
              </a:endParaRPr>
            </a:p>
          </p:txBody>
        </p:sp>
      </p:grpSp>
      <p:sp>
        <p:nvSpPr>
          <p:cNvPr id="140291" name="TextBox 16">
            <a:extLst>
              <a:ext uri="{FF2B5EF4-FFF2-40B4-BE49-F238E27FC236}">
                <a16:creationId xmlns:a16="http://schemas.microsoft.com/office/drawing/2014/main" id="{313E0E9F-A0AA-03F5-C330-B175A52715DA}"/>
              </a:ext>
            </a:extLst>
          </p:cNvPr>
          <p:cNvSpPr txBox="1">
            <a:spLocks noChangeArrowheads="1"/>
          </p:cNvSpPr>
          <p:nvPr/>
        </p:nvSpPr>
        <p:spPr bwMode="auto">
          <a:xfrm>
            <a:off x="323850" y="809625"/>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C00000"/>
                </a:solidFill>
                <a:latin typeface="Lato Black" panose="020F0A02020204030203" pitchFamily="34" charset="0"/>
              </a:rPr>
              <a:t>1. </a:t>
            </a:r>
            <a:r>
              <a:rPr lang="zh-CN" altLang="en-US" sz="2400" b="1">
                <a:solidFill>
                  <a:srgbClr val="C00000"/>
                </a:solidFill>
                <a:latin typeface="Lato Black" panose="020F0A02020204030203" pitchFamily="34" charset="0"/>
              </a:rPr>
              <a:t>原句</a:t>
            </a:r>
            <a:endParaRPr lang="en-US" altLang="zh-CN" sz="2400" b="1">
              <a:solidFill>
                <a:srgbClr val="C00000"/>
              </a:solidFill>
              <a:latin typeface="Lato Black" panose="020F0A02020204030203" pitchFamily="34" charset="0"/>
            </a:endParaRPr>
          </a:p>
        </p:txBody>
      </p:sp>
      <p:sp>
        <p:nvSpPr>
          <p:cNvPr id="140292" name="文本框 6">
            <a:extLst>
              <a:ext uri="{FF2B5EF4-FFF2-40B4-BE49-F238E27FC236}">
                <a16:creationId xmlns:a16="http://schemas.microsoft.com/office/drawing/2014/main" id="{19D299FC-AF28-7832-F962-4EB0CBAF1990}"/>
              </a:ext>
            </a:extLst>
          </p:cNvPr>
          <p:cNvSpPr txBox="1">
            <a:spLocks noChangeArrowheads="1"/>
          </p:cNvSpPr>
          <p:nvPr/>
        </p:nvSpPr>
        <p:spPr bwMode="auto">
          <a:xfrm>
            <a:off x="539750" y="1371600"/>
            <a:ext cx="76327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Unlike speeding</a:t>
            </a:r>
            <a:r>
              <a:rPr lang="zh-CN" altLang="en-US" sz="2400" b="1"/>
              <a:t> </a:t>
            </a:r>
            <a:r>
              <a:rPr lang="en-US" altLang="zh-CN" sz="2400" b="1"/>
              <a:t>up data transfer, these batteries may not be too far from production as researchers at Rice University have developed a process to make these on an industrial scale. </a:t>
            </a:r>
          </a:p>
          <a:p>
            <a:r>
              <a:rPr lang="es-ES" altLang="zh-CN" sz="2400" b="1">
                <a:solidFill>
                  <a:schemeClr val="tx2"/>
                </a:solidFill>
                <a:latin typeface="Times New Roman" panose="02020603050405020304" pitchFamily="18" charset="0"/>
                <a:cs typeface="Times New Roman" panose="02020603050405020304" pitchFamily="18" charset="0"/>
              </a:rPr>
              <a:t>(</a:t>
            </a:r>
            <a:r>
              <a:rPr lang="en-US" altLang="zh-CN" sz="2400" b="1">
                <a:solidFill>
                  <a:schemeClr val="tx2"/>
                </a:solidFill>
                <a:latin typeface="Times New Roman" panose="02020603050405020304" pitchFamily="18" charset="0"/>
                <a:cs typeface="Times New Roman" panose="02020603050405020304" pitchFamily="18" charset="0"/>
              </a:rPr>
              <a:t>Unit 6 Reading 1 </a:t>
            </a:r>
            <a:r>
              <a:rPr lang="es-ES" altLang="zh-CN" sz="2400" b="1">
                <a:solidFill>
                  <a:schemeClr val="tx2"/>
                </a:solidFill>
                <a:latin typeface="Times New Roman" panose="02020603050405020304" pitchFamily="18" charset="0"/>
                <a:cs typeface="Times New Roman" panose="02020603050405020304" pitchFamily="18" charset="0"/>
              </a:rPr>
              <a:t>Para. 2)</a:t>
            </a:r>
            <a:endParaRPr lang="es-ES" altLang="zh-CN" sz="2400" b="1">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5AEA15EF-B9CE-83AD-D61A-0F5D75E16C3B}"/>
              </a:ext>
            </a:extLst>
          </p:cNvPr>
          <p:cNvSpPr>
            <a:spLocks noChangeArrowheads="1"/>
          </p:cNvSpPr>
          <p:nvPr/>
        </p:nvSpPr>
        <p:spPr bwMode="auto">
          <a:xfrm>
            <a:off x="539750" y="3573463"/>
            <a:ext cx="77057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7030A0"/>
                </a:solidFill>
              </a:rPr>
              <a:t>译文： 与加速数据传输不同，这些电池可能很快就会投入生产，因为莱斯大学的研究人员已经开发出一种工艺，可以实现工业化规模。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314" name="组合 2">
            <a:extLst>
              <a:ext uri="{FF2B5EF4-FFF2-40B4-BE49-F238E27FC236}">
                <a16:creationId xmlns:a16="http://schemas.microsoft.com/office/drawing/2014/main" id="{B0051CD6-98F9-428E-118C-2AD90F8533C4}"/>
              </a:ext>
            </a:extLst>
          </p:cNvPr>
          <p:cNvGrpSpPr>
            <a:grpSpLocks/>
          </p:cNvGrpSpPr>
          <p:nvPr/>
        </p:nvGrpSpPr>
        <p:grpSpPr bwMode="auto">
          <a:xfrm>
            <a:off x="5867400" y="-26988"/>
            <a:ext cx="3276600" cy="863601"/>
            <a:chOff x="6579791" y="5861288"/>
            <a:chExt cx="2217735" cy="706364"/>
          </a:xfrm>
        </p:grpSpPr>
        <p:pic>
          <p:nvPicPr>
            <p:cNvPr id="141318" name="图片 3" descr="logo_blue_guodu 拷贝">
              <a:extLst>
                <a:ext uri="{FF2B5EF4-FFF2-40B4-BE49-F238E27FC236}">
                  <a16:creationId xmlns:a16="http://schemas.microsoft.com/office/drawing/2014/main" id="{2A6A542A-4DEA-ADB3-F054-067614A2D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256" y="5861288"/>
              <a:ext cx="560270" cy="70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65DF65B3-CA57-109D-DC00-DD9F5AC3B42B}"/>
                </a:ext>
              </a:extLst>
            </p:cNvPr>
            <p:cNvSpPr txBox="1"/>
            <p:nvPr/>
          </p:nvSpPr>
          <p:spPr>
            <a:xfrm>
              <a:off x="6579791" y="6118384"/>
              <a:ext cx="1777197" cy="192172"/>
            </a:xfrm>
            <a:prstGeom prst="rect">
              <a:avLst/>
            </a:prstGeom>
            <a:noFill/>
          </p:spPr>
          <p:txBody>
            <a:bodyPr>
              <a:spAutoFit/>
            </a:bodyPr>
            <a:lstStyle/>
            <a:p>
              <a:pPr eaLnBrk="1" hangingPunct="1">
                <a:defRPr/>
              </a:pPr>
              <a:r>
                <a:rPr kumimoji="1" lang="en-US" altLang="zh-CN" sz="1400" dirty="0">
                  <a:solidFill>
                    <a:schemeClr val="bg1">
                      <a:lumMod val="65000"/>
                    </a:schemeClr>
                  </a:solidFill>
                </a:rPr>
                <a:t>School</a:t>
              </a:r>
              <a:r>
                <a:rPr kumimoji="1" lang="zh-CN" altLang="en-US" sz="1400" dirty="0">
                  <a:solidFill>
                    <a:schemeClr val="bg1">
                      <a:lumMod val="65000"/>
                    </a:schemeClr>
                  </a:solidFill>
                </a:rPr>
                <a:t> </a:t>
              </a:r>
              <a:r>
                <a:rPr kumimoji="1" lang="en-US" altLang="zh-CN" sz="1400" dirty="0">
                  <a:solidFill>
                    <a:schemeClr val="bg1">
                      <a:lumMod val="65000"/>
                    </a:schemeClr>
                  </a:solidFill>
                </a:rPr>
                <a:t>of</a:t>
              </a:r>
              <a:r>
                <a:rPr kumimoji="1" lang="zh-CN" altLang="en-US" sz="1400" dirty="0">
                  <a:solidFill>
                    <a:schemeClr val="bg1">
                      <a:lumMod val="65000"/>
                    </a:schemeClr>
                  </a:solidFill>
                </a:rPr>
                <a:t> </a:t>
              </a:r>
              <a:r>
                <a:rPr kumimoji="1" lang="en-US" altLang="zh-CN" sz="1400" dirty="0">
                  <a:solidFill>
                    <a:schemeClr val="bg1">
                      <a:lumMod val="65000"/>
                    </a:schemeClr>
                  </a:solidFill>
                </a:rPr>
                <a:t>Foreign</a:t>
              </a:r>
              <a:r>
                <a:rPr kumimoji="1" lang="zh-CN" altLang="en-US" sz="1400" dirty="0">
                  <a:solidFill>
                    <a:schemeClr val="bg1">
                      <a:lumMod val="65000"/>
                    </a:schemeClr>
                  </a:solidFill>
                </a:rPr>
                <a:t> </a:t>
              </a:r>
              <a:r>
                <a:rPr kumimoji="1" lang="en-US" altLang="zh-CN" sz="1400" dirty="0">
                  <a:solidFill>
                    <a:schemeClr val="bg1">
                      <a:lumMod val="65000"/>
                    </a:schemeClr>
                  </a:solidFill>
                </a:rPr>
                <a:t>Languages</a:t>
              </a:r>
              <a:endParaRPr kumimoji="1" lang="zh-CN" altLang="en-US" sz="1400" dirty="0">
                <a:solidFill>
                  <a:schemeClr val="bg1">
                    <a:lumMod val="65000"/>
                  </a:schemeClr>
                </a:solidFill>
              </a:endParaRPr>
            </a:p>
          </p:txBody>
        </p:sp>
      </p:grpSp>
      <p:sp>
        <p:nvSpPr>
          <p:cNvPr id="141315" name="TextBox 16">
            <a:extLst>
              <a:ext uri="{FF2B5EF4-FFF2-40B4-BE49-F238E27FC236}">
                <a16:creationId xmlns:a16="http://schemas.microsoft.com/office/drawing/2014/main" id="{C1901BC3-F1EE-0AED-529D-EE86D010AD0E}"/>
              </a:ext>
            </a:extLst>
          </p:cNvPr>
          <p:cNvSpPr txBox="1">
            <a:spLocks noChangeArrowheads="1"/>
          </p:cNvSpPr>
          <p:nvPr/>
        </p:nvSpPr>
        <p:spPr bwMode="auto">
          <a:xfrm>
            <a:off x="230188" y="544513"/>
            <a:ext cx="960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C00000"/>
                </a:solidFill>
                <a:latin typeface="Lato Black" panose="020F0A02020204030203" pitchFamily="34" charset="0"/>
              </a:rPr>
              <a:t>2. </a:t>
            </a:r>
            <a:r>
              <a:rPr lang="zh-CN" altLang="en-US" sz="2000" b="1">
                <a:solidFill>
                  <a:srgbClr val="C00000"/>
                </a:solidFill>
                <a:latin typeface="Lato Black" panose="020F0A02020204030203" pitchFamily="34" charset="0"/>
              </a:rPr>
              <a:t>原句</a:t>
            </a:r>
            <a:endParaRPr lang="en-US" altLang="zh-CN" sz="2000" b="1">
              <a:solidFill>
                <a:srgbClr val="C00000"/>
              </a:solidFill>
              <a:latin typeface="Lato Black" panose="020F0A02020204030203" pitchFamily="34" charset="0"/>
            </a:endParaRPr>
          </a:p>
        </p:txBody>
      </p:sp>
      <p:sp>
        <p:nvSpPr>
          <p:cNvPr id="141316" name="文本框 6">
            <a:extLst>
              <a:ext uri="{FF2B5EF4-FFF2-40B4-BE49-F238E27FC236}">
                <a16:creationId xmlns:a16="http://schemas.microsoft.com/office/drawing/2014/main" id="{937643B5-F87F-247F-FC81-B0AA9A5F43F6}"/>
              </a:ext>
            </a:extLst>
          </p:cNvPr>
          <p:cNvSpPr txBox="1">
            <a:spLocks noChangeArrowheads="1"/>
          </p:cNvSpPr>
          <p:nvPr/>
        </p:nvSpPr>
        <p:spPr bwMode="auto">
          <a:xfrm>
            <a:off x="388938" y="1003300"/>
            <a:ext cx="80645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t>Researchers at Rice University and Lomonosov Moscow State University have found evidence that graphene oxide has the ability to remove radioactive material from water incredibly quickly, thus potentially enabling the clean-up of nuclear disasters. (Para. 3)</a:t>
            </a:r>
          </a:p>
          <a:p>
            <a:r>
              <a:rPr lang="es-ES" altLang="zh-CN" sz="2000" b="1">
                <a:solidFill>
                  <a:schemeClr val="tx2"/>
                </a:solidFill>
                <a:latin typeface="Times New Roman" panose="02020603050405020304" pitchFamily="18" charset="0"/>
                <a:cs typeface="Times New Roman" panose="02020603050405020304" pitchFamily="18" charset="0"/>
              </a:rPr>
              <a:t>(</a:t>
            </a:r>
            <a:r>
              <a:rPr lang="en-US" altLang="zh-CN" sz="2000" b="1">
                <a:solidFill>
                  <a:schemeClr val="tx2"/>
                </a:solidFill>
                <a:latin typeface="Times New Roman" panose="02020603050405020304" pitchFamily="18" charset="0"/>
                <a:cs typeface="Times New Roman" panose="02020603050405020304" pitchFamily="18" charset="0"/>
              </a:rPr>
              <a:t>Unit 6 Reading 1 </a:t>
            </a:r>
            <a:r>
              <a:rPr lang="es-ES" altLang="zh-CN" sz="2000" b="1">
                <a:solidFill>
                  <a:schemeClr val="tx2"/>
                </a:solidFill>
                <a:latin typeface="Times New Roman" panose="02020603050405020304" pitchFamily="18" charset="0"/>
                <a:cs typeface="Times New Roman" panose="02020603050405020304" pitchFamily="18" charset="0"/>
              </a:rPr>
              <a:t>Para. 3)</a:t>
            </a:r>
            <a:endParaRPr lang="es-ES" altLang="zh-CN" sz="2000" b="1">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84AEF48B-ABED-5A2D-AF0C-5789B6A92740}"/>
              </a:ext>
            </a:extLst>
          </p:cNvPr>
          <p:cNvSpPr>
            <a:spLocks noChangeArrowheads="1"/>
          </p:cNvSpPr>
          <p:nvPr/>
        </p:nvSpPr>
        <p:spPr bwMode="auto">
          <a:xfrm>
            <a:off x="420688" y="3001963"/>
            <a:ext cx="77057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7030A0"/>
                </a:solidFill>
                <a:latin typeface="Lato Black" panose="020F0A02020204030203" pitchFamily="34" charset="0"/>
              </a:rPr>
              <a:t>译文： </a:t>
            </a:r>
            <a:r>
              <a:rPr lang="zh-CN" altLang="en-US" sz="2400">
                <a:solidFill>
                  <a:srgbClr val="7030A0"/>
                </a:solidFill>
              </a:rPr>
              <a:t>莱斯大学</a:t>
            </a:r>
            <a:r>
              <a:rPr lang="en-US" altLang="zh-CN" sz="2400">
                <a:solidFill>
                  <a:srgbClr val="7030A0"/>
                </a:solidFill>
              </a:rPr>
              <a:t>(Rice University)</a:t>
            </a:r>
            <a:r>
              <a:rPr lang="zh-CN" altLang="en-US" sz="2400">
                <a:solidFill>
                  <a:srgbClr val="7030A0"/>
                </a:solidFill>
              </a:rPr>
              <a:t>和莫斯科国立大学</a:t>
            </a:r>
            <a:r>
              <a:rPr lang="en-US" altLang="zh-CN" sz="2400">
                <a:solidFill>
                  <a:srgbClr val="7030A0"/>
                </a:solidFill>
              </a:rPr>
              <a:t>(Lomonosov Moscow State University)</a:t>
            </a:r>
            <a:r>
              <a:rPr lang="zh-CN" altLang="en-US" sz="2400">
                <a:solidFill>
                  <a:srgbClr val="7030A0"/>
                </a:solidFill>
              </a:rPr>
              <a:t>的研究人员发现，氧化石墨烯能够以令人难以置信的速度</a:t>
            </a:r>
            <a:r>
              <a:rPr lang="zh-CN" altLang="en-US" sz="2400" b="1">
                <a:solidFill>
                  <a:srgbClr val="7030A0"/>
                </a:solidFill>
              </a:rPr>
              <a:t>从水中去除放射性物质</a:t>
            </a:r>
            <a:r>
              <a:rPr lang="zh-CN" altLang="en-US" sz="2400">
                <a:solidFill>
                  <a:srgbClr val="7030A0"/>
                </a:solidFill>
              </a:rPr>
              <a:t>，从而有可能实现核灾难的</a:t>
            </a:r>
            <a:r>
              <a:rPr lang="zh-CN" altLang="en-US" sz="2400" b="1">
                <a:solidFill>
                  <a:srgbClr val="7030A0"/>
                </a:solidFill>
              </a:rPr>
              <a:t>清理</a:t>
            </a:r>
            <a:r>
              <a:rPr lang="zh-CN" altLang="en-US" sz="2400">
                <a:solidFill>
                  <a:srgbClr val="7030A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8" name="组合 2">
            <a:extLst>
              <a:ext uri="{FF2B5EF4-FFF2-40B4-BE49-F238E27FC236}">
                <a16:creationId xmlns:a16="http://schemas.microsoft.com/office/drawing/2014/main" id="{6CAE7569-FB39-941A-1F7F-4AEBE8EF31FB}"/>
              </a:ext>
            </a:extLst>
          </p:cNvPr>
          <p:cNvGrpSpPr>
            <a:grpSpLocks/>
          </p:cNvGrpSpPr>
          <p:nvPr/>
        </p:nvGrpSpPr>
        <p:grpSpPr bwMode="auto">
          <a:xfrm>
            <a:off x="5867400" y="-26988"/>
            <a:ext cx="3276600" cy="863601"/>
            <a:chOff x="6579791" y="5861288"/>
            <a:chExt cx="2217735" cy="706364"/>
          </a:xfrm>
        </p:grpSpPr>
        <p:pic>
          <p:nvPicPr>
            <p:cNvPr id="142342" name="图片 3" descr="logo_blue_guodu 拷贝">
              <a:extLst>
                <a:ext uri="{FF2B5EF4-FFF2-40B4-BE49-F238E27FC236}">
                  <a16:creationId xmlns:a16="http://schemas.microsoft.com/office/drawing/2014/main" id="{25B4F2E7-2D5E-FBD7-1CD6-10C1548E1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256" y="5861288"/>
              <a:ext cx="560270" cy="70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36918346-E23E-5EA9-01C8-73423BFA68AD}"/>
                </a:ext>
              </a:extLst>
            </p:cNvPr>
            <p:cNvSpPr txBox="1"/>
            <p:nvPr/>
          </p:nvSpPr>
          <p:spPr>
            <a:xfrm>
              <a:off x="6579791" y="6118384"/>
              <a:ext cx="1777197" cy="192172"/>
            </a:xfrm>
            <a:prstGeom prst="rect">
              <a:avLst/>
            </a:prstGeom>
            <a:noFill/>
          </p:spPr>
          <p:txBody>
            <a:bodyPr>
              <a:spAutoFit/>
            </a:bodyPr>
            <a:lstStyle/>
            <a:p>
              <a:pPr eaLnBrk="1" hangingPunct="1">
                <a:defRPr/>
              </a:pPr>
              <a:r>
                <a:rPr kumimoji="1" lang="en-US" altLang="zh-CN" sz="1400" dirty="0">
                  <a:solidFill>
                    <a:schemeClr val="bg1">
                      <a:lumMod val="65000"/>
                    </a:schemeClr>
                  </a:solidFill>
                </a:rPr>
                <a:t>School</a:t>
              </a:r>
              <a:r>
                <a:rPr kumimoji="1" lang="zh-CN" altLang="en-US" sz="1400" dirty="0">
                  <a:solidFill>
                    <a:schemeClr val="bg1">
                      <a:lumMod val="65000"/>
                    </a:schemeClr>
                  </a:solidFill>
                </a:rPr>
                <a:t> </a:t>
              </a:r>
              <a:r>
                <a:rPr kumimoji="1" lang="en-US" altLang="zh-CN" sz="1400" dirty="0">
                  <a:solidFill>
                    <a:schemeClr val="bg1">
                      <a:lumMod val="65000"/>
                    </a:schemeClr>
                  </a:solidFill>
                </a:rPr>
                <a:t>of</a:t>
              </a:r>
              <a:r>
                <a:rPr kumimoji="1" lang="zh-CN" altLang="en-US" sz="1400" dirty="0">
                  <a:solidFill>
                    <a:schemeClr val="bg1">
                      <a:lumMod val="65000"/>
                    </a:schemeClr>
                  </a:solidFill>
                </a:rPr>
                <a:t> </a:t>
              </a:r>
              <a:r>
                <a:rPr kumimoji="1" lang="en-US" altLang="zh-CN" sz="1400" dirty="0">
                  <a:solidFill>
                    <a:schemeClr val="bg1">
                      <a:lumMod val="65000"/>
                    </a:schemeClr>
                  </a:solidFill>
                </a:rPr>
                <a:t>Foreign</a:t>
              </a:r>
              <a:r>
                <a:rPr kumimoji="1" lang="zh-CN" altLang="en-US" sz="1400" dirty="0">
                  <a:solidFill>
                    <a:schemeClr val="bg1">
                      <a:lumMod val="65000"/>
                    </a:schemeClr>
                  </a:solidFill>
                </a:rPr>
                <a:t> </a:t>
              </a:r>
              <a:r>
                <a:rPr kumimoji="1" lang="en-US" altLang="zh-CN" sz="1400" dirty="0">
                  <a:solidFill>
                    <a:schemeClr val="bg1">
                      <a:lumMod val="65000"/>
                    </a:schemeClr>
                  </a:solidFill>
                </a:rPr>
                <a:t>Languages</a:t>
              </a:r>
              <a:endParaRPr kumimoji="1" lang="zh-CN" altLang="en-US" sz="1400" dirty="0">
                <a:solidFill>
                  <a:schemeClr val="bg1">
                    <a:lumMod val="65000"/>
                  </a:schemeClr>
                </a:solidFill>
              </a:endParaRPr>
            </a:p>
          </p:txBody>
        </p:sp>
      </p:grpSp>
      <p:sp>
        <p:nvSpPr>
          <p:cNvPr id="142339" name="TextBox 16">
            <a:extLst>
              <a:ext uri="{FF2B5EF4-FFF2-40B4-BE49-F238E27FC236}">
                <a16:creationId xmlns:a16="http://schemas.microsoft.com/office/drawing/2014/main" id="{08676109-BDD4-9926-A9AF-9C07FEAFBFE6}"/>
              </a:ext>
            </a:extLst>
          </p:cNvPr>
          <p:cNvSpPr txBox="1">
            <a:spLocks noChangeArrowheads="1"/>
          </p:cNvSpPr>
          <p:nvPr/>
        </p:nvSpPr>
        <p:spPr bwMode="auto">
          <a:xfrm>
            <a:off x="127000" y="700088"/>
            <a:ext cx="1112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C00000"/>
                </a:solidFill>
                <a:latin typeface="Lato Black" panose="020F0A02020204030203" pitchFamily="34" charset="0"/>
              </a:rPr>
              <a:t>3. </a:t>
            </a:r>
            <a:r>
              <a:rPr lang="zh-CN" altLang="en-US" sz="2400" b="1">
                <a:solidFill>
                  <a:srgbClr val="C00000"/>
                </a:solidFill>
                <a:latin typeface="Lato Black" panose="020F0A02020204030203" pitchFamily="34" charset="0"/>
              </a:rPr>
              <a:t>原句</a:t>
            </a:r>
            <a:endParaRPr lang="en-US" altLang="zh-CN" sz="2400" b="1">
              <a:solidFill>
                <a:srgbClr val="C00000"/>
              </a:solidFill>
              <a:latin typeface="Lato Black" panose="020F0A02020204030203" pitchFamily="34" charset="0"/>
            </a:endParaRPr>
          </a:p>
        </p:txBody>
      </p:sp>
      <p:sp>
        <p:nvSpPr>
          <p:cNvPr id="142340" name="文本框 7">
            <a:extLst>
              <a:ext uri="{FF2B5EF4-FFF2-40B4-BE49-F238E27FC236}">
                <a16:creationId xmlns:a16="http://schemas.microsoft.com/office/drawing/2014/main" id="{5F38EFB2-1488-1114-E5BD-3AB4AE0C8934}"/>
              </a:ext>
            </a:extLst>
          </p:cNvPr>
          <p:cNvSpPr txBox="1">
            <a:spLocks noChangeArrowheads="1"/>
          </p:cNvSpPr>
          <p:nvPr/>
        </p:nvSpPr>
        <p:spPr bwMode="auto">
          <a:xfrm>
            <a:off x="684213" y="1341438"/>
            <a:ext cx="7908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FF0000"/>
                </a:solidFill>
              </a:rPr>
              <a:t>Should</a:t>
            </a:r>
            <a:r>
              <a:rPr lang="en-US" altLang="zh-CN" sz="2400">
                <a:solidFill>
                  <a:srgbClr val="000000"/>
                </a:solidFill>
              </a:rPr>
              <a:t> this technology progress as researchers believe it will, the world would no longer be threatened by the potential shortage of water. </a:t>
            </a:r>
            <a:r>
              <a:rPr lang="es-ES" altLang="zh-CN" sz="2400" b="1">
                <a:solidFill>
                  <a:schemeClr val="tx2"/>
                </a:solidFill>
                <a:latin typeface="Times New Roman" panose="02020603050405020304" pitchFamily="18" charset="0"/>
                <a:cs typeface="Times New Roman" panose="02020603050405020304" pitchFamily="18" charset="0"/>
              </a:rPr>
              <a:t>(</a:t>
            </a:r>
            <a:r>
              <a:rPr lang="en-US" altLang="zh-CN" sz="2400" b="1">
                <a:solidFill>
                  <a:schemeClr val="tx2"/>
                </a:solidFill>
                <a:latin typeface="Times New Roman" panose="02020603050405020304" pitchFamily="18" charset="0"/>
                <a:cs typeface="Times New Roman" panose="02020603050405020304" pitchFamily="18" charset="0"/>
              </a:rPr>
              <a:t>Unit 6 Reading 1 </a:t>
            </a:r>
            <a:r>
              <a:rPr lang="es-ES" altLang="zh-CN" sz="2400" b="1">
                <a:solidFill>
                  <a:schemeClr val="tx2"/>
                </a:solidFill>
                <a:latin typeface="Times New Roman" panose="02020603050405020304" pitchFamily="18" charset="0"/>
                <a:cs typeface="Times New Roman" panose="02020603050405020304" pitchFamily="18" charset="0"/>
              </a:rPr>
              <a:t>Para. 4)</a:t>
            </a:r>
            <a:endParaRPr lang="es-ES" altLang="zh-CN" sz="2400">
              <a:latin typeface="Times New Roman" panose="02020603050405020304" pitchFamily="18" charset="0"/>
              <a:cs typeface="Times New Roman" panose="02020603050405020304" pitchFamily="18" charset="0"/>
            </a:endParaRPr>
          </a:p>
        </p:txBody>
      </p:sp>
      <p:sp>
        <p:nvSpPr>
          <p:cNvPr id="142341" name="矩形 2">
            <a:extLst>
              <a:ext uri="{FF2B5EF4-FFF2-40B4-BE49-F238E27FC236}">
                <a16:creationId xmlns:a16="http://schemas.microsoft.com/office/drawing/2014/main" id="{B791A17D-682E-5159-3EB1-39E2A896EE98}"/>
              </a:ext>
            </a:extLst>
          </p:cNvPr>
          <p:cNvSpPr>
            <a:spLocks noChangeArrowheads="1"/>
          </p:cNvSpPr>
          <p:nvPr/>
        </p:nvSpPr>
        <p:spPr bwMode="auto">
          <a:xfrm>
            <a:off x="696913" y="3038475"/>
            <a:ext cx="74755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7030A0"/>
                </a:solidFill>
              </a:rPr>
              <a:t>译文： 如果这项技术如研究人员所认为的那样进步，世界将不再受到潜在缺水的威胁。</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2" name="组合 2">
            <a:extLst>
              <a:ext uri="{FF2B5EF4-FFF2-40B4-BE49-F238E27FC236}">
                <a16:creationId xmlns:a16="http://schemas.microsoft.com/office/drawing/2014/main" id="{5A8227B1-22E0-F835-9ECC-DEE473FFF59A}"/>
              </a:ext>
            </a:extLst>
          </p:cNvPr>
          <p:cNvGrpSpPr>
            <a:grpSpLocks/>
          </p:cNvGrpSpPr>
          <p:nvPr/>
        </p:nvGrpSpPr>
        <p:grpSpPr bwMode="auto">
          <a:xfrm>
            <a:off x="5867400" y="-26988"/>
            <a:ext cx="3276600" cy="863601"/>
            <a:chOff x="6579791" y="5861288"/>
            <a:chExt cx="2217735" cy="706364"/>
          </a:xfrm>
        </p:grpSpPr>
        <p:pic>
          <p:nvPicPr>
            <p:cNvPr id="143366" name="图片 3" descr="logo_blue_guodu 拷贝">
              <a:extLst>
                <a:ext uri="{FF2B5EF4-FFF2-40B4-BE49-F238E27FC236}">
                  <a16:creationId xmlns:a16="http://schemas.microsoft.com/office/drawing/2014/main" id="{4849CFF1-99BD-C018-F544-1F1555C7F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256" y="5861288"/>
              <a:ext cx="560270" cy="70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C8D9C238-CB48-6A05-01E0-08FE8B019660}"/>
                </a:ext>
              </a:extLst>
            </p:cNvPr>
            <p:cNvSpPr txBox="1"/>
            <p:nvPr/>
          </p:nvSpPr>
          <p:spPr>
            <a:xfrm>
              <a:off x="6579791" y="6118384"/>
              <a:ext cx="1777197" cy="192172"/>
            </a:xfrm>
            <a:prstGeom prst="rect">
              <a:avLst/>
            </a:prstGeom>
            <a:noFill/>
          </p:spPr>
          <p:txBody>
            <a:bodyPr>
              <a:spAutoFit/>
            </a:bodyPr>
            <a:lstStyle/>
            <a:p>
              <a:pPr eaLnBrk="1" hangingPunct="1">
                <a:defRPr/>
              </a:pPr>
              <a:r>
                <a:rPr kumimoji="1" lang="en-US" altLang="zh-CN" sz="1400" dirty="0">
                  <a:solidFill>
                    <a:schemeClr val="bg1">
                      <a:lumMod val="65000"/>
                    </a:schemeClr>
                  </a:solidFill>
                </a:rPr>
                <a:t>School</a:t>
              </a:r>
              <a:r>
                <a:rPr kumimoji="1" lang="zh-CN" altLang="en-US" sz="1400" dirty="0">
                  <a:solidFill>
                    <a:schemeClr val="bg1">
                      <a:lumMod val="65000"/>
                    </a:schemeClr>
                  </a:solidFill>
                </a:rPr>
                <a:t> </a:t>
              </a:r>
              <a:r>
                <a:rPr kumimoji="1" lang="en-US" altLang="zh-CN" sz="1400" dirty="0">
                  <a:solidFill>
                    <a:schemeClr val="bg1">
                      <a:lumMod val="65000"/>
                    </a:schemeClr>
                  </a:solidFill>
                </a:rPr>
                <a:t>of</a:t>
              </a:r>
              <a:r>
                <a:rPr kumimoji="1" lang="zh-CN" altLang="en-US" sz="1400" dirty="0">
                  <a:solidFill>
                    <a:schemeClr val="bg1">
                      <a:lumMod val="65000"/>
                    </a:schemeClr>
                  </a:solidFill>
                </a:rPr>
                <a:t> </a:t>
              </a:r>
              <a:r>
                <a:rPr kumimoji="1" lang="en-US" altLang="zh-CN" sz="1400" dirty="0">
                  <a:solidFill>
                    <a:schemeClr val="bg1">
                      <a:lumMod val="65000"/>
                    </a:schemeClr>
                  </a:solidFill>
                </a:rPr>
                <a:t>Foreign</a:t>
              </a:r>
              <a:r>
                <a:rPr kumimoji="1" lang="zh-CN" altLang="en-US" sz="1400" dirty="0">
                  <a:solidFill>
                    <a:schemeClr val="bg1">
                      <a:lumMod val="65000"/>
                    </a:schemeClr>
                  </a:solidFill>
                </a:rPr>
                <a:t> </a:t>
              </a:r>
              <a:r>
                <a:rPr kumimoji="1" lang="en-US" altLang="zh-CN" sz="1400" dirty="0">
                  <a:solidFill>
                    <a:schemeClr val="bg1">
                      <a:lumMod val="65000"/>
                    </a:schemeClr>
                  </a:solidFill>
                </a:rPr>
                <a:t>Languages</a:t>
              </a:r>
              <a:endParaRPr kumimoji="1" lang="zh-CN" altLang="en-US" sz="1400" dirty="0">
                <a:solidFill>
                  <a:schemeClr val="bg1">
                    <a:lumMod val="65000"/>
                  </a:schemeClr>
                </a:solidFill>
              </a:endParaRPr>
            </a:p>
          </p:txBody>
        </p:sp>
      </p:grpSp>
      <p:sp>
        <p:nvSpPr>
          <p:cNvPr id="27651" name="文本框 34">
            <a:extLst>
              <a:ext uri="{FF2B5EF4-FFF2-40B4-BE49-F238E27FC236}">
                <a16:creationId xmlns:a16="http://schemas.microsoft.com/office/drawing/2014/main" id="{D2D3CA75-A534-B7F1-5D6E-95C7D09A7A38}"/>
              </a:ext>
            </a:extLst>
          </p:cNvPr>
          <p:cNvSpPr txBox="1">
            <a:spLocks noChangeArrowheads="1"/>
          </p:cNvSpPr>
          <p:nvPr/>
        </p:nvSpPr>
        <p:spPr bwMode="auto">
          <a:xfrm>
            <a:off x="468313" y="3594100"/>
            <a:ext cx="79089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Aft>
                <a:spcPts val="1200"/>
              </a:spcAft>
            </a:pPr>
            <a:r>
              <a:rPr lang="zh-CN" altLang="en-US" sz="2400">
                <a:solidFill>
                  <a:srgbClr val="7030A0"/>
                </a:solidFill>
                <a:latin typeface="Times New Roman" panose="02020603050405020304" pitchFamily="18" charset="0"/>
                <a:cs typeface="Times New Roman" panose="02020603050405020304" pitchFamily="18" charset="0"/>
              </a:rPr>
              <a:t>译文</a:t>
            </a:r>
            <a:r>
              <a:rPr lang="zh-CN" altLang="en-US" sz="2400" b="1">
                <a:solidFill>
                  <a:srgbClr val="7030A0"/>
                </a:solidFill>
                <a:latin typeface="Times New Roman" panose="02020603050405020304" pitchFamily="18" charset="0"/>
                <a:cs typeface="Times New Roman" panose="02020603050405020304" pitchFamily="18" charset="0"/>
              </a:rPr>
              <a:t>： 对现有科技的相关风险进行监督是一项艰巨的任务，而对仍处于早期发展阶段的科技和产品进行评估就更为困难了。</a:t>
            </a:r>
            <a:endParaRPr lang="es-ES" altLang="zh-CN" sz="2400" b="1">
              <a:solidFill>
                <a:srgbClr val="7030A0"/>
              </a:solidFill>
              <a:latin typeface="Times New Roman" panose="02020603050405020304" pitchFamily="18" charset="0"/>
              <a:cs typeface="Times New Roman" panose="02020603050405020304" pitchFamily="18" charset="0"/>
            </a:endParaRPr>
          </a:p>
          <a:p>
            <a:pPr eaLnBrk="1" hangingPunct="1">
              <a:lnSpc>
                <a:spcPct val="125000"/>
              </a:lnSpc>
              <a:spcAft>
                <a:spcPts val="1200"/>
              </a:spcAft>
            </a:pPr>
            <a:endParaRPr lang="zh-CN" altLang="en-US">
              <a:solidFill>
                <a:srgbClr val="000000"/>
              </a:solidFill>
            </a:endParaRPr>
          </a:p>
        </p:txBody>
      </p:sp>
      <p:sp>
        <p:nvSpPr>
          <p:cNvPr id="143364" name="文本框 26">
            <a:extLst>
              <a:ext uri="{FF2B5EF4-FFF2-40B4-BE49-F238E27FC236}">
                <a16:creationId xmlns:a16="http://schemas.microsoft.com/office/drawing/2014/main" id="{2AED8F6F-CE26-6D90-8C52-B0FE08EBCBBC}"/>
              </a:ext>
            </a:extLst>
          </p:cNvPr>
          <p:cNvSpPr txBox="1">
            <a:spLocks noChangeArrowheads="1"/>
          </p:cNvSpPr>
          <p:nvPr/>
        </p:nvSpPr>
        <p:spPr bwMode="auto">
          <a:xfrm>
            <a:off x="977900" y="998538"/>
            <a:ext cx="79406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s-ES" altLang="zh-CN" sz="2400" b="1">
                <a:latin typeface="Times New Roman" panose="02020603050405020304" pitchFamily="18" charset="0"/>
                <a:cs typeface="Times New Roman" panose="02020603050405020304" pitchFamily="18" charset="0"/>
              </a:rPr>
              <a:t>While there are </a:t>
            </a:r>
            <a:r>
              <a:rPr lang="es-ES" altLang="zh-CN" sz="2400" b="1" u="sng">
                <a:latin typeface="Times New Roman" panose="02020603050405020304" pitchFamily="18" charset="0"/>
                <a:cs typeface="Times New Roman" panose="02020603050405020304" pitchFamily="18" charset="0"/>
              </a:rPr>
              <a:t>challenges</a:t>
            </a:r>
            <a:r>
              <a:rPr lang="es-ES" altLang="zh-CN" sz="2400" b="1">
                <a:latin typeface="Times New Roman" panose="02020603050405020304" pitchFamily="18" charset="0"/>
                <a:cs typeface="Times New Roman" panose="02020603050405020304" pitchFamily="18" charset="0"/>
              </a:rPr>
              <a:t> in monitoring the risks associated with existing technologies, this is an even more difficult </a:t>
            </a:r>
            <a:r>
              <a:rPr lang="es-ES" altLang="zh-CN" sz="2400" b="1" u="sng">
                <a:latin typeface="Times New Roman" panose="02020603050405020304" pitchFamily="18" charset="0"/>
                <a:cs typeface="Times New Roman" panose="02020603050405020304" pitchFamily="18" charset="0"/>
              </a:rPr>
              <a:t>task</a:t>
            </a:r>
            <a:r>
              <a:rPr lang="es-ES" altLang="zh-CN" sz="2400" b="1">
                <a:latin typeface="Times New Roman" panose="02020603050405020304" pitchFamily="18" charset="0"/>
                <a:cs typeface="Times New Roman" panose="02020603050405020304" pitchFamily="18" charset="0"/>
              </a:rPr>
              <a:t> when we assess products and technologies that are still in the early stages of development. </a:t>
            </a:r>
          </a:p>
          <a:p>
            <a:pPr eaLnBrk="1" hangingPunct="1"/>
            <a:r>
              <a:rPr lang="es-ES" altLang="zh-CN" sz="2400" b="1">
                <a:solidFill>
                  <a:schemeClr val="tx2"/>
                </a:solidFill>
                <a:latin typeface="Times New Roman" panose="02020603050405020304" pitchFamily="18" charset="0"/>
                <a:cs typeface="Times New Roman" panose="02020603050405020304" pitchFamily="18" charset="0"/>
              </a:rPr>
              <a:t>(</a:t>
            </a:r>
            <a:r>
              <a:rPr lang="en-US" altLang="zh-CN" sz="2400" b="1">
                <a:solidFill>
                  <a:schemeClr val="tx2"/>
                </a:solidFill>
                <a:latin typeface="Times New Roman" panose="02020603050405020304" pitchFamily="18" charset="0"/>
                <a:cs typeface="Times New Roman" panose="02020603050405020304" pitchFamily="18" charset="0"/>
              </a:rPr>
              <a:t>Unit 6 Reading2 </a:t>
            </a:r>
            <a:r>
              <a:rPr lang="es-ES" altLang="zh-CN" sz="2400" b="1">
                <a:solidFill>
                  <a:schemeClr val="tx2"/>
                </a:solidFill>
                <a:latin typeface="Times New Roman" panose="02020603050405020304" pitchFamily="18" charset="0"/>
                <a:cs typeface="Times New Roman" panose="02020603050405020304" pitchFamily="18" charset="0"/>
              </a:rPr>
              <a:t>Para. 2)</a:t>
            </a:r>
            <a:endParaRPr lang="es-ES" altLang="zh-CN" sz="2400">
              <a:latin typeface="Times New Roman" panose="02020603050405020304" pitchFamily="18" charset="0"/>
              <a:cs typeface="Times New Roman" panose="02020603050405020304" pitchFamily="18" charset="0"/>
            </a:endParaRPr>
          </a:p>
        </p:txBody>
      </p:sp>
      <p:sp>
        <p:nvSpPr>
          <p:cNvPr id="143365" name="文本框 2">
            <a:extLst>
              <a:ext uri="{FF2B5EF4-FFF2-40B4-BE49-F238E27FC236}">
                <a16:creationId xmlns:a16="http://schemas.microsoft.com/office/drawing/2014/main" id="{7349649C-CB8D-57B2-78B8-B54E5560DD56}"/>
              </a:ext>
            </a:extLst>
          </p:cNvPr>
          <p:cNvSpPr txBox="1">
            <a:spLocks noChangeArrowheads="1"/>
          </p:cNvSpPr>
          <p:nvPr/>
        </p:nvSpPr>
        <p:spPr bwMode="auto">
          <a:xfrm>
            <a:off x="212725" y="344488"/>
            <a:ext cx="16652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4. </a:t>
            </a:r>
            <a:r>
              <a:rPr lang="zh-CN" altLang="en-US" sz="2800" b="1">
                <a:solidFill>
                  <a:srgbClr val="C00000"/>
                </a:solidFill>
              </a:rPr>
              <a:t>原句</a:t>
            </a:r>
            <a:r>
              <a:rPr lang="zh-CN" altLang="en-US" sz="2800" b="1">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86" name="组合 2">
            <a:extLst>
              <a:ext uri="{FF2B5EF4-FFF2-40B4-BE49-F238E27FC236}">
                <a16:creationId xmlns:a16="http://schemas.microsoft.com/office/drawing/2014/main" id="{AA935356-1495-5831-BAC6-CF3C49328299}"/>
              </a:ext>
            </a:extLst>
          </p:cNvPr>
          <p:cNvGrpSpPr>
            <a:grpSpLocks/>
          </p:cNvGrpSpPr>
          <p:nvPr/>
        </p:nvGrpSpPr>
        <p:grpSpPr bwMode="auto">
          <a:xfrm>
            <a:off x="5867400" y="-26988"/>
            <a:ext cx="3276600" cy="863601"/>
            <a:chOff x="6579791" y="5861288"/>
            <a:chExt cx="2217735" cy="706364"/>
          </a:xfrm>
        </p:grpSpPr>
        <p:pic>
          <p:nvPicPr>
            <p:cNvPr id="144390" name="图片 3" descr="logo_blue_guodu 拷贝">
              <a:extLst>
                <a:ext uri="{FF2B5EF4-FFF2-40B4-BE49-F238E27FC236}">
                  <a16:creationId xmlns:a16="http://schemas.microsoft.com/office/drawing/2014/main" id="{B42AFC1C-07BE-CE24-C9DB-FBE162FDB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256" y="5861288"/>
              <a:ext cx="560270" cy="70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382B222F-2189-2210-39D6-6190390AAA2F}"/>
                </a:ext>
              </a:extLst>
            </p:cNvPr>
            <p:cNvSpPr txBox="1"/>
            <p:nvPr/>
          </p:nvSpPr>
          <p:spPr>
            <a:xfrm>
              <a:off x="6579791" y="6118384"/>
              <a:ext cx="1777197" cy="192172"/>
            </a:xfrm>
            <a:prstGeom prst="rect">
              <a:avLst/>
            </a:prstGeom>
            <a:noFill/>
          </p:spPr>
          <p:txBody>
            <a:bodyPr>
              <a:spAutoFit/>
            </a:bodyPr>
            <a:lstStyle/>
            <a:p>
              <a:pPr eaLnBrk="1" hangingPunct="1">
                <a:defRPr/>
              </a:pPr>
              <a:r>
                <a:rPr kumimoji="1" lang="en-US" altLang="zh-CN" sz="1400" dirty="0">
                  <a:solidFill>
                    <a:schemeClr val="bg1">
                      <a:lumMod val="65000"/>
                    </a:schemeClr>
                  </a:solidFill>
                </a:rPr>
                <a:t>School</a:t>
              </a:r>
              <a:r>
                <a:rPr kumimoji="1" lang="zh-CN" altLang="en-US" sz="1400" dirty="0">
                  <a:solidFill>
                    <a:schemeClr val="bg1">
                      <a:lumMod val="65000"/>
                    </a:schemeClr>
                  </a:solidFill>
                </a:rPr>
                <a:t> </a:t>
              </a:r>
              <a:r>
                <a:rPr kumimoji="1" lang="en-US" altLang="zh-CN" sz="1400" dirty="0">
                  <a:solidFill>
                    <a:schemeClr val="bg1">
                      <a:lumMod val="65000"/>
                    </a:schemeClr>
                  </a:solidFill>
                </a:rPr>
                <a:t>of</a:t>
              </a:r>
              <a:r>
                <a:rPr kumimoji="1" lang="zh-CN" altLang="en-US" sz="1400" dirty="0">
                  <a:solidFill>
                    <a:schemeClr val="bg1">
                      <a:lumMod val="65000"/>
                    </a:schemeClr>
                  </a:solidFill>
                </a:rPr>
                <a:t> </a:t>
              </a:r>
              <a:r>
                <a:rPr kumimoji="1" lang="en-US" altLang="zh-CN" sz="1400" dirty="0">
                  <a:solidFill>
                    <a:schemeClr val="bg1">
                      <a:lumMod val="65000"/>
                    </a:schemeClr>
                  </a:solidFill>
                </a:rPr>
                <a:t>Foreign</a:t>
              </a:r>
              <a:r>
                <a:rPr kumimoji="1" lang="zh-CN" altLang="en-US" sz="1400" dirty="0">
                  <a:solidFill>
                    <a:schemeClr val="bg1">
                      <a:lumMod val="65000"/>
                    </a:schemeClr>
                  </a:solidFill>
                </a:rPr>
                <a:t> </a:t>
              </a:r>
              <a:r>
                <a:rPr kumimoji="1" lang="en-US" altLang="zh-CN" sz="1400" dirty="0">
                  <a:solidFill>
                    <a:schemeClr val="bg1">
                      <a:lumMod val="65000"/>
                    </a:schemeClr>
                  </a:solidFill>
                </a:rPr>
                <a:t>Languages</a:t>
              </a:r>
              <a:endParaRPr kumimoji="1" lang="zh-CN" altLang="en-US" sz="1400" dirty="0">
                <a:solidFill>
                  <a:schemeClr val="bg1">
                    <a:lumMod val="65000"/>
                  </a:schemeClr>
                </a:solidFill>
              </a:endParaRPr>
            </a:p>
          </p:txBody>
        </p:sp>
      </p:grpSp>
      <p:sp>
        <p:nvSpPr>
          <p:cNvPr id="144387" name="文本框 34">
            <a:extLst>
              <a:ext uri="{FF2B5EF4-FFF2-40B4-BE49-F238E27FC236}">
                <a16:creationId xmlns:a16="http://schemas.microsoft.com/office/drawing/2014/main" id="{686EAC5E-FBD6-7EF2-6AC6-AA523AD7D180}"/>
              </a:ext>
            </a:extLst>
          </p:cNvPr>
          <p:cNvSpPr txBox="1">
            <a:spLocks noChangeArrowheads="1"/>
          </p:cNvSpPr>
          <p:nvPr/>
        </p:nvSpPr>
        <p:spPr bwMode="auto">
          <a:xfrm>
            <a:off x="323850" y="3429000"/>
            <a:ext cx="79089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Aft>
                <a:spcPts val="1200"/>
              </a:spcAft>
            </a:pPr>
            <a:r>
              <a:rPr lang="zh-CN" altLang="en-US" sz="2400">
                <a:solidFill>
                  <a:srgbClr val="7030A0"/>
                </a:solidFill>
                <a:latin typeface="Times New Roman" panose="02020603050405020304" pitchFamily="18" charset="0"/>
                <a:cs typeface="Times New Roman" panose="02020603050405020304" pitchFamily="18" charset="0"/>
              </a:rPr>
              <a:t>译文：</a:t>
            </a:r>
            <a:r>
              <a:rPr lang="zh-CN" altLang="en-US" sz="2400" b="1">
                <a:solidFill>
                  <a:srgbClr val="7030A0"/>
                </a:solidFill>
                <a:latin typeface="Times New Roman" panose="02020603050405020304" pitchFamily="18" charset="0"/>
                <a:cs typeface="Times New Roman" panose="02020603050405020304" pitchFamily="18" charset="0"/>
              </a:rPr>
              <a:t>但是，汽车不仅需要具备一些基本能力，包括感知其他车辆的位置、保持合适的行驶速度，以及注意其他的安全事项，汽车还需要做出道德决策。</a:t>
            </a:r>
            <a:endParaRPr lang="es-ES" altLang="zh-CN" sz="2400" b="1">
              <a:solidFill>
                <a:srgbClr val="7030A0"/>
              </a:solidFill>
              <a:latin typeface="Times New Roman" panose="02020603050405020304" pitchFamily="18" charset="0"/>
              <a:cs typeface="Times New Roman" panose="02020603050405020304" pitchFamily="18" charset="0"/>
            </a:endParaRPr>
          </a:p>
          <a:p>
            <a:pPr eaLnBrk="1" hangingPunct="1">
              <a:lnSpc>
                <a:spcPct val="125000"/>
              </a:lnSpc>
              <a:spcAft>
                <a:spcPts val="1200"/>
              </a:spcAft>
            </a:pPr>
            <a:endParaRPr lang="zh-CN" altLang="en-US">
              <a:solidFill>
                <a:srgbClr val="000000"/>
              </a:solidFill>
            </a:endParaRPr>
          </a:p>
        </p:txBody>
      </p:sp>
      <p:sp>
        <p:nvSpPr>
          <p:cNvPr id="144388" name="文本框 26">
            <a:extLst>
              <a:ext uri="{FF2B5EF4-FFF2-40B4-BE49-F238E27FC236}">
                <a16:creationId xmlns:a16="http://schemas.microsoft.com/office/drawing/2014/main" id="{4A253B85-70FF-9276-F8FD-0983F28482AF}"/>
              </a:ext>
            </a:extLst>
          </p:cNvPr>
          <p:cNvSpPr txBox="1">
            <a:spLocks noChangeArrowheads="1"/>
          </p:cNvSpPr>
          <p:nvPr/>
        </p:nvSpPr>
        <p:spPr bwMode="auto">
          <a:xfrm>
            <a:off x="647700" y="1441450"/>
            <a:ext cx="76612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s-ES" altLang="zh-CN" sz="2400">
                <a:solidFill>
                  <a:srgbClr val="000000"/>
                </a:solidFill>
              </a:rPr>
              <a:t>However, cars will not only have to be able to do the basics of sensing where other cars are, maintaining appropriate speeds, and other issues of safety, but they will also need to make moral decisions.</a:t>
            </a:r>
          </a:p>
          <a:p>
            <a:pPr eaLnBrk="1" hangingPunct="1"/>
            <a:r>
              <a:rPr lang="es-ES" altLang="zh-CN" sz="2400">
                <a:solidFill>
                  <a:srgbClr val="000000"/>
                </a:solidFill>
              </a:rPr>
              <a:t> </a:t>
            </a:r>
            <a:r>
              <a:rPr lang="en-US" altLang="zh-CN" sz="2000" b="1">
                <a:solidFill>
                  <a:schemeClr val="tx2"/>
                </a:solidFill>
              </a:rPr>
              <a:t>(</a:t>
            </a:r>
            <a:r>
              <a:rPr lang="en-US" altLang="zh-CN" sz="2000" b="1">
                <a:solidFill>
                  <a:schemeClr val="tx2"/>
                </a:solidFill>
                <a:latin typeface="Times New Roman" panose="02020603050405020304" pitchFamily="18" charset="0"/>
                <a:cs typeface="Times New Roman" panose="02020603050405020304" pitchFamily="18" charset="0"/>
              </a:rPr>
              <a:t>Unit 6 Reading2 </a:t>
            </a:r>
            <a:r>
              <a:rPr lang="en-US" altLang="zh-CN" sz="2000" b="1">
                <a:solidFill>
                  <a:schemeClr val="tx2"/>
                </a:solidFill>
              </a:rPr>
              <a:t>Para. 6)</a:t>
            </a:r>
            <a:endParaRPr lang="zh-CN" altLang="en-US" sz="2000" b="1">
              <a:solidFill>
                <a:schemeClr val="tx2"/>
              </a:solidFill>
            </a:endParaRPr>
          </a:p>
        </p:txBody>
      </p:sp>
      <p:sp>
        <p:nvSpPr>
          <p:cNvPr id="144389" name="文本框 2">
            <a:extLst>
              <a:ext uri="{FF2B5EF4-FFF2-40B4-BE49-F238E27FC236}">
                <a16:creationId xmlns:a16="http://schemas.microsoft.com/office/drawing/2014/main" id="{906EB40B-424A-D1DF-764C-4296F964BBF9}"/>
              </a:ext>
            </a:extLst>
          </p:cNvPr>
          <p:cNvSpPr txBox="1">
            <a:spLocks noChangeArrowheads="1"/>
          </p:cNvSpPr>
          <p:nvPr/>
        </p:nvSpPr>
        <p:spPr bwMode="auto">
          <a:xfrm>
            <a:off x="250825" y="820738"/>
            <a:ext cx="13065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5. </a:t>
            </a:r>
            <a:r>
              <a:rPr lang="zh-CN" altLang="en-US" sz="2800" b="1">
                <a:solidFill>
                  <a:srgbClr val="C00000"/>
                </a:solidFill>
              </a:rPr>
              <a:t>原句</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组合 55"/>
          <p:cNvGrpSpPr/>
          <p:nvPr/>
        </p:nvGrpSpPr>
        <p:grpSpPr>
          <a:xfrm>
            <a:off x="-9525" y="1036638"/>
            <a:ext cx="9178925" cy="107950"/>
            <a:chOff x="-9937" y="1036948"/>
            <a:chExt cx="9180000" cy="108000"/>
          </a:xfrm>
        </p:grpSpPr>
        <p:cxnSp>
          <p:nvCxnSpPr>
            <p:cNvPr id="55" name="直接连接符 54"/>
            <p:cNvCxnSpPr/>
            <p:nvPr/>
          </p:nvCxnSpPr>
          <p:spPr>
            <a:xfrm>
              <a:off x="-9937" y="1091882"/>
              <a:ext cx="9180000" cy="0"/>
            </a:xfrm>
            <a:prstGeom prst="line">
              <a:avLst/>
            </a:prstGeom>
            <a:ln w="19050">
              <a:solidFill>
                <a:schemeClr val="accent3">
                  <a:lumMod val="40000"/>
                  <a:lumOff val="60000"/>
                </a:schemeClr>
              </a:solidFill>
            </a:ln>
          </p:spPr>
          <p:style>
            <a:lnRef idx="1">
              <a:schemeClr val="dk1"/>
            </a:lnRef>
            <a:fillRef idx="0">
              <a:schemeClr val="dk1"/>
            </a:fillRef>
            <a:effectRef idx="0">
              <a:schemeClr val="dk1"/>
            </a:effectRef>
            <a:fontRef idx="minor">
              <a:schemeClr val="tx1"/>
            </a:fontRef>
          </p:style>
        </p:cxnSp>
        <p:sp>
          <p:nvSpPr>
            <p:cNvPr id="52" name="矩形 51"/>
            <p:cNvSpPr/>
            <p:nvPr/>
          </p:nvSpPr>
          <p:spPr>
            <a:xfrm>
              <a:off x="387623" y="1036948"/>
              <a:ext cx="4284000" cy="10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28" name="Freeform 45"/>
          <p:cNvSpPr>
            <a:spLocks noChangeAspect="1" noEditPoints="1"/>
          </p:cNvSpPr>
          <p:nvPr/>
        </p:nvSpPr>
        <p:spPr bwMode="auto">
          <a:xfrm>
            <a:off x="7219950" y="1454150"/>
            <a:ext cx="187325" cy="18732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lumMod val="40000"/>
              <a:lumOff val="60000"/>
            </a:schemeClr>
          </a:solidFill>
          <a:ln w="9525">
            <a:noFill/>
            <a:round/>
          </a:ln>
        </p:spPr>
        <p:txBody>
          <a:bodyPr vert="horz" wrap="square" lIns="121920" tIns="60960" rIns="121920" bIns="60960" numCol="1" anchor="t" anchorCtr="0" compatLnSpc="1"/>
          <a:lstStyle/>
          <a:p>
            <a:pPr fontAlgn="base"/>
            <a:endParaRPr lang="en-US" sz="2400" strike="noStrike" noProof="1">
              <a:cs typeface="+mn-ea"/>
              <a:sym typeface="+mn-lt"/>
            </a:endParaRPr>
          </a:p>
        </p:txBody>
      </p:sp>
      <p:sp>
        <p:nvSpPr>
          <p:cNvPr id="29" name="矩形: 圆角 28"/>
          <p:cNvSpPr/>
          <p:nvPr/>
        </p:nvSpPr>
        <p:spPr>
          <a:xfrm>
            <a:off x="323215" y="765175"/>
            <a:ext cx="2195513" cy="431800"/>
          </a:xfrm>
          <a:prstGeom prst="roundRect">
            <a:avLst>
              <a:gd name="adj" fmla="val 50000"/>
            </a:avLst>
          </a:prstGeom>
          <a:solidFill>
            <a:schemeClr val="tx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kern="1200" cap="none" spc="0" normalizeH="0" baseline="0" noProof="1">
                <a:solidFill>
                  <a:schemeClr val="lt1"/>
                </a:solidFill>
                <a:latin typeface="+mn-lt"/>
                <a:ea typeface="+mn-ea"/>
                <a:cs typeface="+mn-cs"/>
              </a:rPr>
              <a:t>Translation</a:t>
            </a:r>
            <a:endParaRPr kumimoji="0" lang="zh-CN" altLang="en-US" sz="2000" b="1" i="0" u="none" strike="noStrike" kern="1200" cap="none" spc="0" normalizeH="0" baseline="0" noProof="1">
              <a:solidFill>
                <a:schemeClr val="lt1"/>
              </a:solidFill>
              <a:latin typeface="+mn-lt"/>
              <a:ea typeface="+mn-ea"/>
              <a:cs typeface="+mn-cs"/>
            </a:endParaRPr>
          </a:p>
        </p:txBody>
      </p:sp>
      <p:sp>
        <p:nvSpPr>
          <p:cNvPr id="35846" name="文本框 32"/>
          <p:cNvSpPr txBox="1"/>
          <p:nvPr/>
        </p:nvSpPr>
        <p:spPr>
          <a:xfrm>
            <a:off x="395288" y="1484948"/>
            <a:ext cx="8178800" cy="2306955"/>
          </a:xfrm>
          <a:prstGeom prst="rect">
            <a:avLst/>
          </a:prstGeom>
          <a:noFill/>
          <a:ln w="9525">
            <a:noFill/>
          </a:ln>
        </p:spPr>
        <p:txBody>
          <a:bodyPr wrap="square" anchor="t" anchorCtr="0">
            <a:spAutoFit/>
          </a:bodyPr>
          <a:lstStyle/>
          <a:p>
            <a:pPr algn="just">
              <a:spcAft>
                <a:spcPts val="600"/>
              </a:spcAft>
              <a:buFont typeface="Arial" panose="020B0604020202020204" pitchFamily="34" charset="0"/>
            </a:pPr>
            <a:r>
              <a:rPr lang="en-US" altLang="zh-CN" sz="2400" dirty="0">
                <a:solidFill>
                  <a:srgbClr val="000000"/>
                </a:solidFill>
                <a:latin typeface="Arial" panose="020B0604020202020204" pitchFamily="34" charset="0"/>
                <a:ea typeface="宋体" panose="02010600030101010101" pitchFamily="2" charset="-122"/>
              </a:rPr>
              <a:t>2. </a:t>
            </a:r>
            <a:r>
              <a:rPr lang="en-US" altLang="zh-CN" sz="2400" dirty="0">
                <a:solidFill>
                  <a:srgbClr val="000000"/>
                </a:solidFill>
                <a:sym typeface="+mn-ea"/>
              </a:rPr>
              <a:t>The next time you go to an event or social gathering, watch how people who are strangers at first try to find something in common with the people they meet – perhaps a shared hometown, a similar occupation or hobby, or even the same opinion about the weather that day or a current event. </a:t>
            </a:r>
            <a:endParaRPr lang="en-US" altLang="zh-CN" sz="2400" dirty="0">
              <a:solidFill>
                <a:srgbClr val="000000"/>
              </a:solidFill>
              <a:latin typeface="Arial" panose="020B0604020202020204" pitchFamily="34" charset="0"/>
              <a:ea typeface="宋体" panose="02010600030101010101" pitchFamily="2" charset="-122"/>
            </a:endParaRPr>
          </a:p>
        </p:txBody>
      </p:sp>
      <p:sp>
        <p:nvSpPr>
          <p:cNvPr id="40" name="文本框 39"/>
          <p:cNvSpPr txBox="1"/>
          <p:nvPr/>
        </p:nvSpPr>
        <p:spPr>
          <a:xfrm>
            <a:off x="395605" y="4132580"/>
            <a:ext cx="8096885" cy="1568450"/>
          </a:xfrm>
          <a:prstGeom prst="rect">
            <a:avLst/>
          </a:prstGeom>
          <a:noFill/>
          <a:ln w="9525">
            <a:noFill/>
          </a:ln>
        </p:spPr>
        <p:txBody>
          <a:bodyPr wrap="square" anchor="t" anchorCtr="0">
            <a:spAutoFit/>
          </a:bodyPr>
          <a:lstStyle/>
          <a:p>
            <a:pPr algn="just"/>
            <a:r>
              <a:rPr lang="zh-CN" altLang="en-US" sz="2400" dirty="0">
                <a:solidFill>
                  <a:srgbClr val="FF0000"/>
                </a:solidFill>
                <a:latin typeface="Arial" panose="020B0604020202020204" pitchFamily="34" charset="0"/>
                <a:ea typeface="宋体" panose="02010600030101010101" pitchFamily="2" charset="-122"/>
              </a:rPr>
              <a:t>下次你去参加活动或社交聚会时，注意观察起初陌生的人们是如何试图找到与他人的共同点的——也许他们彼此是老乡，或者有类似的职业或爱好，甚至他们可能对那日的天气或者某个当下事件观点一致。</a:t>
            </a:r>
          </a:p>
        </p:txBody>
      </p:sp>
      <p:grpSp>
        <p:nvGrpSpPr>
          <p:cNvPr id="12290" name="组合 2"/>
          <p:cNvGrpSpPr/>
          <p:nvPr/>
        </p:nvGrpSpPr>
        <p:grpSpPr>
          <a:xfrm>
            <a:off x="5867400" y="151448"/>
            <a:ext cx="3078479" cy="506095"/>
            <a:chOff x="6579791" y="6007235"/>
            <a:chExt cx="2083639" cy="413950"/>
          </a:xfrm>
        </p:grpSpPr>
        <p:pic>
          <p:nvPicPr>
            <p:cNvPr id="12294" name="图片 3" descr="logo_blue_guodu 拷贝"/>
            <p:cNvPicPr>
              <a:picLocks noChangeAspect="1"/>
            </p:cNvPicPr>
            <p:nvPr/>
          </p:nvPicPr>
          <p:blipFill>
            <a:blip r:embed="rId2"/>
            <a:stretch>
              <a:fillRect/>
            </a:stretch>
          </p:blipFill>
          <p:spPr>
            <a:xfrm>
              <a:off x="8335068" y="6007235"/>
              <a:ext cx="328362" cy="413950"/>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410" name="组合 2">
            <a:extLst>
              <a:ext uri="{FF2B5EF4-FFF2-40B4-BE49-F238E27FC236}">
                <a16:creationId xmlns:a16="http://schemas.microsoft.com/office/drawing/2014/main" id="{586E3C38-336B-1D38-EE65-189F879B9517}"/>
              </a:ext>
            </a:extLst>
          </p:cNvPr>
          <p:cNvGrpSpPr>
            <a:grpSpLocks/>
          </p:cNvGrpSpPr>
          <p:nvPr/>
        </p:nvGrpSpPr>
        <p:grpSpPr bwMode="auto">
          <a:xfrm>
            <a:off x="5867400" y="-26988"/>
            <a:ext cx="3276600" cy="863601"/>
            <a:chOff x="6579791" y="5861288"/>
            <a:chExt cx="2217735" cy="706364"/>
          </a:xfrm>
        </p:grpSpPr>
        <p:pic>
          <p:nvPicPr>
            <p:cNvPr id="145417" name="图片 3" descr="logo_blue_guodu 拷贝">
              <a:extLst>
                <a:ext uri="{FF2B5EF4-FFF2-40B4-BE49-F238E27FC236}">
                  <a16:creationId xmlns:a16="http://schemas.microsoft.com/office/drawing/2014/main" id="{BA42C713-37D9-D22E-334B-DA82AA4FE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256" y="5861288"/>
              <a:ext cx="560270" cy="70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881875BF-F2A5-3DD1-5B05-F80499BFBBFE}"/>
                </a:ext>
              </a:extLst>
            </p:cNvPr>
            <p:cNvSpPr txBox="1"/>
            <p:nvPr/>
          </p:nvSpPr>
          <p:spPr>
            <a:xfrm>
              <a:off x="6579791" y="6118384"/>
              <a:ext cx="1777197" cy="192172"/>
            </a:xfrm>
            <a:prstGeom prst="rect">
              <a:avLst/>
            </a:prstGeom>
            <a:noFill/>
          </p:spPr>
          <p:txBody>
            <a:bodyPr>
              <a:spAutoFit/>
            </a:bodyPr>
            <a:lstStyle/>
            <a:p>
              <a:pPr eaLnBrk="1" hangingPunct="1">
                <a:defRPr/>
              </a:pPr>
              <a:r>
                <a:rPr kumimoji="1" lang="en-US" altLang="zh-CN" sz="1400" dirty="0">
                  <a:solidFill>
                    <a:schemeClr val="bg1">
                      <a:lumMod val="65000"/>
                    </a:schemeClr>
                  </a:solidFill>
                </a:rPr>
                <a:t>School</a:t>
              </a:r>
              <a:r>
                <a:rPr kumimoji="1" lang="zh-CN" altLang="en-US" sz="1400" dirty="0">
                  <a:solidFill>
                    <a:schemeClr val="bg1">
                      <a:lumMod val="65000"/>
                    </a:schemeClr>
                  </a:solidFill>
                </a:rPr>
                <a:t> </a:t>
              </a:r>
              <a:r>
                <a:rPr kumimoji="1" lang="en-US" altLang="zh-CN" sz="1400" dirty="0">
                  <a:solidFill>
                    <a:schemeClr val="bg1">
                      <a:lumMod val="65000"/>
                    </a:schemeClr>
                  </a:solidFill>
                </a:rPr>
                <a:t>of</a:t>
              </a:r>
              <a:r>
                <a:rPr kumimoji="1" lang="zh-CN" altLang="en-US" sz="1400" dirty="0">
                  <a:solidFill>
                    <a:schemeClr val="bg1">
                      <a:lumMod val="65000"/>
                    </a:schemeClr>
                  </a:solidFill>
                </a:rPr>
                <a:t> </a:t>
              </a:r>
              <a:r>
                <a:rPr kumimoji="1" lang="en-US" altLang="zh-CN" sz="1400" dirty="0">
                  <a:solidFill>
                    <a:schemeClr val="bg1">
                      <a:lumMod val="65000"/>
                    </a:schemeClr>
                  </a:solidFill>
                </a:rPr>
                <a:t>Foreign</a:t>
              </a:r>
              <a:r>
                <a:rPr kumimoji="1" lang="zh-CN" altLang="en-US" sz="1400" dirty="0">
                  <a:solidFill>
                    <a:schemeClr val="bg1">
                      <a:lumMod val="65000"/>
                    </a:schemeClr>
                  </a:solidFill>
                </a:rPr>
                <a:t> </a:t>
              </a:r>
              <a:r>
                <a:rPr kumimoji="1" lang="en-US" altLang="zh-CN" sz="1400" dirty="0">
                  <a:solidFill>
                    <a:schemeClr val="bg1">
                      <a:lumMod val="65000"/>
                    </a:schemeClr>
                  </a:solidFill>
                </a:rPr>
                <a:t>Languages</a:t>
              </a:r>
              <a:endParaRPr kumimoji="1" lang="zh-CN" altLang="en-US" sz="1400" dirty="0">
                <a:solidFill>
                  <a:schemeClr val="bg1">
                    <a:lumMod val="65000"/>
                  </a:schemeClr>
                </a:solidFill>
              </a:endParaRPr>
            </a:p>
          </p:txBody>
        </p:sp>
      </p:grpSp>
      <p:grpSp>
        <p:nvGrpSpPr>
          <p:cNvPr id="145411" name="组合 1">
            <a:extLst>
              <a:ext uri="{FF2B5EF4-FFF2-40B4-BE49-F238E27FC236}">
                <a16:creationId xmlns:a16="http://schemas.microsoft.com/office/drawing/2014/main" id="{63A3CD5C-96AA-D2A7-B695-AA2ADCDA4194}"/>
              </a:ext>
            </a:extLst>
          </p:cNvPr>
          <p:cNvGrpSpPr>
            <a:grpSpLocks/>
          </p:cNvGrpSpPr>
          <p:nvPr/>
        </p:nvGrpSpPr>
        <p:grpSpPr bwMode="auto">
          <a:xfrm>
            <a:off x="-17463" y="1108075"/>
            <a:ext cx="9178926" cy="107950"/>
            <a:chOff x="-9937" y="1036948"/>
            <a:chExt cx="9180000" cy="108000"/>
          </a:xfrm>
        </p:grpSpPr>
        <p:cxnSp>
          <p:nvCxnSpPr>
            <p:cNvPr id="17" name="直接连接符 16">
              <a:extLst>
                <a:ext uri="{FF2B5EF4-FFF2-40B4-BE49-F238E27FC236}">
                  <a16:creationId xmlns:a16="http://schemas.microsoft.com/office/drawing/2014/main" id="{5128AB10-CDDF-C3C9-EE18-ED976A403384}"/>
                </a:ext>
              </a:extLst>
            </p:cNvPr>
            <p:cNvCxnSpPr/>
            <p:nvPr/>
          </p:nvCxnSpPr>
          <p:spPr>
            <a:xfrm>
              <a:off x="-9937" y="1092537"/>
              <a:ext cx="9180000" cy="0"/>
            </a:xfrm>
            <a:prstGeom prst="line">
              <a:avLst/>
            </a:prstGeom>
            <a:ln w="19050">
              <a:solidFill>
                <a:schemeClr val="accent3">
                  <a:lumMod val="40000"/>
                  <a:lumOff val="60000"/>
                </a:schemeClr>
              </a:solidFill>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A4EF0B67-0140-9653-0F5A-07C5A9ED70E9}"/>
                </a:ext>
              </a:extLst>
            </p:cNvPr>
            <p:cNvSpPr/>
            <p:nvPr/>
          </p:nvSpPr>
          <p:spPr>
            <a:xfrm>
              <a:off x="386985" y="1036948"/>
              <a:ext cx="4285163" cy="10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a:p>
          </p:txBody>
        </p:sp>
      </p:grpSp>
      <p:sp>
        <p:nvSpPr>
          <p:cNvPr id="145412" name="文本框 26">
            <a:extLst>
              <a:ext uri="{FF2B5EF4-FFF2-40B4-BE49-F238E27FC236}">
                <a16:creationId xmlns:a16="http://schemas.microsoft.com/office/drawing/2014/main" id="{E7FAE423-A7B7-22D0-3E6D-FEDB577F72CF}"/>
              </a:ext>
            </a:extLst>
          </p:cNvPr>
          <p:cNvSpPr txBox="1">
            <a:spLocks noChangeArrowheads="1"/>
          </p:cNvSpPr>
          <p:nvPr/>
        </p:nvSpPr>
        <p:spPr bwMode="auto">
          <a:xfrm>
            <a:off x="579438" y="1804988"/>
            <a:ext cx="763111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s-ES" altLang="zh-CN" sz="2400">
                <a:solidFill>
                  <a:srgbClr val="000000"/>
                </a:solidFill>
              </a:rPr>
              <a:t>While unlikely, due to government regulations, the race to get the first driverless car on the road potentially places many lives at risk. </a:t>
            </a:r>
          </a:p>
          <a:p>
            <a:pPr eaLnBrk="1" hangingPunct="1"/>
            <a:r>
              <a:rPr lang="en-US" altLang="zh-CN" sz="2400" b="1">
                <a:solidFill>
                  <a:schemeClr val="tx2"/>
                </a:solidFill>
              </a:rPr>
              <a:t>(</a:t>
            </a:r>
            <a:r>
              <a:rPr lang="en-US" altLang="zh-CN" sz="2400" b="1">
                <a:solidFill>
                  <a:schemeClr val="tx2"/>
                </a:solidFill>
                <a:latin typeface="Times New Roman" panose="02020603050405020304" pitchFamily="18" charset="0"/>
                <a:cs typeface="Times New Roman" panose="02020603050405020304" pitchFamily="18" charset="0"/>
              </a:rPr>
              <a:t>Unit 6 Reading2 </a:t>
            </a:r>
            <a:r>
              <a:rPr lang="en-US" altLang="zh-CN" sz="2400" b="1">
                <a:solidFill>
                  <a:schemeClr val="tx2"/>
                </a:solidFill>
              </a:rPr>
              <a:t>Para. 6)</a:t>
            </a:r>
            <a:endParaRPr lang="zh-CN" altLang="en-US" sz="2400" b="1">
              <a:solidFill>
                <a:schemeClr val="tx2"/>
              </a:solidFill>
            </a:endParaRPr>
          </a:p>
        </p:txBody>
      </p:sp>
      <p:sp>
        <p:nvSpPr>
          <p:cNvPr id="145413" name="文本框 2">
            <a:extLst>
              <a:ext uri="{FF2B5EF4-FFF2-40B4-BE49-F238E27FC236}">
                <a16:creationId xmlns:a16="http://schemas.microsoft.com/office/drawing/2014/main" id="{5A8B50C7-5D56-5415-56FF-4A5E52570C01}"/>
              </a:ext>
            </a:extLst>
          </p:cNvPr>
          <p:cNvSpPr txBox="1">
            <a:spLocks noChangeArrowheads="1"/>
          </p:cNvSpPr>
          <p:nvPr/>
        </p:nvSpPr>
        <p:spPr bwMode="auto">
          <a:xfrm>
            <a:off x="425450" y="1084263"/>
            <a:ext cx="1304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00000"/>
                </a:solidFill>
              </a:rPr>
              <a:t>6. </a:t>
            </a:r>
            <a:r>
              <a:rPr lang="zh-CN" altLang="en-US" sz="2800" b="1">
                <a:solidFill>
                  <a:srgbClr val="C00000"/>
                </a:solidFill>
              </a:rPr>
              <a:t>原句</a:t>
            </a:r>
          </a:p>
        </p:txBody>
      </p:sp>
      <p:sp>
        <p:nvSpPr>
          <p:cNvPr id="35848" name="文本框 34">
            <a:extLst>
              <a:ext uri="{FF2B5EF4-FFF2-40B4-BE49-F238E27FC236}">
                <a16:creationId xmlns:a16="http://schemas.microsoft.com/office/drawing/2014/main" id="{4A4F2FB7-747D-6F47-C2B8-8A0934F3BFB1}"/>
              </a:ext>
            </a:extLst>
          </p:cNvPr>
          <p:cNvSpPr txBox="1">
            <a:spLocks noChangeArrowheads="1"/>
          </p:cNvSpPr>
          <p:nvPr/>
        </p:nvSpPr>
        <p:spPr bwMode="auto">
          <a:xfrm>
            <a:off x="674688" y="4254500"/>
            <a:ext cx="79089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Aft>
                <a:spcPts val="1200"/>
              </a:spcAft>
            </a:pPr>
            <a:r>
              <a:rPr lang="zh-CN" altLang="en-US" sz="2400">
                <a:solidFill>
                  <a:srgbClr val="7030A0"/>
                </a:solidFill>
                <a:latin typeface="Times New Roman" panose="02020603050405020304" pitchFamily="18" charset="0"/>
                <a:cs typeface="Times New Roman" panose="02020603050405020304" pitchFamily="18" charset="0"/>
              </a:rPr>
              <a:t>译文：</a:t>
            </a:r>
            <a:r>
              <a:rPr lang="zh-CN" altLang="en-US" sz="2400" b="1">
                <a:solidFill>
                  <a:srgbClr val="7030A0"/>
                </a:solidFill>
                <a:latin typeface="Times New Roman" panose="02020603050405020304" pitchFamily="18" charset="0"/>
                <a:cs typeface="Times New Roman" panose="02020603050405020304" pitchFamily="18" charset="0"/>
              </a:rPr>
              <a:t>争相比拼谁最先让无人驾驶汽车上路有可能将许多人的生命置于危险之中，尽管在政府的监管下，这种情况不太可能发生。</a:t>
            </a:r>
            <a:endParaRPr lang="es-ES" altLang="zh-CN" sz="2400" b="1">
              <a:solidFill>
                <a:srgbClr val="7030A0"/>
              </a:solidFill>
              <a:latin typeface="Times New Roman" panose="02020603050405020304" pitchFamily="18" charset="0"/>
              <a:cs typeface="Times New Roman" panose="02020603050405020304" pitchFamily="18" charset="0"/>
            </a:endParaRPr>
          </a:p>
          <a:p>
            <a:pPr eaLnBrk="1" hangingPunct="1">
              <a:lnSpc>
                <a:spcPct val="125000"/>
              </a:lnSpc>
              <a:spcAft>
                <a:spcPts val="1200"/>
              </a:spcAft>
            </a:pPr>
            <a:endParaRPr lang="zh-CN" altLang="en-US">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848"/>
                                        </p:tgtEl>
                                        <p:attrNameLst>
                                          <p:attrName>style.visibility</p:attrName>
                                        </p:attrNameLst>
                                      </p:cBhvr>
                                      <p:to>
                                        <p:strVal val="visible"/>
                                      </p:to>
                                    </p:set>
                                    <p:animEffect transition="in" filter="barn(inVertical)">
                                      <p:cBhvr>
                                        <p:cTn id="7" dur="500"/>
                                        <p:tgtEl>
                                          <p:spTgt spid="35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5" name="组合 55"/>
          <p:cNvGrpSpPr/>
          <p:nvPr/>
        </p:nvGrpSpPr>
        <p:grpSpPr>
          <a:xfrm>
            <a:off x="-9525" y="1036638"/>
            <a:ext cx="9178925" cy="107950"/>
            <a:chOff x="-9937" y="1036948"/>
            <a:chExt cx="9180000" cy="108000"/>
          </a:xfrm>
        </p:grpSpPr>
        <p:cxnSp>
          <p:nvCxnSpPr>
            <p:cNvPr id="55" name="直接连接符 54"/>
            <p:cNvCxnSpPr/>
            <p:nvPr/>
          </p:nvCxnSpPr>
          <p:spPr>
            <a:xfrm>
              <a:off x="-9937" y="1091882"/>
              <a:ext cx="9180000" cy="0"/>
            </a:xfrm>
            <a:prstGeom prst="line">
              <a:avLst/>
            </a:prstGeom>
            <a:ln w="19050">
              <a:solidFill>
                <a:schemeClr val="accent3">
                  <a:lumMod val="40000"/>
                  <a:lumOff val="60000"/>
                </a:schemeClr>
              </a:solidFill>
            </a:ln>
          </p:spPr>
          <p:style>
            <a:lnRef idx="1">
              <a:schemeClr val="dk1"/>
            </a:lnRef>
            <a:fillRef idx="0">
              <a:schemeClr val="dk1"/>
            </a:fillRef>
            <a:effectRef idx="0">
              <a:schemeClr val="dk1"/>
            </a:effectRef>
            <a:fontRef idx="minor">
              <a:schemeClr val="tx1"/>
            </a:fontRef>
          </p:style>
        </p:cxnSp>
        <p:sp>
          <p:nvSpPr>
            <p:cNvPr id="52" name="矩形 51"/>
            <p:cNvSpPr/>
            <p:nvPr/>
          </p:nvSpPr>
          <p:spPr>
            <a:xfrm>
              <a:off x="387623" y="1036948"/>
              <a:ext cx="4284000" cy="10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28" name="Freeform 45"/>
          <p:cNvSpPr>
            <a:spLocks noChangeAspect="1" noEditPoints="1"/>
          </p:cNvSpPr>
          <p:nvPr/>
        </p:nvSpPr>
        <p:spPr bwMode="auto">
          <a:xfrm>
            <a:off x="7219950" y="1454150"/>
            <a:ext cx="187325" cy="18732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lumMod val="40000"/>
              <a:lumOff val="60000"/>
            </a:schemeClr>
          </a:solidFill>
          <a:ln w="9525">
            <a:noFill/>
            <a:round/>
          </a:ln>
        </p:spPr>
        <p:txBody>
          <a:bodyPr vert="horz" wrap="square" lIns="121920" tIns="60960" rIns="121920" bIns="60960" numCol="1" anchor="t" anchorCtr="0" compatLnSpc="1"/>
          <a:lstStyle/>
          <a:p>
            <a:pPr fontAlgn="base"/>
            <a:endParaRPr lang="en-US" sz="2400" strike="noStrike" noProof="1">
              <a:cs typeface="+mn-ea"/>
              <a:sym typeface="+mn-lt"/>
            </a:endParaRPr>
          </a:p>
        </p:txBody>
      </p:sp>
      <p:sp>
        <p:nvSpPr>
          <p:cNvPr id="29" name="矩形: 圆角 28"/>
          <p:cNvSpPr/>
          <p:nvPr/>
        </p:nvSpPr>
        <p:spPr>
          <a:xfrm>
            <a:off x="387350" y="1279525"/>
            <a:ext cx="2195513" cy="431800"/>
          </a:xfrm>
          <a:prstGeom prst="roundRect">
            <a:avLst>
              <a:gd name="adj" fmla="val 50000"/>
            </a:avLst>
          </a:prstGeom>
          <a:solidFill>
            <a:schemeClr val="tx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kern="1200" cap="none" spc="0" normalizeH="0" baseline="0" noProof="1">
                <a:solidFill>
                  <a:schemeClr val="lt1"/>
                </a:solidFill>
                <a:latin typeface="+mn-lt"/>
                <a:ea typeface="+mn-ea"/>
                <a:cs typeface="+mn-cs"/>
              </a:rPr>
              <a:t>Translation</a:t>
            </a:r>
            <a:endParaRPr kumimoji="0" lang="zh-CN" altLang="en-US" sz="2000" b="1" i="0" u="none" strike="noStrike" kern="1200" cap="none" spc="0" normalizeH="0" baseline="0" noProof="1">
              <a:solidFill>
                <a:schemeClr val="lt1"/>
              </a:solidFill>
              <a:latin typeface="+mn-lt"/>
              <a:ea typeface="+mn-ea"/>
              <a:cs typeface="+mn-cs"/>
            </a:endParaRPr>
          </a:p>
        </p:txBody>
      </p:sp>
      <p:sp>
        <p:nvSpPr>
          <p:cNvPr id="34" name="文本框 33"/>
          <p:cNvSpPr txBox="1"/>
          <p:nvPr/>
        </p:nvSpPr>
        <p:spPr>
          <a:xfrm>
            <a:off x="395605" y="2061210"/>
            <a:ext cx="8288655" cy="2907665"/>
          </a:xfrm>
          <a:prstGeom prst="rect">
            <a:avLst/>
          </a:prstGeom>
          <a:noFill/>
        </p:spPr>
        <p:txBody>
          <a:bodyPr wrap="square">
            <a:spAutoFit/>
          </a:bodyPr>
          <a:lstStyle/>
          <a:p>
            <a:pPr marL="457200" marR="0" indent="-457200" algn="just" defTabSz="914400">
              <a:spcAft>
                <a:spcPts val="600"/>
              </a:spcAft>
              <a:buClrTx/>
              <a:buSzTx/>
              <a:buFont typeface="+mj-lt"/>
              <a:buAutoNum type="arabicPeriod" startAt="3"/>
            </a:pPr>
            <a:r>
              <a:rPr lang="en-US" altLang="zh-CN" sz="2400" dirty="0">
                <a:solidFill>
                  <a:srgbClr val="000000"/>
                </a:solidFill>
                <a:sym typeface="+mn-ea"/>
              </a:rPr>
              <a:t>A friendly rivalry between two sports teams isn’t necessarily a bad thing, but when rivalries are taken too far or tensions arise over differences about larger social issues, the consequences can be more serious. </a:t>
            </a:r>
            <a:endParaRPr kumimoji="0" lang="en-US" altLang="zh-CN" sz="2400" kern="1200" cap="none" spc="0" normalizeH="0" baseline="0" noProof="1">
              <a:solidFill>
                <a:srgbClr val="000000"/>
              </a:solidFill>
              <a:latin typeface="Arial" panose="020B0604020202020204" pitchFamily="34" charset="0"/>
              <a:ea typeface="宋体" panose="02010600030101010101" pitchFamily="2" charset="-122"/>
              <a:cs typeface="+mn-cs"/>
            </a:endParaRPr>
          </a:p>
          <a:p>
            <a:pPr marR="0" defTabSz="914400" eaLnBrk="0" hangingPunct="0">
              <a:spcAft>
                <a:spcPts val="600"/>
              </a:spcAft>
              <a:buClrTx/>
              <a:buSzTx/>
              <a:buFont typeface="+mj-lt"/>
            </a:pPr>
            <a:endParaRPr kumimoji="0" lang="en-US" altLang="zh-CN" sz="2400" kern="1200" cap="none" spc="0" normalizeH="0" baseline="0" noProof="1">
              <a:solidFill>
                <a:srgbClr val="000000"/>
              </a:solidFill>
              <a:latin typeface="Arial" panose="020B0604020202020204" pitchFamily="34" charset="0"/>
              <a:ea typeface="宋体" panose="02010600030101010101" pitchFamily="2" charset="-122"/>
              <a:cs typeface="+mn-cs"/>
            </a:endParaRPr>
          </a:p>
          <a:p>
            <a:pPr marL="342900" marR="0" indent="-342900" defTabSz="914400" eaLnBrk="0" hangingPunct="0">
              <a:spcAft>
                <a:spcPts val="600"/>
              </a:spcAft>
              <a:buClrTx/>
              <a:buSzTx/>
              <a:buFont typeface="+mj-lt"/>
              <a:buAutoNum type="arabicPeriod" startAt="3"/>
            </a:pPr>
            <a:endParaRPr kumimoji="0" lang="en-US" altLang="zh-CN" sz="2400" kern="1200" cap="none" spc="0" normalizeH="0" baseline="0" noProof="1">
              <a:solidFill>
                <a:srgbClr val="000000"/>
              </a:solidFill>
              <a:latin typeface="Arial" panose="020B0604020202020204" pitchFamily="34" charset="0"/>
              <a:ea typeface="宋体" panose="02010600030101010101" pitchFamily="2" charset="-122"/>
              <a:cs typeface="+mn-cs"/>
            </a:endParaRPr>
          </a:p>
          <a:p>
            <a:pPr marR="0" defTabSz="914400" eaLnBrk="0" hangingPunct="0">
              <a:spcAft>
                <a:spcPts val="600"/>
              </a:spcAft>
              <a:buClrTx/>
              <a:buSzTx/>
              <a:buFont typeface="+mj-lt"/>
              <a:buNone/>
            </a:pPr>
            <a:endParaRPr kumimoji="0" lang="zh-CN" altLang="en-US" sz="2400" kern="1200" cap="none" spc="0" normalizeH="0" baseline="0" noProof="1">
              <a:solidFill>
                <a:srgbClr val="000000"/>
              </a:solidFill>
              <a:latin typeface="Arial" panose="020B0604020202020204" pitchFamily="34" charset="0"/>
              <a:ea typeface="宋体" panose="02010600030101010101" pitchFamily="2" charset="-122"/>
              <a:cs typeface="+mn-cs"/>
            </a:endParaRPr>
          </a:p>
        </p:txBody>
      </p:sp>
      <p:sp>
        <p:nvSpPr>
          <p:cNvPr id="24" name="文本框 23"/>
          <p:cNvSpPr txBox="1"/>
          <p:nvPr/>
        </p:nvSpPr>
        <p:spPr>
          <a:xfrm>
            <a:off x="749300" y="3789045"/>
            <a:ext cx="7954010" cy="1198880"/>
          </a:xfrm>
          <a:prstGeom prst="rect">
            <a:avLst/>
          </a:prstGeom>
          <a:noFill/>
          <a:ln w="9525">
            <a:noFill/>
          </a:ln>
        </p:spPr>
        <p:txBody>
          <a:bodyPr wrap="square" anchor="t" anchorCtr="0">
            <a:spAutoFit/>
          </a:bodyPr>
          <a:lstStyle/>
          <a:p>
            <a:pPr algn="just"/>
            <a:r>
              <a:rPr lang="zh-CN" altLang="en-US" sz="2400" dirty="0">
                <a:solidFill>
                  <a:srgbClr val="FF0000"/>
                </a:solidFill>
                <a:latin typeface="Arial" panose="020B0604020202020204" pitchFamily="34" charset="0"/>
                <a:ea typeface="宋体" panose="02010600030101010101" pitchFamily="2" charset="-122"/>
              </a:rPr>
              <a:t>两个球队之间的友好竞争不一定是件坏事，但是，如果对抗过于激烈，或者在更大的社会问题上出现分歧、导致紧张，后果可能会更加严重。</a:t>
            </a:r>
          </a:p>
        </p:txBody>
      </p:sp>
      <p:grpSp>
        <p:nvGrpSpPr>
          <p:cNvPr id="12290" name="组合 2"/>
          <p:cNvGrpSpPr/>
          <p:nvPr/>
        </p:nvGrpSpPr>
        <p:grpSpPr>
          <a:xfrm>
            <a:off x="5867400" y="151448"/>
            <a:ext cx="3078479" cy="506095"/>
            <a:chOff x="6579791" y="6007235"/>
            <a:chExt cx="2083639" cy="413950"/>
          </a:xfrm>
        </p:grpSpPr>
        <p:pic>
          <p:nvPicPr>
            <p:cNvPr id="12294" name="图片 3" descr="logo_blue_guodu 拷贝"/>
            <p:cNvPicPr>
              <a:picLocks noChangeAspect="1"/>
            </p:cNvPicPr>
            <p:nvPr/>
          </p:nvPicPr>
          <p:blipFill>
            <a:blip r:embed="rId2"/>
            <a:stretch>
              <a:fillRect/>
            </a:stretch>
          </p:blipFill>
          <p:spPr>
            <a:xfrm>
              <a:off x="8335068" y="6007235"/>
              <a:ext cx="328362" cy="413950"/>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89" name="组合 55"/>
          <p:cNvGrpSpPr/>
          <p:nvPr/>
        </p:nvGrpSpPr>
        <p:grpSpPr>
          <a:xfrm>
            <a:off x="-9525" y="1036638"/>
            <a:ext cx="9178925" cy="107950"/>
            <a:chOff x="-9937" y="1036948"/>
            <a:chExt cx="9180000" cy="108000"/>
          </a:xfrm>
        </p:grpSpPr>
        <p:cxnSp>
          <p:nvCxnSpPr>
            <p:cNvPr id="55" name="直接连接符 54"/>
            <p:cNvCxnSpPr/>
            <p:nvPr/>
          </p:nvCxnSpPr>
          <p:spPr>
            <a:xfrm>
              <a:off x="-9937" y="1091882"/>
              <a:ext cx="9180000" cy="0"/>
            </a:xfrm>
            <a:prstGeom prst="line">
              <a:avLst/>
            </a:prstGeom>
            <a:ln w="19050">
              <a:solidFill>
                <a:schemeClr val="accent3">
                  <a:lumMod val="40000"/>
                  <a:lumOff val="60000"/>
                </a:schemeClr>
              </a:solidFill>
            </a:ln>
          </p:spPr>
          <p:style>
            <a:lnRef idx="1">
              <a:schemeClr val="dk1"/>
            </a:lnRef>
            <a:fillRef idx="0">
              <a:schemeClr val="dk1"/>
            </a:fillRef>
            <a:effectRef idx="0">
              <a:schemeClr val="dk1"/>
            </a:effectRef>
            <a:fontRef idx="minor">
              <a:schemeClr val="tx1"/>
            </a:fontRef>
          </p:style>
        </p:cxnSp>
        <p:sp>
          <p:nvSpPr>
            <p:cNvPr id="52" name="矩形 51"/>
            <p:cNvSpPr/>
            <p:nvPr/>
          </p:nvSpPr>
          <p:spPr>
            <a:xfrm>
              <a:off x="387623" y="1036948"/>
              <a:ext cx="4284000" cy="10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28" name="Freeform 45"/>
          <p:cNvSpPr>
            <a:spLocks noChangeAspect="1" noEditPoints="1"/>
          </p:cNvSpPr>
          <p:nvPr/>
        </p:nvSpPr>
        <p:spPr bwMode="auto">
          <a:xfrm>
            <a:off x="7219950" y="1454150"/>
            <a:ext cx="187325" cy="18732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lumMod val="40000"/>
              <a:lumOff val="60000"/>
            </a:schemeClr>
          </a:solidFill>
          <a:ln w="9525">
            <a:noFill/>
            <a:round/>
          </a:ln>
        </p:spPr>
        <p:txBody>
          <a:bodyPr vert="horz" wrap="square" lIns="121920" tIns="60960" rIns="121920" bIns="60960" numCol="1" anchor="t" anchorCtr="0" compatLnSpc="1"/>
          <a:lstStyle/>
          <a:p>
            <a:pPr fontAlgn="base"/>
            <a:endParaRPr lang="en-US" sz="2400" strike="noStrike" noProof="1">
              <a:cs typeface="+mn-ea"/>
              <a:sym typeface="+mn-lt"/>
            </a:endParaRPr>
          </a:p>
        </p:txBody>
      </p:sp>
      <p:sp>
        <p:nvSpPr>
          <p:cNvPr id="29" name="矩形: 圆角 28"/>
          <p:cNvSpPr/>
          <p:nvPr/>
        </p:nvSpPr>
        <p:spPr>
          <a:xfrm>
            <a:off x="384175" y="1289050"/>
            <a:ext cx="1673225" cy="431800"/>
          </a:xfrm>
          <a:prstGeom prst="roundRect">
            <a:avLst>
              <a:gd name="adj" fmla="val 50000"/>
            </a:avLst>
          </a:prstGeom>
          <a:solidFill>
            <a:schemeClr val="tx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kern="1200" cap="none" spc="0" normalizeH="0" baseline="0" noProof="1">
                <a:solidFill>
                  <a:schemeClr val="lt1"/>
                </a:solidFill>
                <a:latin typeface="+mn-lt"/>
                <a:ea typeface="+mn-ea"/>
                <a:cs typeface="+mn-cs"/>
              </a:rPr>
              <a:t>Translation</a:t>
            </a:r>
            <a:endParaRPr kumimoji="0" lang="zh-CN" altLang="en-US" sz="2000" b="1" i="0" u="none" strike="noStrike" kern="1200" cap="none" spc="0" normalizeH="0" baseline="0" noProof="1">
              <a:solidFill>
                <a:schemeClr val="lt1"/>
              </a:solidFill>
              <a:latin typeface="+mn-lt"/>
              <a:ea typeface="+mn-ea"/>
              <a:cs typeface="+mn-cs"/>
            </a:endParaRPr>
          </a:p>
        </p:txBody>
      </p:sp>
      <p:sp>
        <p:nvSpPr>
          <p:cNvPr id="33" name="文本框 32"/>
          <p:cNvSpPr txBox="1"/>
          <p:nvPr/>
        </p:nvSpPr>
        <p:spPr>
          <a:xfrm>
            <a:off x="683260" y="1988503"/>
            <a:ext cx="8099425" cy="1953260"/>
          </a:xfrm>
          <a:prstGeom prst="rect">
            <a:avLst/>
          </a:prstGeom>
          <a:noFill/>
        </p:spPr>
        <p:txBody>
          <a:bodyPr wrap="square">
            <a:spAutoFit/>
          </a:bodyPr>
          <a:lstStyle/>
          <a:p>
            <a:pPr marR="0" algn="just" defTabSz="914400">
              <a:spcAft>
                <a:spcPts val="600"/>
              </a:spcAft>
              <a:buClrTx/>
              <a:buSzTx/>
              <a:buFont typeface="+mj-lt"/>
              <a:buNone/>
            </a:pPr>
            <a:r>
              <a:rPr kumimoji="0" lang="en-US" altLang="zh-CN" sz="2400" kern="1200" cap="none" spc="0" normalizeH="0" baseline="0" noProof="1">
                <a:solidFill>
                  <a:srgbClr val="000000"/>
                </a:solidFill>
                <a:latin typeface="Arial" panose="020B0604020202020204" pitchFamily="34" charset="0"/>
                <a:ea typeface="宋体" panose="02010600030101010101" pitchFamily="2" charset="-122"/>
                <a:cs typeface="+mn-cs"/>
              </a:rPr>
              <a:t>4. </a:t>
            </a:r>
            <a:r>
              <a:rPr lang="es-ES" altLang="zh-CN" sz="2400" dirty="0">
                <a:solidFill>
                  <a:srgbClr val="000000"/>
                </a:solidFill>
                <a:sym typeface="+mn-ea"/>
              </a:rPr>
              <a:t>Published in the journal </a:t>
            </a:r>
            <a:r>
              <a:rPr lang="es-ES" altLang="zh-CN" sz="2400" i="1" dirty="0">
                <a:solidFill>
                  <a:srgbClr val="000000"/>
                </a:solidFill>
                <a:sym typeface="+mn-ea"/>
              </a:rPr>
              <a:t>Psychology and Aging</a:t>
            </a:r>
            <a:r>
              <a:rPr lang="es-ES" altLang="zh-CN" sz="2400" dirty="0">
                <a:solidFill>
                  <a:srgbClr val="000000"/>
                </a:solidFill>
                <a:sym typeface="+mn-ea"/>
              </a:rPr>
              <a:t>, a comprehensive study by four psychologists examined a group of Scottish volunt</a:t>
            </a:r>
            <a:r>
              <a:rPr lang="en-US" altLang="zh-CN" sz="2400" dirty="0">
                <a:solidFill>
                  <a:srgbClr val="000000"/>
                </a:solidFill>
                <a:sym typeface="+mn-ea"/>
              </a:rPr>
              <a:t>e</a:t>
            </a:r>
            <a:r>
              <a:rPr lang="es-ES" altLang="zh-CN" sz="2400" dirty="0">
                <a:solidFill>
                  <a:srgbClr val="000000"/>
                </a:solidFill>
                <a:sym typeface="+mn-ea"/>
              </a:rPr>
              <a:t>ers over a period of 63 years, making it the longest study of its type ever done.</a:t>
            </a:r>
            <a:endParaRPr kumimoji="0" lang="en-US" altLang="zh-CN" sz="2000" kern="1200" cap="none" spc="0" normalizeH="0" baseline="0" noProof="1">
              <a:solidFill>
                <a:srgbClr val="000000"/>
              </a:solidFill>
              <a:latin typeface="Arial" panose="020B0604020202020204" pitchFamily="34" charset="0"/>
              <a:ea typeface="宋体" panose="02010600030101010101" pitchFamily="2" charset="-122"/>
              <a:cs typeface="+mn-cs"/>
            </a:endParaRPr>
          </a:p>
          <a:p>
            <a:pPr marL="342900" marR="0" indent="-342900" algn="just" defTabSz="914400" eaLnBrk="0" hangingPunct="0">
              <a:spcAft>
                <a:spcPts val="600"/>
              </a:spcAft>
              <a:buClrTx/>
              <a:buSzTx/>
              <a:buFont typeface="+mj-lt"/>
              <a:buNone/>
            </a:pPr>
            <a:endParaRPr kumimoji="0" lang="en-US" altLang="zh-CN" sz="2000" kern="1200" cap="none" spc="0" normalizeH="0" baseline="0" noProof="1">
              <a:solidFill>
                <a:srgbClr val="000000"/>
              </a:solidFill>
              <a:latin typeface="Arial" panose="020B0604020202020204" pitchFamily="34" charset="0"/>
              <a:ea typeface="宋体" panose="02010600030101010101" pitchFamily="2" charset="-122"/>
              <a:cs typeface="+mn-cs"/>
            </a:endParaRPr>
          </a:p>
        </p:txBody>
      </p:sp>
      <p:sp>
        <p:nvSpPr>
          <p:cNvPr id="35" name="文本框 34"/>
          <p:cNvSpPr txBox="1"/>
          <p:nvPr/>
        </p:nvSpPr>
        <p:spPr>
          <a:xfrm>
            <a:off x="683260" y="3933190"/>
            <a:ext cx="7771765" cy="1198880"/>
          </a:xfrm>
          <a:prstGeom prst="rect">
            <a:avLst/>
          </a:prstGeom>
          <a:noFill/>
          <a:ln w="9525">
            <a:noFill/>
          </a:ln>
        </p:spPr>
        <p:txBody>
          <a:bodyPr wrap="square" anchor="t" anchorCtr="0">
            <a:spAutoFit/>
          </a:bodyPr>
          <a:lstStyle/>
          <a:p>
            <a:pPr algn="just"/>
            <a:r>
              <a:rPr lang="zh-CN" altLang="en-US" sz="2400" dirty="0">
                <a:solidFill>
                  <a:srgbClr val="FF0000"/>
                </a:solidFill>
                <a:latin typeface="Arial" panose="020B0604020202020204" pitchFamily="34" charset="0"/>
                <a:ea typeface="宋体" panose="02010600030101010101" pitchFamily="2" charset="-122"/>
              </a:rPr>
              <a:t>《心理学与衰老》期刊上发表了一项综合研究，四位心理学家对一组苏格兰志愿者进行了长达63年的调查——这是迄今为止此类研究中持续时间最长的。</a:t>
            </a:r>
            <a:r>
              <a:rPr lang="zh-CN" altLang="en-US" sz="2400" dirty="0">
                <a:solidFill>
                  <a:schemeClr val="tx2"/>
                </a:solidFill>
                <a:latin typeface="Arial" panose="020B0604020202020204" pitchFamily="34" charset="0"/>
                <a:ea typeface="宋体" panose="02010600030101010101" pitchFamily="2" charset="-122"/>
              </a:rPr>
              <a:t> </a:t>
            </a:r>
          </a:p>
        </p:txBody>
      </p:sp>
      <p:grpSp>
        <p:nvGrpSpPr>
          <p:cNvPr id="12290" name="组合 2"/>
          <p:cNvGrpSpPr/>
          <p:nvPr/>
        </p:nvGrpSpPr>
        <p:grpSpPr>
          <a:xfrm>
            <a:off x="5867400" y="151448"/>
            <a:ext cx="3078479" cy="506095"/>
            <a:chOff x="6579791" y="6007235"/>
            <a:chExt cx="2083639" cy="413950"/>
          </a:xfrm>
        </p:grpSpPr>
        <p:pic>
          <p:nvPicPr>
            <p:cNvPr id="12294" name="图片 3" descr="logo_blue_guodu 拷贝"/>
            <p:cNvPicPr>
              <a:picLocks noChangeAspect="1"/>
            </p:cNvPicPr>
            <p:nvPr/>
          </p:nvPicPr>
          <p:blipFill>
            <a:blip r:embed="rId2"/>
            <a:stretch>
              <a:fillRect/>
            </a:stretch>
          </p:blipFill>
          <p:spPr>
            <a:xfrm>
              <a:off x="8335068" y="6007235"/>
              <a:ext cx="328362" cy="413950"/>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1000" fill="hold"/>
                                        <p:tgtEl>
                                          <p:spTgt spid="35"/>
                                        </p:tgtEl>
                                        <p:attrNameLst>
                                          <p:attrName>ppt_x</p:attrName>
                                        </p:attrNameLst>
                                      </p:cBhvr>
                                      <p:tavLst>
                                        <p:tav tm="0">
                                          <p:val>
                                            <p:strVal val="#ppt_x"/>
                                          </p:val>
                                        </p:tav>
                                        <p:tav tm="100000">
                                          <p:val>
                                            <p:strVal val="#ppt_x"/>
                                          </p:val>
                                        </p:tav>
                                      </p:tavLst>
                                    </p:anim>
                                    <p:anim calcmode="lin" valueType="num">
                                      <p:cBhvr>
                                        <p:cTn id="8" dur="10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3" name="组合 55"/>
          <p:cNvGrpSpPr/>
          <p:nvPr/>
        </p:nvGrpSpPr>
        <p:grpSpPr>
          <a:xfrm>
            <a:off x="-9525" y="1036638"/>
            <a:ext cx="9178925" cy="107950"/>
            <a:chOff x="-9937" y="1036948"/>
            <a:chExt cx="9180000" cy="108000"/>
          </a:xfrm>
        </p:grpSpPr>
        <p:cxnSp>
          <p:nvCxnSpPr>
            <p:cNvPr id="55" name="直接连接符 54"/>
            <p:cNvCxnSpPr/>
            <p:nvPr/>
          </p:nvCxnSpPr>
          <p:spPr>
            <a:xfrm>
              <a:off x="-9937" y="1091882"/>
              <a:ext cx="9180000" cy="0"/>
            </a:xfrm>
            <a:prstGeom prst="line">
              <a:avLst/>
            </a:prstGeom>
            <a:ln w="19050">
              <a:solidFill>
                <a:schemeClr val="accent3">
                  <a:lumMod val="40000"/>
                  <a:lumOff val="60000"/>
                </a:schemeClr>
              </a:solidFill>
            </a:ln>
          </p:spPr>
          <p:style>
            <a:lnRef idx="1">
              <a:schemeClr val="dk1"/>
            </a:lnRef>
            <a:fillRef idx="0">
              <a:schemeClr val="dk1"/>
            </a:fillRef>
            <a:effectRef idx="0">
              <a:schemeClr val="dk1"/>
            </a:effectRef>
            <a:fontRef idx="minor">
              <a:schemeClr val="tx1"/>
            </a:fontRef>
          </p:style>
        </p:cxnSp>
        <p:sp>
          <p:nvSpPr>
            <p:cNvPr id="52" name="矩形 51"/>
            <p:cNvSpPr/>
            <p:nvPr/>
          </p:nvSpPr>
          <p:spPr>
            <a:xfrm>
              <a:off x="387623" y="1036948"/>
              <a:ext cx="4284000" cy="10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28" name="Freeform 45"/>
          <p:cNvSpPr>
            <a:spLocks noChangeAspect="1" noEditPoints="1"/>
          </p:cNvSpPr>
          <p:nvPr/>
        </p:nvSpPr>
        <p:spPr bwMode="auto">
          <a:xfrm>
            <a:off x="7219950" y="1454150"/>
            <a:ext cx="187325" cy="18732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lumMod val="40000"/>
              <a:lumOff val="60000"/>
            </a:schemeClr>
          </a:solidFill>
          <a:ln w="9525">
            <a:noFill/>
            <a:round/>
          </a:ln>
        </p:spPr>
        <p:txBody>
          <a:bodyPr vert="horz" wrap="square" lIns="121920" tIns="60960" rIns="121920" bIns="60960" numCol="1" anchor="t" anchorCtr="0" compatLnSpc="1"/>
          <a:lstStyle/>
          <a:p>
            <a:pPr fontAlgn="base"/>
            <a:endParaRPr lang="en-US" sz="2400" strike="noStrike" noProof="1">
              <a:cs typeface="+mn-ea"/>
              <a:sym typeface="+mn-lt"/>
            </a:endParaRPr>
          </a:p>
        </p:txBody>
      </p:sp>
      <p:sp>
        <p:nvSpPr>
          <p:cNvPr id="29" name="矩形: 圆角 28"/>
          <p:cNvSpPr/>
          <p:nvPr/>
        </p:nvSpPr>
        <p:spPr>
          <a:xfrm>
            <a:off x="384175" y="1289050"/>
            <a:ext cx="2195513" cy="431800"/>
          </a:xfrm>
          <a:prstGeom prst="roundRect">
            <a:avLst>
              <a:gd name="adj" fmla="val 50000"/>
            </a:avLst>
          </a:prstGeom>
          <a:solidFill>
            <a:schemeClr val="tx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kern="1200" cap="none" spc="0" normalizeH="0" baseline="0" noProof="1">
                <a:solidFill>
                  <a:schemeClr val="lt1"/>
                </a:solidFill>
                <a:latin typeface="+mn-lt"/>
                <a:ea typeface="+mn-ea"/>
                <a:cs typeface="+mn-cs"/>
              </a:rPr>
              <a:t>Translation</a:t>
            </a:r>
            <a:endParaRPr kumimoji="0" lang="zh-CN" altLang="en-US" sz="2000" b="1" i="0" u="none" strike="noStrike" kern="1200" cap="none" spc="0" normalizeH="0" baseline="0" noProof="1">
              <a:solidFill>
                <a:schemeClr val="lt1"/>
              </a:solidFill>
              <a:latin typeface="+mn-lt"/>
              <a:ea typeface="+mn-ea"/>
              <a:cs typeface="+mn-cs"/>
            </a:endParaRPr>
          </a:p>
        </p:txBody>
      </p:sp>
      <p:sp>
        <p:nvSpPr>
          <p:cNvPr id="34" name="文本框 33"/>
          <p:cNvSpPr txBox="1"/>
          <p:nvPr/>
        </p:nvSpPr>
        <p:spPr>
          <a:xfrm>
            <a:off x="521653" y="1918335"/>
            <a:ext cx="8099425" cy="2676525"/>
          </a:xfrm>
          <a:prstGeom prst="rect">
            <a:avLst/>
          </a:prstGeom>
          <a:noFill/>
        </p:spPr>
        <p:txBody>
          <a:bodyPr wrap="square">
            <a:spAutoFit/>
          </a:bodyPr>
          <a:lstStyle/>
          <a:p>
            <a:pPr marR="0" algn="just" defTabSz="914400">
              <a:buClrTx/>
              <a:buSzTx/>
              <a:buFont typeface="+mj-lt"/>
              <a:buNone/>
            </a:pPr>
            <a:r>
              <a:rPr kumimoji="0" lang="en-US" altLang="es-ES" sz="2400" kern="1200" cap="none" spc="0" normalizeH="0" baseline="0" noProof="1">
                <a:solidFill>
                  <a:srgbClr val="000000"/>
                </a:solidFill>
                <a:latin typeface="Arial" panose="020B0604020202020204" pitchFamily="34" charset="0"/>
                <a:ea typeface="宋体" panose="02010600030101010101" pitchFamily="2" charset="-122"/>
                <a:cs typeface="+mn-cs"/>
              </a:rPr>
              <a:t>5. </a:t>
            </a:r>
            <a:r>
              <a:rPr lang="es-ES" altLang="zh-CN" sz="2400" dirty="0">
                <a:solidFill>
                  <a:srgbClr val="000000"/>
                </a:solidFill>
                <a:sym typeface="+mn-ea"/>
              </a:rPr>
              <a:t>If a person has a personality trait that interferes with work – say he argues with customers or she misses deadlines – it’s important for managers to know that these traits can change.</a:t>
            </a:r>
            <a:endParaRPr kumimoji="0" lang="es-ES" altLang="zh-CN" sz="2400" kern="1200" cap="none" spc="0" normalizeH="0" baseline="0" noProof="1">
              <a:solidFill>
                <a:srgbClr val="000000"/>
              </a:solidFill>
              <a:latin typeface="Arial" panose="020B0604020202020204" pitchFamily="34" charset="0"/>
              <a:ea typeface="宋体" panose="02010600030101010101" pitchFamily="2" charset="-122"/>
              <a:cs typeface="+mn-cs"/>
            </a:endParaRPr>
          </a:p>
          <a:p>
            <a:pPr marL="457200" marR="0" indent="-457200" defTabSz="914400" eaLnBrk="0" hangingPunct="0">
              <a:buClrTx/>
              <a:buSzTx/>
              <a:buFont typeface="+mj-lt"/>
              <a:buAutoNum type="arabicPeriod" startAt="3"/>
            </a:pPr>
            <a:endParaRPr kumimoji="0" lang="es-ES" altLang="zh-CN" sz="2400" kern="1200" cap="none" spc="0" normalizeH="0" baseline="0" noProof="1">
              <a:solidFill>
                <a:srgbClr val="000000"/>
              </a:solidFill>
              <a:latin typeface="Arial" panose="020B0604020202020204" pitchFamily="34" charset="0"/>
              <a:ea typeface="宋体" panose="02010600030101010101" pitchFamily="2" charset="-122"/>
              <a:cs typeface="+mn-cs"/>
            </a:endParaRPr>
          </a:p>
          <a:p>
            <a:pPr marL="457200" marR="0" indent="-457200" defTabSz="914400" eaLnBrk="0" hangingPunct="0">
              <a:buClrTx/>
              <a:buSzTx/>
              <a:buFont typeface="+mj-lt"/>
              <a:buAutoNum type="arabicPeriod" startAt="3"/>
            </a:pPr>
            <a:endParaRPr kumimoji="0" lang="es-ES" altLang="zh-CN" sz="2400" kern="1200" cap="none" spc="0" normalizeH="0" baseline="0" noProof="1">
              <a:solidFill>
                <a:srgbClr val="000000"/>
              </a:solidFill>
              <a:latin typeface="Arial" panose="020B0604020202020204" pitchFamily="34" charset="0"/>
              <a:ea typeface="宋体" panose="02010600030101010101" pitchFamily="2" charset="-122"/>
              <a:cs typeface="+mn-cs"/>
            </a:endParaRPr>
          </a:p>
          <a:p>
            <a:pPr marL="457200" marR="0" indent="-457200" defTabSz="914400" eaLnBrk="0" hangingPunct="0">
              <a:buClrTx/>
              <a:buSzTx/>
              <a:buFont typeface="+mj-lt"/>
              <a:buAutoNum type="arabicPeriod" startAt="3"/>
            </a:pPr>
            <a:endParaRPr kumimoji="0" lang="zh-CN" altLang="en-US" sz="2400" kern="1200" cap="none" spc="0" normalizeH="0" baseline="0" noProof="1">
              <a:solidFill>
                <a:srgbClr val="000000"/>
              </a:solidFill>
              <a:latin typeface="Arial" panose="020B0604020202020204" pitchFamily="34" charset="0"/>
              <a:ea typeface="宋体" panose="02010600030101010101" pitchFamily="2" charset="-122"/>
              <a:cs typeface="+mn-cs"/>
            </a:endParaRPr>
          </a:p>
        </p:txBody>
      </p:sp>
      <p:sp>
        <p:nvSpPr>
          <p:cNvPr id="2" name="矩形 1"/>
          <p:cNvSpPr/>
          <p:nvPr/>
        </p:nvSpPr>
        <p:spPr>
          <a:xfrm>
            <a:off x="521970" y="3861435"/>
            <a:ext cx="7970520" cy="1198880"/>
          </a:xfrm>
          <a:prstGeom prst="rect">
            <a:avLst/>
          </a:prstGeom>
          <a:noFill/>
          <a:ln w="9525">
            <a:noFill/>
          </a:ln>
        </p:spPr>
        <p:txBody>
          <a:bodyPr wrap="square" anchor="t" anchorCtr="0">
            <a:spAutoFit/>
          </a:bodyPr>
          <a:lstStyle/>
          <a:p>
            <a:pPr algn="just"/>
            <a:r>
              <a:rPr lang="zh-CN" altLang="en-US" sz="2400" dirty="0">
                <a:solidFill>
                  <a:srgbClr val="FF0000"/>
                </a:solidFill>
                <a:latin typeface="Arial" panose="020B0604020202020204" pitchFamily="34" charset="0"/>
                <a:ea typeface="宋体" panose="02010600030101010101" pitchFamily="2" charset="-122"/>
              </a:rPr>
              <a:t>如果一个人的性格特征妨碍了工作——比如与客户发生争执，或者错过截止日期——那么很重要的一点是，管理者要知道这些性格特征是可以改变的。 </a:t>
            </a:r>
          </a:p>
        </p:txBody>
      </p:sp>
      <p:grpSp>
        <p:nvGrpSpPr>
          <p:cNvPr id="12290" name="组合 2"/>
          <p:cNvGrpSpPr/>
          <p:nvPr/>
        </p:nvGrpSpPr>
        <p:grpSpPr>
          <a:xfrm>
            <a:off x="5867400" y="151448"/>
            <a:ext cx="3078479" cy="506095"/>
            <a:chOff x="6579791" y="6007235"/>
            <a:chExt cx="2083639" cy="413950"/>
          </a:xfrm>
        </p:grpSpPr>
        <p:pic>
          <p:nvPicPr>
            <p:cNvPr id="12294" name="图片 3" descr="logo_blue_guodu 拷贝"/>
            <p:cNvPicPr>
              <a:picLocks noChangeAspect="1"/>
            </p:cNvPicPr>
            <p:nvPr/>
          </p:nvPicPr>
          <p:blipFill>
            <a:blip r:embed="rId2"/>
            <a:stretch>
              <a:fillRect/>
            </a:stretch>
          </p:blipFill>
          <p:spPr>
            <a:xfrm>
              <a:off x="8335068" y="6007235"/>
              <a:ext cx="328362" cy="413950"/>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
                                          </p:val>
                                        </p:tav>
                                        <p:tav tm="100000">
                                          <p:val>
                                            <p:strVal val="#ppt_x"/>
                                          </p:val>
                                        </p:tav>
                                      </p:tavLst>
                                    </p:anim>
                                    <p:anim calcmode="lin" valueType="num">
                                      <p:cBhvr>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7" name="组合 55"/>
          <p:cNvGrpSpPr/>
          <p:nvPr/>
        </p:nvGrpSpPr>
        <p:grpSpPr>
          <a:xfrm>
            <a:off x="-9525" y="1036638"/>
            <a:ext cx="9178925" cy="107950"/>
            <a:chOff x="-9937" y="1036948"/>
            <a:chExt cx="9180000" cy="108000"/>
          </a:xfrm>
        </p:grpSpPr>
        <p:cxnSp>
          <p:nvCxnSpPr>
            <p:cNvPr id="55" name="直接连接符 54"/>
            <p:cNvCxnSpPr/>
            <p:nvPr/>
          </p:nvCxnSpPr>
          <p:spPr>
            <a:xfrm>
              <a:off x="-9937" y="1091882"/>
              <a:ext cx="9180000" cy="0"/>
            </a:xfrm>
            <a:prstGeom prst="line">
              <a:avLst/>
            </a:prstGeom>
            <a:ln w="19050">
              <a:solidFill>
                <a:schemeClr val="accent3">
                  <a:lumMod val="40000"/>
                  <a:lumOff val="60000"/>
                </a:schemeClr>
              </a:solidFill>
            </a:ln>
          </p:spPr>
          <p:style>
            <a:lnRef idx="1">
              <a:schemeClr val="dk1"/>
            </a:lnRef>
            <a:fillRef idx="0">
              <a:schemeClr val="dk1"/>
            </a:fillRef>
            <a:effectRef idx="0">
              <a:schemeClr val="dk1"/>
            </a:effectRef>
            <a:fontRef idx="minor">
              <a:schemeClr val="tx1"/>
            </a:fontRef>
          </p:style>
        </p:cxnSp>
        <p:sp>
          <p:nvSpPr>
            <p:cNvPr id="52" name="矩形 51"/>
            <p:cNvSpPr/>
            <p:nvPr/>
          </p:nvSpPr>
          <p:spPr>
            <a:xfrm>
              <a:off x="387623" y="1036948"/>
              <a:ext cx="4284000" cy="10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28" name="Freeform 45"/>
          <p:cNvSpPr>
            <a:spLocks noChangeAspect="1" noEditPoints="1"/>
          </p:cNvSpPr>
          <p:nvPr/>
        </p:nvSpPr>
        <p:spPr bwMode="auto">
          <a:xfrm>
            <a:off x="7219950" y="1454150"/>
            <a:ext cx="187325" cy="18732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lumMod val="40000"/>
              <a:lumOff val="60000"/>
            </a:schemeClr>
          </a:solidFill>
          <a:ln w="9525">
            <a:noFill/>
            <a:round/>
          </a:ln>
        </p:spPr>
        <p:txBody>
          <a:bodyPr vert="horz" wrap="square" lIns="121920" tIns="60960" rIns="121920" bIns="60960" numCol="1" anchor="t" anchorCtr="0" compatLnSpc="1"/>
          <a:lstStyle/>
          <a:p>
            <a:pPr fontAlgn="base"/>
            <a:endParaRPr lang="en-US" sz="2400" strike="noStrike" noProof="1">
              <a:cs typeface="+mn-ea"/>
              <a:sym typeface="+mn-lt"/>
            </a:endParaRPr>
          </a:p>
        </p:txBody>
      </p:sp>
      <p:sp>
        <p:nvSpPr>
          <p:cNvPr id="29" name="矩形: 圆角 28"/>
          <p:cNvSpPr/>
          <p:nvPr/>
        </p:nvSpPr>
        <p:spPr>
          <a:xfrm>
            <a:off x="384175" y="1289050"/>
            <a:ext cx="2195513" cy="431800"/>
          </a:xfrm>
          <a:prstGeom prst="roundRect">
            <a:avLst>
              <a:gd name="adj" fmla="val 50000"/>
            </a:avLst>
          </a:prstGeom>
          <a:solidFill>
            <a:schemeClr val="tx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kern="1200" cap="none" spc="0" normalizeH="0" baseline="0" noProof="1">
                <a:solidFill>
                  <a:schemeClr val="lt1"/>
                </a:solidFill>
                <a:latin typeface="+mn-lt"/>
                <a:ea typeface="+mn-ea"/>
                <a:cs typeface="+mn-cs"/>
              </a:rPr>
              <a:t>Translation</a:t>
            </a:r>
            <a:endParaRPr kumimoji="0" lang="zh-CN" altLang="en-US" sz="2000" b="1" i="0" u="none" strike="noStrike" kern="1200" cap="none" spc="0" normalizeH="0" baseline="0" noProof="1">
              <a:solidFill>
                <a:schemeClr val="lt1"/>
              </a:solidFill>
              <a:latin typeface="+mn-lt"/>
              <a:ea typeface="+mn-ea"/>
              <a:cs typeface="+mn-cs"/>
            </a:endParaRPr>
          </a:p>
        </p:txBody>
      </p:sp>
      <p:sp>
        <p:nvSpPr>
          <p:cNvPr id="39942" name="文本框 33"/>
          <p:cNvSpPr txBox="1"/>
          <p:nvPr/>
        </p:nvSpPr>
        <p:spPr>
          <a:xfrm>
            <a:off x="682943" y="2004060"/>
            <a:ext cx="8097837" cy="1568450"/>
          </a:xfrm>
          <a:prstGeom prst="rect">
            <a:avLst/>
          </a:prstGeom>
          <a:noFill/>
          <a:ln w="9525">
            <a:noFill/>
          </a:ln>
        </p:spPr>
        <p:txBody>
          <a:bodyPr wrap="square" anchor="t" anchorCtr="0">
            <a:spAutoFit/>
          </a:bodyPr>
          <a:lstStyle/>
          <a:p>
            <a:pPr algn="just">
              <a:buFont typeface="Arial" panose="020B0604020202020204" pitchFamily="34" charset="0"/>
            </a:pPr>
            <a:r>
              <a:rPr lang="en-US" altLang="es-ES" sz="2400" dirty="0">
                <a:solidFill>
                  <a:srgbClr val="000000"/>
                </a:solidFill>
                <a:latin typeface="Arial" panose="020B0604020202020204" pitchFamily="34" charset="0"/>
                <a:ea typeface="宋体" panose="02010600030101010101" pitchFamily="2" charset="-122"/>
              </a:rPr>
              <a:t>6.  </a:t>
            </a:r>
            <a:r>
              <a:rPr lang="es-ES" altLang="zh-CN" sz="2400" dirty="0">
                <a:solidFill>
                  <a:srgbClr val="000000"/>
                </a:solidFill>
                <a:sym typeface="+mn-ea"/>
              </a:rPr>
              <a:t>Although some therapists do good work helping patients accept themselves as they are, to build self-esteem, wouldn’t it be more beneficial to eliminate negative personality traits than to learn to accept them? </a:t>
            </a:r>
            <a:endParaRPr lang="zh-CN" altLang="en-US" sz="2400" dirty="0">
              <a:solidFill>
                <a:srgbClr val="000000"/>
              </a:solidFill>
              <a:latin typeface="Arial" panose="020B0604020202020204" pitchFamily="34" charset="0"/>
              <a:ea typeface="宋体" panose="02010600030101010101" pitchFamily="2" charset="-122"/>
            </a:endParaRPr>
          </a:p>
        </p:txBody>
      </p:sp>
      <p:sp>
        <p:nvSpPr>
          <p:cNvPr id="3" name="矩形 2"/>
          <p:cNvSpPr/>
          <p:nvPr/>
        </p:nvSpPr>
        <p:spPr>
          <a:xfrm>
            <a:off x="614680" y="4005580"/>
            <a:ext cx="7931150" cy="1198880"/>
          </a:xfrm>
          <a:prstGeom prst="rect">
            <a:avLst/>
          </a:prstGeom>
          <a:noFill/>
          <a:ln w="9525">
            <a:noFill/>
          </a:ln>
        </p:spPr>
        <p:txBody>
          <a:bodyPr wrap="square" anchor="t" anchorCtr="0">
            <a:spAutoFit/>
          </a:bodyPr>
          <a:lstStyle/>
          <a:p>
            <a:pPr algn="just"/>
            <a:r>
              <a:rPr lang="zh-CN" altLang="en-US" sz="2400" dirty="0">
                <a:solidFill>
                  <a:srgbClr val="FF0000"/>
                </a:solidFill>
                <a:latin typeface="Arial" panose="020B0604020202020204" pitchFamily="34" charset="0"/>
                <a:ea typeface="宋体" panose="02010600030101010101" pitchFamily="2" charset="-122"/>
              </a:rPr>
              <a:t>虽然一些心理医生能够卓有成效地帮助患者接受自己原本的样子，以帮助他们建立自尊；但是，消除负面性格特征难道不比学会接受它们更为有益吗？ </a:t>
            </a:r>
          </a:p>
        </p:txBody>
      </p:sp>
      <p:grpSp>
        <p:nvGrpSpPr>
          <p:cNvPr id="12290" name="组合 2"/>
          <p:cNvGrpSpPr/>
          <p:nvPr/>
        </p:nvGrpSpPr>
        <p:grpSpPr>
          <a:xfrm>
            <a:off x="5867400" y="151448"/>
            <a:ext cx="3078479" cy="506095"/>
            <a:chOff x="6579791" y="6007235"/>
            <a:chExt cx="2083639" cy="413950"/>
          </a:xfrm>
        </p:grpSpPr>
        <p:pic>
          <p:nvPicPr>
            <p:cNvPr id="12294" name="图片 3" descr="logo_blue_guodu 拷贝"/>
            <p:cNvPicPr>
              <a:picLocks noChangeAspect="1"/>
            </p:cNvPicPr>
            <p:nvPr/>
          </p:nvPicPr>
          <p:blipFill>
            <a:blip r:embed="rId2"/>
            <a:stretch>
              <a:fillRect/>
            </a:stretch>
          </p:blipFill>
          <p:spPr>
            <a:xfrm>
              <a:off x="8335068" y="6007235"/>
              <a:ext cx="328362" cy="413950"/>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
                                          </p:val>
                                        </p:tav>
                                        <p:tav tm="100000">
                                          <p:val>
                                            <p:strVal val="#ppt_x"/>
                                          </p:val>
                                        </p:tav>
                                      </p:tavLst>
                                    </p:anim>
                                    <p:anim calcmode="lin" valueType="num">
                                      <p:cBhvr>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组合 2"/>
          <p:cNvGrpSpPr/>
          <p:nvPr/>
        </p:nvGrpSpPr>
        <p:grpSpPr>
          <a:xfrm>
            <a:off x="5867400" y="-26987"/>
            <a:ext cx="3276600" cy="863600"/>
            <a:chOff x="6579791" y="5861288"/>
            <a:chExt cx="2217735" cy="706364"/>
          </a:xfrm>
        </p:grpSpPr>
        <p:pic>
          <p:nvPicPr>
            <p:cNvPr id="33794"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33795" name="文本框 4"/>
            <p:cNvSpPr txBox="1"/>
            <p:nvPr/>
          </p:nvSpPr>
          <p:spPr>
            <a:xfrm>
              <a:off x="6579791" y="6118384"/>
              <a:ext cx="1777197" cy="192172"/>
            </a:xfrm>
            <a:prstGeom prst="rect">
              <a:avLst/>
            </a:prstGeom>
            <a:noFill/>
            <a:ln w="9525">
              <a:noFill/>
            </a:ln>
          </p:spPr>
          <p:txBody>
            <a:bodyPr anchor="t" anchorCtr="0">
              <a:spAutoFit/>
            </a:bodyPr>
            <a:lstStyle/>
            <a:p>
              <a:pPr>
                <a:buSzTx/>
              </a:pPr>
              <a:r>
                <a:rPr lang="en-US" altLang="zh-CN" sz="1400" dirty="0">
                  <a:solidFill>
                    <a:srgbClr val="A6A6A6"/>
                  </a:solidFill>
                  <a:latin typeface="Arial" panose="020B0604020202020204" pitchFamily="34" charset="0"/>
                  <a:ea typeface="宋体" panose="02010600030101010101" pitchFamily="2" charset="-122"/>
                </a:rPr>
                <a:t>School</a:t>
              </a:r>
              <a:r>
                <a:rPr lang="zh-CN" altLang="en-US" sz="1400" dirty="0">
                  <a:solidFill>
                    <a:srgbClr val="A6A6A6"/>
                  </a:solidFill>
                  <a:latin typeface="Arial" panose="020B0604020202020204" pitchFamily="34" charset="0"/>
                  <a:ea typeface="宋体" panose="02010600030101010101" pitchFamily="2" charset="-122"/>
                </a:rPr>
                <a:t> </a:t>
              </a:r>
              <a:r>
                <a:rPr lang="en-US" altLang="zh-CN" sz="1400" dirty="0">
                  <a:solidFill>
                    <a:srgbClr val="A6A6A6"/>
                  </a:solidFill>
                  <a:latin typeface="Arial" panose="020B0604020202020204" pitchFamily="34" charset="0"/>
                  <a:ea typeface="宋体" panose="02010600030101010101" pitchFamily="2" charset="-122"/>
                </a:rPr>
                <a:t>of</a:t>
              </a:r>
              <a:r>
                <a:rPr lang="zh-CN" altLang="en-US" sz="1400" dirty="0">
                  <a:solidFill>
                    <a:srgbClr val="A6A6A6"/>
                  </a:solidFill>
                  <a:latin typeface="Arial" panose="020B0604020202020204" pitchFamily="34" charset="0"/>
                  <a:ea typeface="宋体" panose="02010600030101010101" pitchFamily="2" charset="-122"/>
                </a:rPr>
                <a:t> </a:t>
              </a:r>
              <a:r>
                <a:rPr lang="en-US" altLang="zh-CN" sz="1400" dirty="0">
                  <a:solidFill>
                    <a:srgbClr val="A6A6A6"/>
                  </a:solidFill>
                  <a:latin typeface="Arial" panose="020B0604020202020204" pitchFamily="34" charset="0"/>
                  <a:ea typeface="宋体" panose="02010600030101010101" pitchFamily="2" charset="-122"/>
                </a:rPr>
                <a:t>Foreign</a:t>
              </a:r>
              <a:r>
                <a:rPr lang="zh-CN" altLang="en-US" sz="1400" dirty="0">
                  <a:solidFill>
                    <a:srgbClr val="A6A6A6"/>
                  </a:solidFill>
                  <a:latin typeface="Arial" panose="020B0604020202020204" pitchFamily="34" charset="0"/>
                  <a:ea typeface="宋体" panose="02010600030101010101" pitchFamily="2" charset="-122"/>
                </a:rPr>
                <a:t> </a:t>
              </a:r>
              <a:r>
                <a:rPr lang="en-US" altLang="zh-CN" sz="1400" dirty="0">
                  <a:solidFill>
                    <a:srgbClr val="A6A6A6"/>
                  </a:solidFill>
                  <a:latin typeface="Arial" panose="020B0604020202020204" pitchFamily="34" charset="0"/>
                  <a:ea typeface="宋体" panose="02010600030101010101" pitchFamily="2" charset="-122"/>
                </a:rPr>
                <a:t>Languages</a:t>
              </a:r>
              <a:endParaRPr lang="zh-CN" altLang="en-US" sz="1400" dirty="0">
                <a:solidFill>
                  <a:srgbClr val="A6A6A6"/>
                </a:solidFill>
                <a:latin typeface="Arial" panose="020B0604020202020204" pitchFamily="34" charset="0"/>
                <a:ea typeface="宋体" panose="02010600030101010101" pitchFamily="2" charset="-122"/>
              </a:endParaRPr>
            </a:p>
          </p:txBody>
        </p:sp>
      </p:grpSp>
      <p:sp>
        <p:nvSpPr>
          <p:cNvPr id="33796" name="TextBox 16"/>
          <p:cNvSpPr txBox="1"/>
          <p:nvPr/>
        </p:nvSpPr>
        <p:spPr>
          <a:xfrm>
            <a:off x="323850" y="1916113"/>
            <a:ext cx="5753498" cy="1569660"/>
          </a:xfrm>
          <a:prstGeom prst="rect">
            <a:avLst/>
          </a:prstGeom>
          <a:noFill/>
          <a:ln w="9525">
            <a:noFill/>
          </a:ln>
        </p:spPr>
        <p:txBody>
          <a:bodyPr wrap="none" anchor="t" anchorCtr="0">
            <a:spAutoFit/>
          </a:bodyPr>
          <a:lstStyle/>
          <a:p>
            <a:r>
              <a:rPr lang="en-US" altLang="zh-CN" sz="4800" b="1" dirty="0">
                <a:solidFill>
                  <a:srgbClr val="FF7C80"/>
                </a:solidFill>
                <a:latin typeface="Lato Black" panose="020F0A02020204030203" pitchFamily="34" charset="0"/>
              </a:rPr>
              <a:t>3</a:t>
            </a:r>
            <a:r>
              <a:rPr lang="zh-CN" altLang="en-US" sz="4800" b="1" dirty="0">
                <a:solidFill>
                  <a:srgbClr val="FF7C80"/>
                </a:solidFill>
                <a:latin typeface="Lato Black" panose="020F0A02020204030203" pitchFamily="34" charset="0"/>
              </a:rPr>
              <a:t>单元</a:t>
            </a:r>
            <a:endParaRPr lang="en-US" altLang="zh-CN" sz="4800" b="1" dirty="0">
              <a:solidFill>
                <a:srgbClr val="FF7C80"/>
              </a:solidFill>
              <a:latin typeface="Lato Black" panose="020F0A02020204030203" pitchFamily="34" charset="0"/>
            </a:endParaRPr>
          </a:p>
          <a:p>
            <a:r>
              <a:rPr lang="zh-CN" altLang="en-US" sz="4800" b="1" dirty="0">
                <a:solidFill>
                  <a:srgbClr val="FF7C80"/>
                </a:solidFill>
                <a:latin typeface="Lato Black" panose="020F0A02020204030203" pitchFamily="34" charset="0"/>
                <a:ea typeface="宋体" panose="02010600030101010101" pitchFamily="2" charset="-122"/>
              </a:rPr>
              <a:t>长难句（目标句型）</a:t>
            </a:r>
            <a:endParaRPr lang="en-US" altLang="zh-CN" sz="4800" b="1" dirty="0">
              <a:solidFill>
                <a:srgbClr val="FF7C80"/>
              </a:solidFill>
              <a:latin typeface="Lato Black" panose="020F0A02020204030203" pitchFamily="34" charset="0"/>
              <a:ea typeface="宋体" panose="02010600030101010101" pitchFamily="2" charset="-122"/>
            </a:endParaRPr>
          </a:p>
        </p:txBody>
      </p:sp>
      <p:sp>
        <p:nvSpPr>
          <p:cNvPr id="7" name="Rectangle 14"/>
          <p:cNvSpPr/>
          <p:nvPr/>
        </p:nvSpPr>
        <p:spPr>
          <a:xfrm>
            <a:off x="139701" y="3813780"/>
            <a:ext cx="8515350" cy="2365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C000"/>
              </a:solidFill>
              <a:effectLst/>
              <a:uLnTx/>
              <a:uFillTx/>
              <a:latin typeface="+mn-lt"/>
              <a:ea typeface="+mn-ea"/>
              <a:cs typeface="+mn-cs"/>
            </a:endParaRPr>
          </a:p>
        </p:txBody>
      </p:sp>
      <p:sp>
        <p:nvSpPr>
          <p:cNvPr id="33798" name="文本框 8"/>
          <p:cNvSpPr txBox="1"/>
          <p:nvPr/>
        </p:nvSpPr>
        <p:spPr>
          <a:xfrm>
            <a:off x="139701" y="4378325"/>
            <a:ext cx="8353425" cy="1016000"/>
          </a:xfrm>
          <a:prstGeom prst="rect">
            <a:avLst/>
          </a:prstGeom>
          <a:noFill/>
          <a:ln w="9525">
            <a:noFill/>
          </a:ln>
        </p:spPr>
        <p:txBody>
          <a:bodyPr anchor="t" anchorCtr="0">
            <a:spAutoFit/>
          </a:bodyPr>
          <a:lstStyle/>
          <a:p>
            <a:pPr>
              <a:buSzTx/>
            </a:pPr>
            <a:r>
              <a:rPr lang="en-US" altLang="zh-CN" sz="6000" b="1" dirty="0">
                <a:solidFill>
                  <a:srgbClr val="6F6F6F"/>
                </a:solidFill>
                <a:latin typeface="Lato Black" panose="020F0A02020204030203" pitchFamily="34" charset="0"/>
                <a:ea typeface="宋体" panose="02010600030101010101" pitchFamily="2" charset="-122"/>
                <a:cs typeface="Lato Black" panose="020F0A02020204030203" pitchFamily="34" charset="0"/>
              </a:rPr>
              <a:t> </a:t>
            </a:r>
            <a:endParaRPr lang="en-US" altLang="zh-CN" sz="6000" b="1" dirty="0">
              <a:solidFill>
                <a:srgbClr val="6F6F6F"/>
              </a:solidFill>
              <a:latin typeface="Lato Black" panose="020F0A02020204030203" pitchFamily="34" charset="0"/>
              <a:ea typeface="Lato Black" panose="020F0A02020204030203" pitchFamily="34" charset="0"/>
            </a:endParaRPr>
          </a:p>
        </p:txBody>
      </p:sp>
    </p:spTree>
    <p:extLst>
      <p:ext uri="{BB962C8B-B14F-4D97-AF65-F5344CB8AC3E}">
        <p14:creationId xmlns:p14="http://schemas.microsoft.com/office/powerpoint/2010/main" val="376152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2"/>
          <p:cNvGrpSpPr/>
          <p:nvPr/>
        </p:nvGrpSpPr>
        <p:grpSpPr>
          <a:xfrm>
            <a:off x="5867400" y="-26987"/>
            <a:ext cx="3276600" cy="863600"/>
            <a:chOff x="6579791" y="5861288"/>
            <a:chExt cx="2217735" cy="706364"/>
          </a:xfrm>
        </p:grpSpPr>
        <p:pic>
          <p:nvPicPr>
            <p:cNvPr id="34821" name="图片 3" descr="logo_blue_guodu 拷贝"/>
            <p:cNvPicPr>
              <a:picLocks noChangeAspect="1"/>
            </p:cNvPicPr>
            <p:nvPr/>
          </p:nvPicPr>
          <p:blipFill>
            <a:blip r:embed="rId2"/>
            <a:stretch>
              <a:fillRect/>
            </a:stretch>
          </p:blipFill>
          <p:spPr>
            <a:xfrm>
              <a:off x="8237256" y="5861288"/>
              <a:ext cx="560270" cy="706364"/>
            </a:xfrm>
            <a:prstGeom prst="rect">
              <a:avLst/>
            </a:prstGeom>
            <a:noFill/>
            <a:ln w="9525">
              <a:noFill/>
            </a:ln>
          </p:spPr>
        </p:pic>
        <p:sp>
          <p:nvSpPr>
            <p:cNvPr id="5" name="文本框 4"/>
            <p:cNvSpPr txBox="1"/>
            <p:nvPr/>
          </p:nvSpPr>
          <p:spPr>
            <a:xfrm>
              <a:off x="6579791" y="6118384"/>
              <a:ext cx="1777197" cy="192172"/>
            </a:xfrm>
            <a:prstGeom prst="rect">
              <a:avLst/>
            </a:prstGeom>
            <a:noFill/>
          </p:spPr>
          <p:txBody>
            <a:bodyPr>
              <a:spAutoFit/>
            </a:bodyPr>
            <a:lstStyle/>
            <a:p>
              <a:pPr marR="0" defTabSz="914400" eaLnBrk="1" hangingPunct="1">
                <a:buClrTx/>
                <a:buSzTx/>
                <a:buFontTx/>
                <a:buNone/>
                <a:defRPr/>
              </a:pP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School</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of</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Foreign</a:t>
              </a:r>
              <a:r>
                <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 </a:t>
              </a:r>
              <a:r>
                <a:rPr kumimoji="1" lang="en-US" altLang="zh-CN"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rPr>
                <a:t>Languages</a:t>
              </a:r>
              <a:endParaRPr kumimoji="1" lang="zh-CN" altLang="en-US" sz="1400" kern="1200" cap="none" spc="0" normalizeH="0" baseline="0" noProof="0" dirty="0">
                <a:solidFill>
                  <a:schemeClr val="bg1">
                    <a:lumMod val="65000"/>
                  </a:schemeClr>
                </a:solidFill>
                <a:latin typeface="Arial" panose="020B0604020202090204" pitchFamily="34" charset="0"/>
                <a:ea typeface="宋体" panose="02010600030101010101" pitchFamily="2" charset="-122"/>
                <a:cs typeface="+mn-cs"/>
              </a:endParaRPr>
            </a:p>
          </p:txBody>
        </p:sp>
      </p:grpSp>
      <p:sp>
        <p:nvSpPr>
          <p:cNvPr id="34819" name="TextBox 16"/>
          <p:cNvSpPr txBox="1"/>
          <p:nvPr/>
        </p:nvSpPr>
        <p:spPr>
          <a:xfrm>
            <a:off x="1160145" y="1374775"/>
            <a:ext cx="6382385" cy="1383665"/>
          </a:xfrm>
          <a:prstGeom prst="rect">
            <a:avLst/>
          </a:prstGeom>
          <a:noFill/>
          <a:ln w="9525">
            <a:noFill/>
          </a:ln>
        </p:spPr>
        <p:txBody>
          <a:bodyPr wrap="square">
            <a:spAutoFit/>
          </a:bodyPr>
          <a:lstStyle/>
          <a:p>
            <a:pPr algn="l" eaLnBrk="1" hangingPunct="1"/>
            <a:r>
              <a:rPr lang="en-US" altLang="zh-CN" sz="2800" b="1" dirty="0">
                <a:solidFill>
                  <a:srgbClr val="FF7C80"/>
                </a:solidFill>
                <a:latin typeface="Lato Black" pitchFamily="34" charset="0"/>
              </a:rPr>
              <a:t>1. </a:t>
            </a:r>
            <a:r>
              <a:rPr lang="zh-CN" altLang="en-US" sz="2800" b="1" dirty="0">
                <a:solidFill>
                  <a:srgbClr val="FF7C80"/>
                </a:solidFill>
                <a:latin typeface="Lato Black" pitchFamily="34" charset="0"/>
              </a:rPr>
              <a:t>原句</a:t>
            </a:r>
          </a:p>
          <a:p>
            <a:pPr algn="l" eaLnBrk="1" hangingPunct="1"/>
            <a:r>
              <a:rPr lang="en-US" altLang="zh-CN" sz="2800" dirty="0">
                <a:solidFill>
                  <a:srgbClr val="000000"/>
                </a:solidFill>
                <a:sym typeface="+mn-ea"/>
              </a:rPr>
              <a:t>It leads to diarrhea, which can result in high levels of dehydration. </a:t>
            </a:r>
            <a:endParaRPr lang="en-US" altLang="zh-CN" sz="2800" b="1" dirty="0">
              <a:solidFill>
                <a:srgbClr val="000000"/>
              </a:solidFill>
              <a:latin typeface="Lato Black" pitchFamily="34" charset="0"/>
              <a:sym typeface="+mn-ea"/>
            </a:endParaRPr>
          </a:p>
        </p:txBody>
      </p:sp>
      <p:sp>
        <p:nvSpPr>
          <p:cNvPr id="34820" name="TextBox 16"/>
          <p:cNvSpPr txBox="1"/>
          <p:nvPr/>
        </p:nvSpPr>
        <p:spPr>
          <a:xfrm>
            <a:off x="1252220" y="3013075"/>
            <a:ext cx="7063105" cy="1198880"/>
          </a:xfrm>
          <a:prstGeom prst="rect">
            <a:avLst/>
          </a:prstGeom>
          <a:noFill/>
          <a:ln w="9525">
            <a:noFill/>
          </a:ln>
        </p:spPr>
        <p:txBody>
          <a:bodyPr wrap="square">
            <a:spAutoFit/>
          </a:bodyPr>
          <a:lstStyle/>
          <a:p>
            <a:pPr eaLnBrk="1" hangingPunct="1"/>
            <a:r>
              <a:rPr lang="zh-CN" altLang="en-US" sz="2400" b="1" dirty="0">
                <a:solidFill>
                  <a:srgbClr val="FF7C80"/>
                </a:solidFill>
                <a:latin typeface="Lato Black" pitchFamily="34" charset="0"/>
              </a:rPr>
              <a:t>译文：</a:t>
            </a:r>
          </a:p>
          <a:p>
            <a:pPr eaLnBrk="1" hangingPunct="1"/>
            <a:r>
              <a:rPr lang="zh-CN" altLang="en-US" sz="2400">
                <a:sym typeface="+mn-ea"/>
              </a:rPr>
              <a:t>它引起腹泻，从而导致严重脱水。</a:t>
            </a:r>
            <a:endParaRPr lang="zh-CN" altLang="en-US" sz="2400"/>
          </a:p>
          <a:p>
            <a:pPr eaLnBrk="1" hangingPunct="1"/>
            <a:endParaRPr lang="zh-CN" altLang="en-US" sz="2400" b="1" dirty="0">
              <a:solidFill>
                <a:srgbClr val="FF7C80"/>
              </a:solidFill>
              <a:latin typeface="Lato Black"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ZiOTlmMjAyYjEzNGJkZTVhNWVkODBhMTFlOWQ1Mzk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00TGp_globalcity_light_ani">
  <a:themeElements>
    <a:clrScheme name="400TGp_globalcity_light_ani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400TGp_globalcity_light_ani">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400TGp_globalcity_light_ani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400TGp_globalcity_light_ani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400TGp_globalcity_light_ani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db2004134l">
  <a:themeElements>
    <a:clrScheme name="cdb2004134l 5">
      <a:dk1>
        <a:srgbClr val="23387D"/>
      </a:dk1>
      <a:lt1>
        <a:srgbClr val="FFFFFF"/>
      </a:lt1>
      <a:dk2>
        <a:srgbClr val="1A3D97"/>
      </a:dk2>
      <a:lt2>
        <a:srgbClr val="DDDDDD"/>
      </a:lt2>
      <a:accent1>
        <a:srgbClr val="4972BB"/>
      </a:accent1>
      <a:accent2>
        <a:srgbClr val="CC0000"/>
      </a:accent2>
      <a:accent3>
        <a:srgbClr val="FFFFFF"/>
      </a:accent3>
      <a:accent4>
        <a:srgbClr val="1C2E6A"/>
      </a:accent4>
      <a:accent5>
        <a:srgbClr val="B1BCDA"/>
      </a:accent5>
      <a:accent6>
        <a:srgbClr val="B90000"/>
      </a:accent6>
      <a:hlink>
        <a:srgbClr val="A50021"/>
      </a:hlink>
      <a:folHlink>
        <a:srgbClr val="99C25C"/>
      </a:folHlink>
    </a:clrScheme>
    <a:fontScheme name="cdb2004134l">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db2004134l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34l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cdb2004134l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
      <a:clrScheme name="cdb2004134l 4">
        <a:dk1>
          <a:srgbClr val="23387D"/>
        </a:dk1>
        <a:lt1>
          <a:srgbClr val="FFFFFF"/>
        </a:lt1>
        <a:dk2>
          <a:srgbClr val="1A3D97"/>
        </a:dk2>
        <a:lt2>
          <a:srgbClr val="DDDDDD"/>
        </a:lt2>
        <a:accent1>
          <a:srgbClr val="4972BB"/>
        </a:accent1>
        <a:accent2>
          <a:srgbClr val="000066"/>
        </a:accent2>
        <a:accent3>
          <a:srgbClr val="FFFFFF"/>
        </a:accent3>
        <a:accent4>
          <a:srgbClr val="1C2E6A"/>
        </a:accent4>
        <a:accent5>
          <a:srgbClr val="B1BCDA"/>
        </a:accent5>
        <a:accent6>
          <a:srgbClr val="00005C"/>
        </a:accent6>
        <a:hlink>
          <a:srgbClr val="000066"/>
        </a:hlink>
        <a:folHlink>
          <a:srgbClr val="99C25C"/>
        </a:folHlink>
      </a:clrScheme>
      <a:clrMap bg1="lt1" tx1="dk1" bg2="lt2" tx2="dk2" accent1="accent1" accent2="accent2" accent3="accent3" accent4="accent4" accent5="accent5" accent6="accent6" hlink="hlink" folHlink="folHlink"/>
    </a:extraClrScheme>
    <a:extraClrScheme>
      <a:clrScheme name="cdb2004134l 5">
        <a:dk1>
          <a:srgbClr val="23387D"/>
        </a:dk1>
        <a:lt1>
          <a:srgbClr val="FFFFFF"/>
        </a:lt1>
        <a:dk2>
          <a:srgbClr val="1A3D97"/>
        </a:dk2>
        <a:lt2>
          <a:srgbClr val="DDDDDD"/>
        </a:lt2>
        <a:accent1>
          <a:srgbClr val="4972BB"/>
        </a:accent1>
        <a:accent2>
          <a:srgbClr val="CC0000"/>
        </a:accent2>
        <a:accent3>
          <a:srgbClr val="FFFFFF"/>
        </a:accent3>
        <a:accent4>
          <a:srgbClr val="1C2E6A"/>
        </a:accent4>
        <a:accent5>
          <a:srgbClr val="B1BCDA"/>
        </a:accent5>
        <a:accent6>
          <a:srgbClr val="B90000"/>
        </a:accent6>
        <a:hlink>
          <a:srgbClr val="A50021"/>
        </a:hlink>
        <a:folHlink>
          <a:srgbClr val="99C25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1926</Words>
  <Application>Microsoft Office PowerPoint</Application>
  <PresentationFormat>全屏显示(4:3)</PresentationFormat>
  <Paragraphs>144</Paragraphs>
  <Slides>30</Slides>
  <Notes>0</Notes>
  <HiddenSlides>0</HiddenSlides>
  <MMClips>0</MMClips>
  <ScaleCrop>false</ScaleCrop>
  <HeadingPairs>
    <vt:vector size="8" baseType="variant">
      <vt:variant>
        <vt:lpstr>已用的字体</vt:lpstr>
      </vt:variant>
      <vt:variant>
        <vt:i4>6</vt:i4>
      </vt:variant>
      <vt:variant>
        <vt:lpstr>主题</vt:lpstr>
      </vt:variant>
      <vt:variant>
        <vt:i4>3</vt:i4>
      </vt:variant>
      <vt:variant>
        <vt:lpstr>嵌入 OLE 服务器</vt:lpstr>
      </vt:variant>
      <vt:variant>
        <vt:i4>1</vt:i4>
      </vt:variant>
      <vt:variant>
        <vt:lpstr>幻灯片标题</vt:lpstr>
      </vt:variant>
      <vt:variant>
        <vt:i4>30</vt:i4>
      </vt:variant>
    </vt:vector>
  </HeadingPairs>
  <TitlesOfParts>
    <vt:vector size="40" baseType="lpstr">
      <vt:lpstr>等线</vt:lpstr>
      <vt:lpstr>Arial</vt:lpstr>
      <vt:lpstr>Lato Black</vt:lpstr>
      <vt:lpstr>Times New Roman</vt:lpstr>
      <vt:lpstr>Verdana</vt:lpstr>
      <vt:lpstr>Wingdings</vt:lpstr>
      <vt:lpstr>默认设计模板</vt:lpstr>
      <vt:lpstr>400TGp_globalcity_light_ani</vt:lpstr>
      <vt:lpstr>cdb2004134l</vt:lpstr>
      <vt:lpstr>Photoshop.Image.6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西南石油大学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王淑雯</dc:creator>
  <cp:lastModifiedBy>李 赵</cp:lastModifiedBy>
  <cp:revision>55</cp:revision>
  <dcterms:created xsi:type="dcterms:W3CDTF">2014-10-02T14:27:00Z</dcterms:created>
  <dcterms:modified xsi:type="dcterms:W3CDTF">2022-09-19T05:30:30Z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215296BC0F50477F930C653C4BC115B0</vt:lpwstr>
  </property>
  <property fmtid="{D5CDD505-2E9C-101B-9397-08002B2CF9AE}" pid="3" name="KSOProductBuildVer">
    <vt:lpwstr>2052-11.1.0.12358</vt:lpwstr>
  </property>
</Properties>
</file>