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6" r:id="rId3"/>
    <p:sldId id="277" r:id="rId4"/>
    <p:sldId id="278" r:id="rId5"/>
    <p:sldId id="27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-90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87313" y="69850"/>
            <a:ext cx="1201737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4138" y="1449388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84138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84138" y="2976563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9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2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2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65" y="428604"/>
            <a:ext cx="10306088" cy="6540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>
            <a:lvl2pPr marL="547688" indent="-228600">
              <a:buFont typeface="Wingdings" panose="05000000000000000000" pitchFamily="2" charset="2"/>
              <a:buChar char="Ø"/>
              <a:defRPr sz="22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93663" y="2376488"/>
            <a:ext cx="120173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3663" y="2341563"/>
            <a:ext cx="120173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90488" y="2468563"/>
            <a:ext cx="12020550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0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7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0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90488" y="4683125"/>
            <a:ext cx="120110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8" y="4649788"/>
            <a:ext cx="120110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0488" y="4773613"/>
            <a:ext cx="1201102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7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060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</a:defRPr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3" name="Group 4"/>
          <p:cNvGrpSpPr>
            <a:grpSpLocks/>
          </p:cNvGrpSpPr>
          <p:nvPr/>
        </p:nvGrpSpPr>
        <p:grpSpPr bwMode="auto">
          <a:xfrm>
            <a:off x="1238250" y="1000125"/>
            <a:ext cx="9245600" cy="152400"/>
            <a:chOff x="0" y="0"/>
            <a:chExt cx="4368" cy="96"/>
          </a:xfrm>
        </p:grpSpPr>
        <p:sp>
          <p:nvSpPr>
            <p:cNvPr id="1034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latin typeface="Perpetua" pitchFamily="18" charset="0"/>
              </a:endParaRPr>
            </a:p>
          </p:txBody>
        </p:sp>
        <p:sp>
          <p:nvSpPr>
            <p:cNvPr id="1035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latin typeface="Perpetu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Ø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计算机操作系统实验指导</a:t>
            </a:r>
            <a:r>
              <a:rPr lang="en-US" altLang="zh-CN" dirty="0" smtClean="0"/>
              <a:t>》</a:t>
            </a:r>
          </a:p>
          <a:p>
            <a:r>
              <a:rPr lang="zh-CN" altLang="en-US" dirty="0"/>
              <a:t>王红玲褚晓敏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第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章 实验体系介绍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1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操作系统实验的目的</a:t>
            </a:r>
            <a:endParaRPr lang="en-US" altLang="zh-CN" dirty="0" smtClean="0"/>
          </a:p>
          <a:p>
            <a:r>
              <a:rPr lang="zh-CN" altLang="en-US" dirty="0" smtClean="0"/>
              <a:t>操作系统实验体系构成</a:t>
            </a:r>
            <a:endParaRPr lang="en-US" altLang="zh-CN" dirty="0" smtClean="0"/>
          </a:p>
          <a:p>
            <a:r>
              <a:rPr lang="zh-CN" altLang="en-US" dirty="0" smtClean="0"/>
              <a:t>实验报告的撰写要求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62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操作系统实验目的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操作系统课程综合了</a:t>
            </a:r>
            <a:r>
              <a:rPr lang="zh-CN" altLang="en-US" dirty="0"/>
              <a:t>基础理论教学、课程实践教学、</a:t>
            </a:r>
            <a:r>
              <a:rPr lang="zh-CN" altLang="en-US" dirty="0" smtClean="0"/>
              <a:t>最新技术</a:t>
            </a:r>
            <a:r>
              <a:rPr lang="zh-CN" altLang="en-US" dirty="0"/>
              <a:t>追踪等多项</a:t>
            </a:r>
            <a:r>
              <a:rPr lang="zh-CN" altLang="en-US" dirty="0" smtClean="0"/>
              <a:t>内容，</a:t>
            </a:r>
            <a:r>
              <a:rPr lang="zh-CN" altLang="en-US" dirty="0"/>
              <a:t>是计算机专业课中非常难学的课程</a:t>
            </a:r>
            <a:r>
              <a:rPr lang="zh-CN" altLang="en-US" dirty="0" smtClean="0"/>
              <a:t>之一</a:t>
            </a:r>
            <a:endParaRPr lang="en-US" altLang="zh-CN" dirty="0" smtClean="0"/>
          </a:p>
          <a:p>
            <a:r>
              <a:rPr lang="zh-CN" altLang="en-US" dirty="0" smtClean="0"/>
              <a:t>操作系统实验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帮助读者实现理论联系实际</a:t>
            </a:r>
            <a:r>
              <a:rPr lang="zh-CN" altLang="en-US" dirty="0" smtClean="0"/>
              <a:t>，巩固</a:t>
            </a:r>
            <a:r>
              <a:rPr lang="zh-CN" altLang="en-US" dirty="0"/>
              <a:t>所学的操作系统概念和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增强读者的实践能力，提高读者分析问题</a:t>
            </a:r>
            <a:r>
              <a:rPr lang="zh-CN" altLang="en-US" dirty="0" smtClean="0"/>
              <a:t>、解决问题</a:t>
            </a:r>
            <a:r>
              <a:rPr lang="zh-CN" altLang="en-US" dirty="0"/>
              <a:t>的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Linux </a:t>
            </a:r>
            <a:r>
              <a:rPr lang="zh-CN" altLang="en-US" dirty="0"/>
              <a:t>操作系统的最大特点是源代码</a:t>
            </a:r>
            <a:r>
              <a:rPr lang="zh-CN" altLang="en-US" dirty="0" smtClean="0"/>
              <a:t>开放</a:t>
            </a:r>
            <a:endParaRPr lang="en-US" altLang="zh-CN" dirty="0" smtClean="0"/>
          </a:p>
          <a:p>
            <a:r>
              <a:rPr lang="en-US" altLang="zh-CN" dirty="0" smtClean="0"/>
              <a:t>Linux </a:t>
            </a:r>
            <a:r>
              <a:rPr lang="zh-CN" altLang="en-US" dirty="0" smtClean="0"/>
              <a:t>操作系统</a:t>
            </a:r>
            <a:r>
              <a:rPr lang="zh-CN" altLang="en-US" dirty="0"/>
              <a:t>成为了操作系统课程学习与实践的良好</a:t>
            </a:r>
            <a:r>
              <a:rPr lang="zh-CN" altLang="en-US" dirty="0" smtClean="0"/>
              <a:t>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03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操作系统实验体系的构成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819650"/>
          </a:xfrm>
        </p:spPr>
        <p:txBody>
          <a:bodyPr/>
          <a:lstStyle/>
          <a:p>
            <a:r>
              <a:rPr lang="zh-CN" altLang="en-US" dirty="0" smtClean="0"/>
              <a:t>基础实验篇</a:t>
            </a:r>
            <a:endParaRPr lang="en-US" altLang="zh-CN" dirty="0" smtClean="0"/>
          </a:p>
          <a:p>
            <a:pPr lvl="1"/>
            <a:r>
              <a:rPr lang="zh-CN" altLang="en-US" dirty="0"/>
              <a:t>本</a:t>
            </a:r>
            <a:r>
              <a:rPr lang="zh-CN" altLang="en-US" dirty="0" smtClean="0"/>
              <a:t>书</a:t>
            </a:r>
            <a:r>
              <a:rPr lang="en-US" altLang="zh-CN" dirty="0" smtClean="0"/>
              <a:t>1-6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操作系统课内实验，</a:t>
            </a:r>
            <a:r>
              <a:rPr lang="zh-CN" altLang="en-US" dirty="0"/>
              <a:t>用于实践操作系统基本原理和算法的验证与</a:t>
            </a:r>
            <a:r>
              <a:rPr lang="zh-CN" altLang="en-US" dirty="0" smtClean="0"/>
              <a:t>模拟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 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系统</a:t>
            </a:r>
            <a:r>
              <a:rPr lang="zh-CN" altLang="zh-CN" dirty="0" smtClean="0"/>
              <a:t>的使用</a:t>
            </a:r>
            <a:r>
              <a:rPr lang="zh-CN" altLang="en-US" dirty="0" smtClean="0"/>
              <a:t>、</a:t>
            </a:r>
            <a:r>
              <a:rPr lang="zh-CN" altLang="en-US" dirty="0"/>
              <a:t>进程创建、进程通信</a:t>
            </a:r>
            <a:r>
              <a:rPr lang="zh-CN" altLang="en-US" dirty="0" smtClean="0"/>
              <a:t>、进程同步、内存管理、简单文件系统设计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进阶实验篇</a:t>
            </a:r>
            <a:endParaRPr lang="en-US" altLang="zh-CN" dirty="0" smtClean="0"/>
          </a:p>
          <a:p>
            <a:pPr lvl="1"/>
            <a:r>
              <a:rPr lang="zh-CN" altLang="en-US" dirty="0"/>
              <a:t>本</a:t>
            </a:r>
            <a:r>
              <a:rPr lang="zh-CN" altLang="en-US" dirty="0" smtClean="0"/>
              <a:t>书</a:t>
            </a:r>
            <a:r>
              <a:rPr lang="en-US" altLang="zh-CN" dirty="0" smtClean="0"/>
              <a:t>7-12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为“操作系统实践课程”</a:t>
            </a:r>
            <a:r>
              <a:rPr lang="zh-CN" altLang="en-US" dirty="0"/>
              <a:t>或“操作系统课程设计”等课程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/>
              <a:t>Linux </a:t>
            </a:r>
            <a:r>
              <a:rPr lang="zh-CN" altLang="en-US" dirty="0"/>
              <a:t>内核为实验</a:t>
            </a:r>
            <a:r>
              <a:rPr lang="zh-CN" altLang="en-US" dirty="0" smtClean="0"/>
              <a:t>对象，分析、</a:t>
            </a:r>
            <a:r>
              <a:rPr lang="zh-CN" altLang="en-US" dirty="0"/>
              <a:t>修改或增加</a:t>
            </a:r>
            <a:r>
              <a:rPr lang="en-US" altLang="zh-CN" dirty="0"/>
              <a:t>Linux </a:t>
            </a:r>
            <a:r>
              <a:rPr lang="zh-CN" altLang="en-US" dirty="0"/>
              <a:t>内核功能</a:t>
            </a:r>
            <a:endParaRPr lang="en-US" altLang="zh-CN" dirty="0"/>
          </a:p>
          <a:p>
            <a:pPr lvl="1"/>
            <a:r>
              <a:rPr lang="zh-CN" altLang="en-US" dirty="0"/>
              <a:t>包括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  <a:r>
              <a:rPr lang="zh-CN" altLang="en-US" dirty="0"/>
              <a:t>编译、系统调用、虚拟内存管理、内核模块编写、文件系统设计、设备管理等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5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实验报告的撰写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基础篇实验</a:t>
            </a:r>
            <a:endParaRPr lang="en-US" altLang="zh-CN" dirty="0" smtClean="0"/>
          </a:p>
          <a:p>
            <a:pPr lvl="1"/>
            <a:r>
              <a:rPr lang="zh-CN" altLang="en-US" sz="2400" dirty="0"/>
              <a:t>在实验报告中写出实验步骤、画出程序流程图或给出</a:t>
            </a:r>
            <a:r>
              <a:rPr lang="zh-CN" altLang="en-US" sz="2400" dirty="0" smtClean="0"/>
              <a:t>实验过程</a:t>
            </a:r>
            <a:r>
              <a:rPr lang="zh-CN" altLang="en-US" sz="2400" dirty="0"/>
              <a:t>、提交源程序和运行结果等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进</a:t>
            </a:r>
            <a:r>
              <a:rPr lang="zh-CN" altLang="en-US" dirty="0" smtClean="0"/>
              <a:t>阶篇实验</a:t>
            </a:r>
            <a:endParaRPr lang="en-US" altLang="zh-CN" dirty="0" smtClean="0"/>
          </a:p>
          <a:p>
            <a:pPr lvl="1"/>
            <a:r>
              <a:rPr lang="zh-CN" altLang="en-US" dirty="0"/>
              <a:t>在实验报告中写出实验方法和过程，提交实验过程中的</a:t>
            </a:r>
            <a:r>
              <a:rPr lang="zh-CN" altLang="en-US" dirty="0" smtClean="0"/>
              <a:t>屏幕</a:t>
            </a:r>
            <a:r>
              <a:rPr lang="zh-CN" altLang="en-US" dirty="0"/>
              <a:t>截图、源代码和运行结果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 “实验结果”</a:t>
            </a:r>
            <a:r>
              <a:rPr lang="zh-CN" altLang="en-US" dirty="0"/>
              <a:t>部分，需要分析实验的最终</a:t>
            </a:r>
            <a:r>
              <a:rPr lang="zh-CN" altLang="en-US" dirty="0" smtClean="0"/>
              <a:t>结果</a:t>
            </a:r>
            <a:r>
              <a:rPr lang="zh-CN" altLang="en-US" dirty="0"/>
              <a:t>，以及实验中产生异常的</a:t>
            </a:r>
            <a:r>
              <a:rPr lang="zh-CN" altLang="en-US" dirty="0" smtClean="0"/>
              <a:t>原因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“实验总结”部分，可以给出产生的问题、解决方法以及本次实验收获等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29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1章_操作系统引论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平衡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300</Words>
  <Application>Microsoft Office PowerPoint</Application>
  <PresentationFormat>自定义</PresentationFormat>
  <Paragraphs>34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第1章_操作系统引论</vt:lpstr>
      <vt:lpstr>第1章 实验体系介绍</vt:lpstr>
      <vt:lpstr>内容</vt:lpstr>
      <vt:lpstr>操作系统实验目的</vt:lpstr>
      <vt:lpstr>操作系统实验体系的构成</vt:lpstr>
      <vt:lpstr>实验报告的撰写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进程通信机制IPC</dc:title>
  <dc:creator>hlwang</dc:creator>
  <cp:lastModifiedBy>hlwang</cp:lastModifiedBy>
  <cp:revision>62</cp:revision>
  <dcterms:created xsi:type="dcterms:W3CDTF">2016-09-29T07:28:19Z</dcterms:created>
  <dcterms:modified xsi:type="dcterms:W3CDTF">2021-12-12T15:06:45Z</dcterms:modified>
</cp:coreProperties>
</file>