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9" r:id="rId5"/>
    <p:sldId id="268" r:id="rId6"/>
    <p:sldId id="272" r:id="rId7"/>
    <p:sldId id="271" r:id="rId8"/>
    <p:sldId id="273" r:id="rId9"/>
    <p:sldId id="278" r:id="rId10"/>
    <p:sldId id="277" r:id="rId11"/>
    <p:sldId id="262" r:id="rId12"/>
    <p:sldId id="263" r:id="rId13"/>
    <p:sldId id="264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7F84AA-63ED-42F1-B7AB-1B91CC61DC8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45B3E7-BBB3-4881-835D-95C47895A856}" type="datetimeFigureOut">
              <a:rPr lang="en-US" smtClean="0"/>
              <a:t>6/13/2017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Machine Learning Using Baseball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Scerra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Results of my model</a:t>
            </a:r>
          </a:p>
          <a:p>
            <a:r>
              <a:rPr lang="en-US" sz="3200" dirty="0" smtClean="0"/>
              <a:t>Variable 9 is Stolen Bases</a:t>
            </a:r>
          </a:p>
          <a:p>
            <a:r>
              <a:rPr lang="en-US" sz="3200" dirty="0" smtClean="0"/>
              <a:t>There was a differential of 6.5 more stolen bases per player in 2015 then in  </a:t>
            </a:r>
            <a:r>
              <a:rPr lang="en-US" sz="3200" dirty="0" smtClean="0"/>
              <a:t>1871.</a:t>
            </a:r>
            <a:endParaRPr lang="en-US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8358188" cy="13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7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7620000" cy="6096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Pre-processing of </a:t>
            </a:r>
            <a:r>
              <a:rPr lang="en-US" sz="4400" dirty="0"/>
              <a:t>data, </a:t>
            </a:r>
            <a:r>
              <a:rPr lang="en-US" sz="4400" dirty="0" smtClean="0"/>
              <a:t>and cleaning</a:t>
            </a:r>
            <a:endParaRPr lang="en-US" sz="4400" dirty="0"/>
          </a:p>
          <a:p>
            <a:pPr lvl="2">
              <a:buFontTx/>
              <a:buChar char="-"/>
            </a:pPr>
            <a:r>
              <a:rPr lang="en-US" sz="3200" dirty="0" smtClean="0"/>
              <a:t>I had to take only two years and compare them since the data set was large enough just by doing that</a:t>
            </a:r>
          </a:p>
          <a:p>
            <a:pPr lvl="2">
              <a:buFontTx/>
              <a:buChar char="-"/>
            </a:pPr>
            <a:r>
              <a:rPr lang="en-US" sz="3200" dirty="0" smtClean="0"/>
              <a:t>Also I had to delete some outliers to make the model more accurate</a:t>
            </a:r>
          </a:p>
          <a:p>
            <a:pPr lvl="2">
              <a:buFontTx/>
              <a:buChar char="-"/>
            </a:pPr>
            <a:r>
              <a:rPr lang="en-US" sz="3200" dirty="0" smtClean="0"/>
              <a:t>Some players had zero stats for the whole season so I removed them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8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Data 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87723"/>
              </p:ext>
            </p:extLst>
          </p:nvPr>
        </p:nvGraphicFramePr>
        <p:xfrm>
          <a:off x="520836" y="2438400"/>
          <a:ext cx="6934203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467"/>
                <a:gridCol w="770467"/>
                <a:gridCol w="770467"/>
                <a:gridCol w="770467"/>
                <a:gridCol w="770467"/>
                <a:gridCol w="770467"/>
                <a:gridCol w="770467"/>
                <a:gridCol w="770467"/>
                <a:gridCol w="770467"/>
              </a:tblGrid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victosh01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victosh01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villaca01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villajo01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villape01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4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vinceni01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SDN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709" y="1828800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4449" y="1828800"/>
            <a:ext cx="136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Stolen Bases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199" y="183809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Played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14400" y="2198132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05000" y="2198132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6294764" y="2198132"/>
            <a:ext cx="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Results/Recap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results that I came up with is that there was an average differentiation of 6.5 more stolen bases per player in the year 2015 then the year </a:t>
            </a:r>
            <a:r>
              <a:rPr lang="en-US" sz="3200" dirty="0" smtClean="0"/>
              <a:t>1871.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8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 smtClean="0"/>
              <a:t>- </a:t>
            </a:r>
            <a:r>
              <a:rPr lang="en-US" sz="3200" dirty="0" smtClean="0"/>
              <a:t>The data came from </a:t>
            </a:r>
            <a:r>
              <a:rPr lang="en-US" sz="2400" dirty="0" smtClean="0"/>
              <a:t>https</a:t>
            </a:r>
            <a:r>
              <a:rPr lang="en-US" sz="2400" dirty="0" smtClean="0"/>
              <a:t>://kaggle.com/seanlahman/baseball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6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the project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My project examines the stolen bases per player from the year 1871 and compares it with stolen bases per player from the year </a:t>
            </a:r>
            <a:r>
              <a:rPr lang="en-US" sz="3200" dirty="0" smtClean="0"/>
              <a:t>2015.</a:t>
            </a:r>
            <a:endParaRPr lang="en-US" sz="3200" dirty="0" smtClean="0"/>
          </a:p>
          <a:p>
            <a:r>
              <a:rPr lang="en-US" sz="3200" dirty="0" smtClean="0"/>
              <a:t>By looking at these two data sets we can see how the amount of stolen bases per player has changed over </a:t>
            </a:r>
            <a:r>
              <a:rPr lang="en-US" sz="3200" dirty="0" smtClean="0"/>
              <a:t>time.</a:t>
            </a:r>
          </a:p>
          <a:p>
            <a:r>
              <a:rPr lang="en-US" sz="3200" dirty="0"/>
              <a:t>I wanted to find a trend that would show and predict how the amount of stolen bases in a season has changed over time.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19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that I used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 used Amazon Web Services (AWS) to load and analyze my data</a:t>
            </a:r>
          </a:p>
          <a:p>
            <a:r>
              <a:rPr lang="en-US" sz="3200" dirty="0" smtClean="0"/>
              <a:t>I used Amazon Machine Learning</a:t>
            </a:r>
          </a:p>
          <a:p>
            <a:r>
              <a:rPr lang="en-US" sz="3200" dirty="0" smtClean="0"/>
              <a:t>Then created Amazon Machine Learning </a:t>
            </a:r>
            <a:r>
              <a:rPr lang="en-US" sz="3200" dirty="0" err="1" smtClean="0"/>
              <a:t>Datasource</a:t>
            </a:r>
            <a:endParaRPr lang="en-US" sz="3200" dirty="0" smtClean="0"/>
          </a:p>
          <a:p>
            <a:r>
              <a:rPr lang="en-US" sz="3200" dirty="0" smtClean="0"/>
              <a:t>Then used Machine Learning Model </a:t>
            </a:r>
            <a:r>
              <a:rPr lang="en-US" sz="3200" dirty="0"/>
              <a:t>P</a:t>
            </a:r>
            <a:r>
              <a:rPr lang="en-US" sz="3200" dirty="0" smtClean="0"/>
              <a:t>erformance to view my model</a:t>
            </a:r>
          </a:p>
          <a:p>
            <a:endParaRPr lang="en-US" sz="3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/>
          <a:lstStyle/>
          <a:p>
            <a:r>
              <a:rPr lang="en-US" sz="3200" dirty="0"/>
              <a:t>I </a:t>
            </a:r>
            <a:r>
              <a:rPr lang="en-US" sz="3200" dirty="0" smtClean="0"/>
              <a:t>uploaded </a:t>
            </a:r>
            <a:r>
              <a:rPr lang="en-US" sz="3200" dirty="0"/>
              <a:t>the data into (S3) </a:t>
            </a:r>
            <a:r>
              <a:rPr lang="en-US" sz="3200" dirty="0" smtClean="0"/>
              <a:t>as a file named </a:t>
            </a:r>
            <a:r>
              <a:rPr lang="en-US" sz="3200" dirty="0" smtClean="0"/>
              <a:t>modifiedbaseball.</a:t>
            </a:r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829194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172200"/>
          </a:xfrm>
        </p:spPr>
        <p:txBody>
          <a:bodyPr/>
          <a:lstStyle/>
          <a:p>
            <a:r>
              <a:rPr lang="en-US" sz="3200" dirty="0"/>
              <a:t>Then created Amazon Machine Learning </a:t>
            </a:r>
            <a:r>
              <a:rPr lang="en-US" sz="3200" dirty="0" smtClean="0"/>
              <a:t>Data source.</a:t>
            </a:r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6781800" cy="52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477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I needed to upload the S3 File I had created then the </a:t>
            </a:r>
            <a:r>
              <a:rPr lang="en-US" sz="3200" dirty="0" smtClean="0"/>
              <a:t>Data source </a:t>
            </a:r>
            <a:r>
              <a:rPr lang="en-US" sz="3200" dirty="0" smtClean="0"/>
              <a:t>was ready to be created.</a:t>
            </a:r>
          </a:p>
          <a:p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6934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Once it had completed I used the </a:t>
            </a:r>
            <a:r>
              <a:rPr lang="en-US" sz="3200" dirty="0" smtClean="0"/>
              <a:t>Data source </a:t>
            </a:r>
            <a:r>
              <a:rPr lang="en-US" sz="3200" dirty="0" smtClean="0"/>
              <a:t>to create a ML Model which would compare and analyze the </a:t>
            </a:r>
            <a:r>
              <a:rPr lang="en-US" sz="3200" dirty="0" smtClean="0"/>
              <a:t>Data source.</a:t>
            </a:r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6934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/>
          <a:lstStyle/>
          <a:p>
            <a:r>
              <a:rPr lang="en-US" sz="3200" dirty="0" smtClean="0"/>
              <a:t>With my model built, I could evaluate and explore the model </a:t>
            </a:r>
            <a:r>
              <a:rPr lang="en-US" sz="3200" dirty="0" smtClean="0"/>
              <a:t>performance.</a:t>
            </a: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162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This histogram tells us that my model has a tendency to over predict the amount of stolen bases per player. And that 0-20 is the most likely </a:t>
            </a:r>
            <a:r>
              <a:rPr lang="en-US" sz="3200" dirty="0" smtClean="0"/>
              <a:t>outcome.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786388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3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344</TotalTime>
  <Words>419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Amazon Machine Learning Using Baseball Statistics</vt:lpstr>
      <vt:lpstr>What the project does</vt:lpstr>
      <vt:lpstr>Tools that I used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Data Set</vt:lpstr>
      <vt:lpstr>Results/Recap</vt:lpstr>
      <vt:lpstr>Source of dataset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Scerra</dc:creator>
  <cp:lastModifiedBy>Adam Scerra</cp:lastModifiedBy>
  <cp:revision>28</cp:revision>
  <dcterms:created xsi:type="dcterms:W3CDTF">2016-05-09T11:31:21Z</dcterms:created>
  <dcterms:modified xsi:type="dcterms:W3CDTF">2017-06-13T23:10:32Z</dcterms:modified>
</cp:coreProperties>
</file>