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72" r:id="rId8"/>
    <p:sldId id="271" r:id="rId9"/>
    <p:sldId id="273" r:id="rId10"/>
    <p:sldId id="278" r:id="rId11"/>
    <p:sldId id="277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Machine Learning Using Baseball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Scerra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histogram tells us that my model has a tendency to over predict the amount of stolen bases per player. And that 0-20 is the most likely outcome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786388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3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Results of my model</a:t>
            </a:r>
          </a:p>
          <a:p>
            <a:r>
              <a:rPr lang="en-US" sz="3200" dirty="0" smtClean="0"/>
              <a:t>Variable 9 is Stolen Bases</a:t>
            </a:r>
          </a:p>
          <a:p>
            <a:r>
              <a:rPr lang="en-US" sz="3200" dirty="0" smtClean="0"/>
              <a:t>There was a differential of 6.5 more stolen bases per player in 2015 then in  1871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358188" cy="13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had to learn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had to learn how to properly set the Schema for a data set</a:t>
            </a:r>
          </a:p>
          <a:p>
            <a:r>
              <a:rPr lang="en-US" sz="3200" dirty="0"/>
              <a:t>I had to learn how to properly read the </a:t>
            </a:r>
            <a:r>
              <a:rPr lang="en-US" sz="3200" dirty="0" smtClean="0"/>
              <a:t>histogram</a:t>
            </a:r>
          </a:p>
          <a:p>
            <a:r>
              <a:rPr lang="en-US" sz="3200" dirty="0" smtClean="0"/>
              <a:t>Also I learned that some outliers should be removed to make my model more accurate</a:t>
            </a:r>
          </a:p>
        </p:txBody>
      </p:sp>
    </p:spTree>
    <p:extLst>
      <p:ext uri="{BB962C8B-B14F-4D97-AF65-F5344CB8AC3E}">
        <p14:creationId xmlns:p14="http://schemas.microsoft.com/office/powerpoint/2010/main" val="19499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of a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the data was selected</a:t>
            </a:r>
          </a:p>
          <a:p>
            <a:pPr marL="0" indent="0">
              <a:buNone/>
            </a:pPr>
            <a:r>
              <a:rPr lang="en-US" sz="3200" dirty="0" smtClean="0"/>
              <a:t>	- I selected the data by searching for the most in depth data set I could find 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smtClean="0"/>
              <a:t>- </a:t>
            </a:r>
            <a:r>
              <a:rPr lang="en-US" sz="3200" dirty="0" smtClean="0"/>
              <a:t>The data came from 	</a:t>
            </a:r>
            <a:r>
              <a:rPr lang="en-US" sz="2400" dirty="0" smtClean="0"/>
              <a:t>https://kaggle.com/seanlahman/baseball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620000" cy="6096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Pre-processing of </a:t>
            </a:r>
            <a:r>
              <a:rPr lang="en-US" sz="4400" dirty="0"/>
              <a:t>data, </a:t>
            </a:r>
            <a:r>
              <a:rPr lang="en-US" sz="4400" dirty="0" smtClean="0"/>
              <a:t>and cleaning</a:t>
            </a:r>
            <a:endParaRPr lang="en-US" sz="4400" dirty="0"/>
          </a:p>
          <a:p>
            <a:pPr lvl="2">
              <a:buFontTx/>
              <a:buChar char="-"/>
            </a:pPr>
            <a:r>
              <a:rPr lang="en-US" sz="3200" dirty="0" smtClean="0"/>
              <a:t>I had to take only two years and compare them since the data set was large enough just by doing that</a:t>
            </a:r>
          </a:p>
          <a:p>
            <a:pPr lvl="2">
              <a:buFontTx/>
              <a:buChar char="-"/>
            </a:pPr>
            <a:r>
              <a:rPr lang="en-US" sz="3200" dirty="0" smtClean="0"/>
              <a:t>Also I had to delete some outliers to make the model more accurate</a:t>
            </a:r>
          </a:p>
          <a:p>
            <a:pPr lvl="2">
              <a:buFontTx/>
              <a:buChar char="-"/>
            </a:pPr>
            <a:r>
              <a:rPr lang="en-US" sz="3200" dirty="0" smtClean="0"/>
              <a:t>Some players had zero stats for the whole season so I removed them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8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Data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87723"/>
              </p:ext>
            </p:extLst>
          </p:nvPr>
        </p:nvGraphicFramePr>
        <p:xfrm>
          <a:off x="520836" y="2438400"/>
          <a:ext cx="6934203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</a:tblGrid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victosh01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victosh01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villaca01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villajo01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villape01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vinceni01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SDN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09" y="1828800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4449" y="1828800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Stolen Bases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199" y="183809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Played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4400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6294764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Results/Recap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results that I came up with is that there was an average differentiation of 6.5 more stolen bases per player in the year 2015 then the </a:t>
            </a:r>
            <a:r>
              <a:rPr lang="en-US" sz="3200" smtClean="0"/>
              <a:t>year </a:t>
            </a:r>
            <a:r>
              <a:rPr lang="en-US" sz="3200" smtClean="0"/>
              <a:t>1871.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 </a:t>
            </a:r>
            <a:r>
              <a:rPr lang="en-US" dirty="0"/>
              <a:t>chose </a:t>
            </a:r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Large data set</a:t>
            </a:r>
          </a:p>
          <a:p>
            <a:r>
              <a:rPr lang="en-US" sz="3200" dirty="0" smtClean="0"/>
              <a:t>Data set ranges over the past 144 years</a:t>
            </a:r>
          </a:p>
          <a:p>
            <a:r>
              <a:rPr lang="en-US" sz="3200" dirty="0" smtClean="0"/>
              <a:t>I wanted to find a trend that would show and predict how the amount of stolen bases in a season has changed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project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My project examines the stolen bases per player from the year 1871 and compares it with stolen bases per player from the year 2015</a:t>
            </a:r>
          </a:p>
          <a:p>
            <a:r>
              <a:rPr lang="en-US" sz="3200" dirty="0" smtClean="0"/>
              <a:t>By looking at these two data sets we can see how the amount of stolen bases per player has changed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19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that I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used Amazon Web Services (AWS) to load and analyze my data</a:t>
            </a:r>
          </a:p>
          <a:p>
            <a:r>
              <a:rPr lang="en-US" sz="3200" dirty="0" smtClean="0"/>
              <a:t>I used Amazon Machine Learning</a:t>
            </a:r>
          </a:p>
          <a:p>
            <a:r>
              <a:rPr lang="en-US" sz="3200" dirty="0" smtClean="0"/>
              <a:t>Then created Amazon Machine Learning </a:t>
            </a:r>
            <a:r>
              <a:rPr lang="en-US" sz="3200" dirty="0" err="1" smtClean="0"/>
              <a:t>Datasource</a:t>
            </a:r>
            <a:endParaRPr lang="en-US" sz="3200" dirty="0" smtClean="0"/>
          </a:p>
          <a:p>
            <a:r>
              <a:rPr lang="en-US" sz="3200" dirty="0" smtClean="0"/>
              <a:t>Then used Machine Learning Model </a:t>
            </a:r>
            <a:r>
              <a:rPr lang="en-US" sz="3200" dirty="0"/>
              <a:t>P</a:t>
            </a:r>
            <a:r>
              <a:rPr lang="en-US" sz="3200" dirty="0" smtClean="0"/>
              <a:t>erformance to view my model</a:t>
            </a:r>
          </a:p>
          <a:p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/>
          <a:lstStyle/>
          <a:p>
            <a:r>
              <a:rPr lang="en-US" sz="3200" dirty="0"/>
              <a:t>I </a:t>
            </a:r>
            <a:r>
              <a:rPr lang="en-US" sz="3200" dirty="0" smtClean="0"/>
              <a:t>uploaded </a:t>
            </a:r>
            <a:r>
              <a:rPr lang="en-US" sz="3200" dirty="0"/>
              <a:t>the data into (S3) </a:t>
            </a:r>
            <a:r>
              <a:rPr lang="en-US" sz="3200" dirty="0" smtClean="0"/>
              <a:t>as a file named </a:t>
            </a:r>
            <a:r>
              <a:rPr lang="en-US" sz="3200" dirty="0" err="1" smtClean="0"/>
              <a:t>modifiedbaseball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29194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r>
              <a:rPr lang="en-US" sz="3200" dirty="0"/>
              <a:t>Then created Amazon Machine Learning </a:t>
            </a:r>
            <a:r>
              <a:rPr lang="en-US" sz="3200" dirty="0" err="1"/>
              <a:t>Datasource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781800" cy="52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477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I needed to upload the S3 File I had created then the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 was ready to be created.</a:t>
            </a:r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93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Once it had completed I used the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 to create a ML Model which would compare and analyze the </a:t>
            </a:r>
            <a:r>
              <a:rPr lang="en-US" sz="3200" dirty="0" err="1" smtClean="0"/>
              <a:t>Datasource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93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r>
              <a:rPr lang="en-US" sz="3200" dirty="0" smtClean="0"/>
              <a:t>With my model built, I could evaluate and explore the model performance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16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338</TotalTime>
  <Words>465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Amazon Machine Learning Using Baseball Statistics</vt:lpstr>
      <vt:lpstr>Why I chose this project</vt:lpstr>
      <vt:lpstr>What the project does</vt:lpstr>
      <vt:lpstr>Tools that I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 had to learn </vt:lpstr>
      <vt:lpstr>Analysis of a dataset</vt:lpstr>
      <vt:lpstr>PowerPoint Presentation</vt:lpstr>
      <vt:lpstr>Example of Data Set</vt:lpstr>
      <vt:lpstr>Results/Recap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Scerra</dc:creator>
  <cp:lastModifiedBy>Adam Scerra</cp:lastModifiedBy>
  <cp:revision>25</cp:revision>
  <dcterms:created xsi:type="dcterms:W3CDTF">2016-05-09T11:31:21Z</dcterms:created>
  <dcterms:modified xsi:type="dcterms:W3CDTF">2017-06-13T23:04:41Z</dcterms:modified>
</cp:coreProperties>
</file>