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6" r:id="rId1"/>
  </p:sldMasterIdLst>
  <p:notesMasterIdLst>
    <p:notesMasterId r:id="rId9"/>
  </p:notesMasterIdLst>
  <p:sldIdLst>
    <p:sldId id="267" r:id="rId2"/>
    <p:sldId id="257" r:id="rId3"/>
    <p:sldId id="258" r:id="rId4"/>
    <p:sldId id="259" r:id="rId5"/>
    <p:sldId id="260" r:id="rId6"/>
    <p:sldId id="261" r:id="rId7"/>
    <p:sldId id="268" r:id="rId8"/>
  </p:sldIdLst>
  <p:sldSz cx="9144000" cy="5143500" type="screen16x9"/>
  <p:notesSz cx="6858000" cy="9144000"/>
  <p:embeddedFontLst>
    <p:embeddedFont>
      <p:font typeface="Oswald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9"/>
    <p:restoredTop sz="94699"/>
  </p:normalViewPr>
  <p:slideViewPr>
    <p:cSldViewPr snapToGrid="0">
      <p:cViewPr>
        <p:scale>
          <a:sx n="120" d="100"/>
          <a:sy n="120" d="100"/>
        </p:scale>
        <p:origin x="3032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86088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86088e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86088e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86088e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86088e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86088e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86088e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86088e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86088e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86088e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437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680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65897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55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31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26143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33413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7404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59626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7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701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522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4928-330C-9D43-B45A-6926A9B90C81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5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69C5-A049-8F4F-A1A0-A99FE5DB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5A45-65C0-3143-9224-93CBE98FE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2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B7FB113C-23E3-9C48-8EE8-B6CB3BDC4F2E}"/>
              </a:ext>
            </a:extLst>
          </p:cNvPr>
          <p:cNvSpPr txBox="1">
            <a:spLocks/>
          </p:cNvSpPr>
          <p:nvPr/>
        </p:nvSpPr>
        <p:spPr>
          <a:xfrm>
            <a:off x="0" y="176170"/>
            <a:ext cx="9144000" cy="17868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buFontTx/>
            </a:pPr>
            <a:r>
              <a:rPr lang="en-US" sz="4800" b="1">
                <a:solidFill>
                  <a:schemeClr val="tx1"/>
                </a:solidFill>
              </a:rPr>
              <a:t>TIF, Construction, and Population Migrations in Chicago	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Google Shape;63;p13">
            <a:extLst>
              <a:ext uri="{FF2B5EF4-FFF2-40B4-BE49-F238E27FC236}">
                <a16:creationId xmlns:a16="http://schemas.microsoft.com/office/drawing/2014/main" id="{13AD60DA-5925-F548-AC80-5EA1E3900FBA}"/>
              </a:ext>
            </a:extLst>
          </p:cNvPr>
          <p:cNvSpPr txBox="1">
            <a:spLocks/>
          </p:cNvSpPr>
          <p:nvPr/>
        </p:nvSpPr>
        <p:spPr>
          <a:xfrm>
            <a:off x="3053953" y="1963024"/>
            <a:ext cx="3036093" cy="1772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</a:pPr>
            <a:r>
              <a:rPr lang="en-US" sz="2800" b="1" dirty="0"/>
              <a:t>Emmanuel Darko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sz="2800" b="1" dirty="0"/>
              <a:t>Alex Schackmuth </a:t>
            </a:r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US" sz="2800" b="1" dirty="0"/>
              <a:t>Michael Stewart </a:t>
            </a:r>
          </a:p>
        </p:txBody>
      </p:sp>
    </p:spTree>
    <p:extLst>
      <p:ext uri="{BB962C8B-B14F-4D97-AF65-F5344CB8AC3E}">
        <p14:creationId xmlns:p14="http://schemas.microsoft.com/office/powerpoint/2010/main" val="384825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Purpose</a:t>
            </a:r>
            <a:endParaRPr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Geographically show the relationships between Tax Increment Financing (TIF), construction (new, renovations, and demolitions), and population migrations in the city of Chicago.</a:t>
            </a: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Does new construction displace racial enclaves and low-income communities?</a:t>
            </a: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These maps aim to show whether these shifts are present and if so what they look like. </a:t>
            </a:r>
            <a:r>
              <a:rPr lang="en" sz="105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  <a:endParaRPr sz="105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95389-E942-904F-9A3D-339C4EE5665D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Sources</a:t>
            </a:r>
            <a:r>
              <a:rPr lang="en" dirty="0"/>
              <a:t>	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project utilizes data from the City of Chicago Data Portal and the American Community Survey (ACS).</a:t>
            </a: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We are using data on TIF projects and building permits from the Chicago Data Portal</a:t>
            </a: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Additionally we are using four years of ACS demographic data</a:t>
            </a:r>
            <a:endParaRPr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3C4E2-425E-AC43-958F-27F05A5D999A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 Structure</a:t>
            </a:r>
            <a:r>
              <a:rPr lang="en" dirty="0"/>
              <a:t>	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dirty="0"/>
              <a:t>Flask Server</a:t>
            </a:r>
          </a:p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dirty="0"/>
              <a:t>3 JS files, 1 for each map</a:t>
            </a:r>
          </a:p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dirty="0"/>
              <a:t>One HTML file that ties everything together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6FE9-D505-1145-AE87-A3E196642B15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/>
              <a:t>Interactive Elements</a:t>
            </a:r>
            <a:endParaRPr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dirty="0"/>
              <a:t>Without intervention building permit and demographic maps cycle at similar periods over a similar (but note exact timeframe) unless stopped.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The TIF project map contains circles scaled in size to the approved cost of the project that provide popups when clicked on.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All maps allow user to zoom in and out in order to see patterns at different scales.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19BAD-1306-4043-B0FC-36A02B3FC16F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Map Construction</a:t>
            </a:r>
            <a:endParaRPr b="1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sz="1800" dirty="0"/>
              <a:t>Maps where all built utilizing </a:t>
            </a:r>
            <a:r>
              <a:rPr lang="en-US" sz="1800" dirty="0" err="1"/>
              <a:t>leaflet.js</a:t>
            </a:r>
            <a:r>
              <a:rPr lang="en-US" sz="1800" dirty="0"/>
              <a:t> library</a:t>
            </a:r>
          </a:p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sz="1800" dirty="0"/>
              <a:t>The cycling maps utilized a library called </a:t>
            </a:r>
            <a:r>
              <a:rPr lang="en-US" sz="1800" dirty="0" err="1"/>
              <a:t>leaflet.liveupdate</a:t>
            </a:r>
            <a:endParaRPr lang="en-US" sz="1800" dirty="0"/>
          </a:p>
          <a:p>
            <a:pPr marL="342900">
              <a:lnSpc>
                <a:spcPct val="200000"/>
              </a:lnSpc>
              <a:spcAft>
                <a:spcPts val="1600"/>
              </a:spcAft>
            </a:pPr>
            <a:r>
              <a:rPr lang="en-US" sz="1800" dirty="0"/>
              <a:t>These maps utilized other plugins we used in class such as heatmap and choropleth</a:t>
            </a:r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F916B-A467-7948-8F04-0566B534BD8E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9C11-CD91-1342-877D-3D93815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3F127-6B29-AD42-9094-DDFCC75F2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Census data does not count the Latino(a) population in the same way as other races (they are included in the white population)</a:t>
            </a:r>
          </a:p>
          <a:p>
            <a:r>
              <a:rPr lang="en-US" dirty="0"/>
              <a:t>This made tracking possible Latino displacement by gentrification impossible</a:t>
            </a:r>
          </a:p>
          <a:p>
            <a:r>
              <a:rPr lang="en-US" dirty="0"/>
              <a:t>Gentrification has been regarded as a “chaotic and complicated process”(Beauregard 1986)</a:t>
            </a:r>
          </a:p>
          <a:p>
            <a:r>
              <a:rPr lang="en-US" dirty="0"/>
              <a:t>As such there are several other factors overlooked in this app such as calculating the rent gap, and examining income,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Not enough time but we are pleased with our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CFDD4-91EE-4E4F-8507-42A741BDEDB5}"/>
              </a:ext>
            </a:extLst>
          </p:cNvPr>
          <p:cNvSpPr/>
          <p:nvPr/>
        </p:nvSpPr>
        <p:spPr>
          <a:xfrm>
            <a:off x="311700" y="1091030"/>
            <a:ext cx="8520600" cy="17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327</Words>
  <Application>Microsoft Macintosh PowerPoint</Application>
  <PresentationFormat>On-screen Show (16:9)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Oswald</vt:lpstr>
      <vt:lpstr>Arial</vt:lpstr>
      <vt:lpstr>Courier New</vt:lpstr>
      <vt:lpstr>Calibri Light</vt:lpstr>
      <vt:lpstr>Office Theme</vt:lpstr>
      <vt:lpstr>PowerPoint Presentation</vt:lpstr>
      <vt:lpstr>Project Purpose</vt:lpstr>
      <vt:lpstr>Data Sources </vt:lpstr>
      <vt:lpstr>App Structure </vt:lpstr>
      <vt:lpstr>Interactive Elements</vt:lpstr>
      <vt:lpstr>Map Construction </vt:lpstr>
      <vt:lpstr>Limitations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Schackmuth</cp:lastModifiedBy>
  <cp:revision>5</cp:revision>
  <dcterms:modified xsi:type="dcterms:W3CDTF">2018-08-25T09:29:48Z</dcterms:modified>
</cp:coreProperties>
</file>