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501" autoAdjust="0"/>
  </p:normalViewPr>
  <p:slideViewPr>
    <p:cSldViewPr snapToGrid="0">
      <p:cViewPr varScale="1">
        <p:scale>
          <a:sx n="78" d="100"/>
          <a:sy n="78" d="100"/>
        </p:scale>
        <p:origin x="6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C98E7-E9BB-49F6-B5A5-706E63AAF800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CD144-E9ED-46AF-B1B4-48A066D458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64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? So TCS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”</a:t>
            </a:r>
            <a:r>
              <a:rPr lang="sv-SE" dirty="0" err="1"/>
              <a:t>unit</a:t>
            </a:r>
            <a:r>
              <a:rPr lang="sv-SE" dirty="0"/>
              <a:t> tests”</a:t>
            </a:r>
          </a:p>
          <a:p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just </a:t>
            </a:r>
            <a:r>
              <a:rPr lang="sv-SE" dirty="0" err="1"/>
              <a:t>want</a:t>
            </a:r>
            <a:r>
              <a:rPr lang="sv-SE" dirty="0"/>
              <a:t> a simple </a:t>
            </a:r>
            <a:r>
              <a:rPr lang="sv-SE" dirty="0" err="1"/>
              <a:t>console</a:t>
            </a:r>
            <a:r>
              <a:rPr lang="sv-SE" dirty="0"/>
              <a:t> </a:t>
            </a:r>
            <a:r>
              <a:rPr lang="sv-SE" dirty="0" err="1"/>
              <a:t>app</a:t>
            </a:r>
            <a:r>
              <a:rPr lang="sv-SE" dirty="0"/>
              <a:t> to do stuff and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rewrite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parsers </a:t>
            </a:r>
            <a:r>
              <a:rPr lang="sv-SE" dirty="0" err="1"/>
              <a:t>again</a:t>
            </a:r>
            <a:r>
              <a:rPr lang="sv-SE" dirty="0"/>
              <a:t> and </a:t>
            </a:r>
            <a:r>
              <a:rPr lang="sv-SE" dirty="0" err="1"/>
              <a:t>again</a:t>
            </a:r>
            <a:endParaRPr lang="sv-SE" dirty="0"/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I </a:t>
            </a:r>
            <a:r>
              <a:rPr lang="sv-SE" dirty="0" err="1"/>
              <a:t>used</a:t>
            </a:r>
            <a:r>
              <a:rPr lang="sv-SE" dirty="0"/>
              <a:t> it? For import/export tasks </a:t>
            </a:r>
            <a:r>
              <a:rPr lang="sv-SE" dirty="0" err="1"/>
              <a:t>called</a:t>
            </a:r>
            <a:r>
              <a:rPr lang="sv-SE" dirty="0"/>
              <a:t> by a </a:t>
            </a:r>
            <a:r>
              <a:rPr lang="sv-SE" dirty="0" err="1"/>
              <a:t>remote</a:t>
            </a:r>
            <a:r>
              <a:rPr lang="sv-SE" dirty="0"/>
              <a:t> </a:t>
            </a:r>
            <a:r>
              <a:rPr lang="sv-SE" dirty="0" err="1"/>
              <a:t>scheduler</a:t>
            </a:r>
            <a:r>
              <a:rPr lang="sv-SE" dirty="0"/>
              <a:t> (or from SQL Server Agent)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D144-E9ED-46AF-B1B4-48A066D458F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184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Version 1.9.71.2 </a:t>
            </a:r>
            <a:r>
              <a:rPr lang="sv-SE" dirty="0" err="1"/>
              <a:t>used</a:t>
            </a:r>
            <a:r>
              <a:rPr lang="sv-SE" dirty="0"/>
              <a:t> by </a:t>
            </a:r>
            <a:r>
              <a:rPr lang="sv-SE" dirty="0" err="1"/>
              <a:t>me</a:t>
            </a:r>
            <a:r>
              <a:rPr lang="sv-SE" dirty="0"/>
              <a:t> at H&amp;M for </a:t>
            </a:r>
            <a:r>
              <a:rPr lang="sv-SE" dirty="0" err="1"/>
              <a:t>various</a:t>
            </a:r>
            <a:r>
              <a:rPr lang="sv-SE" dirty="0"/>
              <a:t> tasks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Version 2.x </a:t>
            </a:r>
            <a:r>
              <a:rPr lang="sv-SE" dirty="0" err="1"/>
              <a:t>contains</a:t>
            </a:r>
            <a:r>
              <a:rPr lang="sv-SE" dirty="0"/>
              <a:t> </a:t>
            </a:r>
            <a:r>
              <a:rPr lang="sv-SE" dirty="0" err="1"/>
              <a:t>breaking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modernizes</a:t>
            </a:r>
            <a:r>
              <a:rPr lang="sv-SE" dirty="0"/>
              <a:t> the </a:t>
            </a:r>
            <a:r>
              <a:rPr lang="sv-SE" dirty="0" err="1"/>
              <a:t>code</a:t>
            </a:r>
            <a:r>
              <a:rPr lang="sv-SE" dirty="0"/>
              <a:t> and </a:t>
            </a:r>
            <a:r>
              <a:rPr lang="sv-SE" dirty="0" err="1"/>
              <a:t>how</a:t>
            </a:r>
            <a:r>
              <a:rPr lang="sv-SE" dirty="0"/>
              <a:t> it is </a:t>
            </a:r>
            <a:r>
              <a:rPr lang="sv-SE" dirty="0" err="1"/>
              <a:t>used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D144-E9ED-46AF-B1B4-48A066D458FF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32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CD144-E9ED-46AF-B1B4-48A066D458F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791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229122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148275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26445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21852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09254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53746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251055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5021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85273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81590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900934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32B1-14CB-4B77-9EF9-DACA53FAB5E6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CDBF-C61F-495C-B1DB-F01DF879FB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8527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DFF1EC-6C00-44C8-A381-0D82A6750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Embracing legacy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0BCA20F-4AF2-41A8-A78B-19F87ED92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>
                <a:latin typeface="+mj-lt"/>
              </a:rPr>
              <a:t>Command line parsing without re-inventing the wheel</a:t>
            </a:r>
          </a:p>
        </p:txBody>
      </p:sp>
      <p:cxnSp>
        <p:nvCxnSpPr>
          <p:cNvPr id="5" name="Rak koppling 4">
            <a:extLst>
              <a:ext uri="{FF2B5EF4-FFF2-40B4-BE49-F238E27FC236}">
                <a16:creationId xmlns:a16="http://schemas.microsoft.com/office/drawing/2014/main" id="{2817EAAB-9EFF-4244-9A37-67403D03366E}"/>
              </a:ext>
            </a:extLst>
          </p:cNvPr>
          <p:cNvCxnSpPr>
            <a:cxnSpLocks/>
          </p:cNvCxnSpPr>
          <p:nvPr/>
        </p:nvCxnSpPr>
        <p:spPr>
          <a:xfrm>
            <a:off x="1654630" y="3507378"/>
            <a:ext cx="8743404" cy="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59757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D98525-78E9-45C4-84D2-17F8C59A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Nuget</a:t>
            </a:r>
            <a:r>
              <a:rPr lang="en-GB" dirty="0"/>
              <a:t>: </a:t>
            </a:r>
            <a:r>
              <a:rPr lang="en-GB" dirty="0" err="1"/>
              <a:t>CommandLineParser</a:t>
            </a:r>
            <a:r>
              <a:rPr lang="en-GB" dirty="0"/>
              <a:t> (2.2.1)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2A9786-7E44-44D8-8CB9-60AC5884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Parsing of </a:t>
            </a:r>
            <a:r>
              <a:rPr lang="en-GB" dirty="0" err="1"/>
              <a:t>linux</a:t>
            </a:r>
            <a:r>
              <a:rPr lang="en-GB" dirty="0"/>
              <a:t> style command line switches out of the box</a:t>
            </a:r>
          </a:p>
          <a:p>
            <a:r>
              <a:rPr lang="en-GB" dirty="0"/>
              <a:t>Verbs, options, switches etc. defined using attributes</a:t>
            </a:r>
          </a:p>
          <a:p>
            <a:r>
              <a:rPr lang="en-GB" dirty="0"/>
              <a:t>Automatically generates help texts</a:t>
            </a:r>
          </a:p>
          <a:p>
            <a:r>
              <a:rPr lang="en-GB" dirty="0"/>
              <a:t>Maps sequences, scalars and </a:t>
            </a:r>
            <a:r>
              <a:rPr lang="en-GB" dirty="0" err="1"/>
              <a:t>enums</a:t>
            </a:r>
            <a:endParaRPr lang="en-GB" dirty="0"/>
          </a:p>
          <a:p>
            <a:r>
              <a:rPr lang="en-GB" dirty="0"/>
              <a:t>Applies convention over configuration (in most cases)</a:t>
            </a:r>
          </a:p>
          <a:p>
            <a:r>
              <a:rPr lang="en-GB" dirty="0"/>
              <a:t>Has extension points for customization</a:t>
            </a:r>
          </a:p>
          <a:p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: https://github.com/commandlineparser/commandline</a:t>
            </a:r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7C2DF713-5663-43B6-BC1B-DEC0D9FFB62E}"/>
              </a:ext>
            </a:extLst>
          </p:cNvPr>
          <p:cNvCxnSpPr>
            <a:cxnSpLocks/>
          </p:cNvCxnSpPr>
          <p:nvPr/>
        </p:nvCxnSpPr>
        <p:spPr>
          <a:xfrm>
            <a:off x="927463" y="1430382"/>
            <a:ext cx="7811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198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6978A9D-3489-4B99-94A8-3176FE22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6000" dirty="0" err="1"/>
              <a:t>Code</a:t>
            </a:r>
            <a:r>
              <a:rPr lang="sv-SE" sz="6000" dirty="0"/>
              <a:t> { ; }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02F6D334-034D-4DCF-A78A-67FD3310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94FBB2EC-35BF-4C67-AC39-61EE6764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2000" dirty="0" err="1">
                <a:solidFill>
                  <a:srgbClr val="CCEC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Presentation</a:t>
            </a:r>
            <a:r>
              <a:rPr lang="sv-SE" sz="20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.</a:t>
            </a:r>
            <a:r>
              <a:rPr lang="sv-SE" sz="2000" dirty="0" err="1">
                <a:solidFill>
                  <a:srgbClr val="00FF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Show</a:t>
            </a:r>
            <a:r>
              <a:rPr lang="sv-SE" sz="20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(</a:t>
            </a:r>
            <a:r>
              <a:rPr lang="sv-SE" sz="20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code</a:t>
            </a:r>
            <a:r>
              <a:rPr lang="sv-SE" sz="20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92917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169</Words>
  <Application>Microsoft Office PowerPoint</Application>
  <PresentationFormat>Bredbild</PresentationFormat>
  <Paragraphs>21</Paragraphs>
  <Slides>3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Fira Code Retina</vt:lpstr>
      <vt:lpstr>Office Theme</vt:lpstr>
      <vt:lpstr>Embracing legacy</vt:lpstr>
      <vt:lpstr>Nuget: CommandLineParser (2.2.1)</vt:lpstr>
      <vt:lpstr>Code { 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legacy</dc:title>
  <dc:creator>Edward Aschan</dc:creator>
  <cp:lastModifiedBy>Edward Aschan</cp:lastModifiedBy>
  <cp:revision>13</cp:revision>
  <dcterms:created xsi:type="dcterms:W3CDTF">2018-05-30T12:32:10Z</dcterms:created>
  <dcterms:modified xsi:type="dcterms:W3CDTF">2018-05-30T14:44:22Z</dcterms:modified>
</cp:coreProperties>
</file>