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ld Standard TT" charset="0"/>
      <p:regular r:id="rId7"/>
      <p:bold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8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3955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F">
            <a:alpha val="90380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11708" y="-411581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ICS 168 Sprint 1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11700" y="17444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By</a:t>
            </a:r>
            <a:r>
              <a:rPr lang="en" b="1">
                <a:solidFill>
                  <a:srgbClr val="000000"/>
                </a:solidFill>
              </a:rPr>
              <a:t>: </a:t>
            </a:r>
            <a:r>
              <a:rPr lang="en" b="1" smtClean="0">
                <a:solidFill>
                  <a:srgbClr val="000000"/>
                </a:solidFill>
              </a:rPr>
              <a:t>ScrumInvaders</a:t>
            </a:r>
          </a:p>
          <a:p>
            <a:pPr lvl="0" rtl="0">
              <a:spcBef>
                <a:spcPts val="0"/>
              </a:spcBef>
              <a:buNone/>
            </a:pPr>
            <a:endParaRPr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Andrew </a:t>
            </a:r>
            <a:r>
              <a:rPr lang="en" dirty="0">
                <a:solidFill>
                  <a:srgbClr val="000000"/>
                </a:solidFill>
              </a:rPr>
              <a:t>Chau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Elaine Chieng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Tiffany Lam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Jessica Lim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Monami Yang</a:t>
            </a:r>
            <a:r>
              <a:rPr lang="en" dirty="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F">
            <a:alpha val="90380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8575" y="12193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Programmers: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Andrew Chau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Tiffany Lam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Artists: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Elaine Chieng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Monami Yang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Music/Sound Effects: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Jessica Lim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2706974" y="1219375"/>
            <a:ext cx="33663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Design: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Andrew Chau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Elaine Chieng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Jessica Lim 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Monami Yang 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Tiffany Lam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Manager:</a:t>
            </a:r>
          </a:p>
          <a:p>
            <a:pPr marL="457200" lvl="0" indent="-342900">
              <a:spcBef>
                <a:spcPts val="0"/>
              </a:spcBef>
              <a:buSzPct val="1000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Andrew Chau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840" y="0"/>
            <a:ext cx="3476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F">
            <a:alpha val="90380"/>
          </a:srgbClr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750" y="0"/>
            <a:ext cx="34262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 and Music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8050" y="1169300"/>
            <a:ext cx="5499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more colorful and vibrant pixels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minimal animation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evolving player and enemies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background: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Intended to scroll as game runs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8 bit style music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Created in FamiTracker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7375" y="4696800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700" y="4716875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959" y="2685097"/>
            <a:ext cx="76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5150" y="445025"/>
            <a:ext cx="414000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8150" y="445025"/>
            <a:ext cx="414000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4054" y="1006885"/>
            <a:ext cx="76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33474" y="1618875"/>
            <a:ext cx="3394802" cy="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F">
            <a:alpha val="90380"/>
          </a:srgb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Design and Programming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573900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Snaking enemy movement (or randomized) 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Each worth 100 points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Shoots randomly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Art generated randomly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Player(s)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Limited Ammo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Fire Delay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Score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Lives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75" y="1058225"/>
            <a:ext cx="5056174" cy="379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Old Standard TT</vt:lpstr>
      <vt:lpstr>paperback</vt:lpstr>
      <vt:lpstr>ICS 168 Sprint 1</vt:lpstr>
      <vt:lpstr>Roles</vt:lpstr>
      <vt:lpstr>Art and Music</vt:lpstr>
      <vt:lpstr>Game Design and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168 Sprint 1</dc:title>
  <cp:lastModifiedBy>Andrew Chau</cp:lastModifiedBy>
  <cp:revision>2</cp:revision>
  <dcterms:modified xsi:type="dcterms:W3CDTF">2016-04-11T20:12:32Z</dcterms:modified>
</cp:coreProperties>
</file>