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Relationship Id="rId10" Type="http://schemas.openxmlformats.org/officeDocument/2006/relationships/image" Target="../media/image06.png"/><Relationship Id="rId9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0.png"/><Relationship Id="rId8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DDF">
            <a:alpha val="90380"/>
          </a:srgbClr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-411581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ICS 168 Sprint 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17444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By: ScumInvaders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Andrew Chau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Elaine Chieng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Tiffany Lam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Jessica Lim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Monami Yang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DDF">
            <a:alpha val="90380"/>
          </a:srgbClr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78575" y="12193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Programmers: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Andrew Chau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Tiffany Lam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Artists: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Elaine Chieng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Monami Yang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Music/Sound Effects: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Jessica Lim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2706974" y="1219375"/>
            <a:ext cx="3366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Design: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Andrew Chau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Elaine Chieng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Jessica Lim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Monami Yang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Tiffany Lam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Manager:</a:t>
            </a:r>
          </a:p>
          <a:p>
            <a:pPr indent="-342900" lvl="0" marL="457200">
              <a:spcBef>
                <a:spcPts val="0"/>
              </a:spcBef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Andrew Chau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840" y="0"/>
            <a:ext cx="3476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DDF">
            <a:alpha val="90380"/>
          </a:srgb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750" y="0"/>
            <a:ext cx="34262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 and Music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218050" y="1169300"/>
            <a:ext cx="549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more colorful and vibrant pixels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minimal animation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evolving player and enemies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background: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Intended to scroll as game runs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Music: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8 bit style music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Created in FamiTracker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7375" y="46968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700" y="47168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959" y="2685097"/>
            <a:ext cx="76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5150" y="445025"/>
            <a:ext cx="414000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8150" y="445025"/>
            <a:ext cx="414000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4054" y="1006885"/>
            <a:ext cx="76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33474" y="1618875"/>
            <a:ext cx="3394802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DDF">
            <a:alpha val="90380"/>
          </a:srgb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Design and Programming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71600"/>
            <a:ext cx="35739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Snaking enemy movement (or randomized)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Each worth 100 points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Shoots randomly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Art generated randomly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Player(s)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Limited Ammo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Fire Delay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Score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Lives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75" y="1058225"/>
            <a:ext cx="5056174" cy="379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