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65" r:id="rId3"/>
    <p:sldId id="271" r:id="rId4"/>
    <p:sldId id="267" r:id="rId5"/>
    <p:sldId id="272" r:id="rId6"/>
    <p:sldId id="276" r:id="rId7"/>
    <p:sldId id="273" r:id="rId8"/>
    <p:sldId id="274" r:id="rId9"/>
    <p:sldId id="277" r:id="rId10"/>
    <p:sldId id="278" r:id="rId11"/>
    <p:sldId id="279" r:id="rId12"/>
    <p:sldId id="280" r:id="rId13"/>
    <p:sldId id="281" r:id="rId14"/>
    <p:sldId id="282" r:id="rId15"/>
    <p:sldId id="284" r:id="rId16"/>
    <p:sldId id="285" r:id="rId17"/>
    <p:sldId id="286" r:id="rId18"/>
    <p:sldId id="295" r:id="rId19"/>
    <p:sldId id="287" r:id="rId20"/>
    <p:sldId id="283" r:id="rId21"/>
    <p:sldId id="288" r:id="rId22"/>
    <p:sldId id="296" r:id="rId23"/>
    <p:sldId id="289" r:id="rId24"/>
    <p:sldId id="290" r:id="rId25"/>
    <p:sldId id="291" r:id="rId26"/>
    <p:sldId id="292" r:id="rId27"/>
    <p:sldId id="293" r:id="rId28"/>
    <p:sldId id="294" r:id="rId29"/>
    <p:sldId id="275" r:id="rId30"/>
    <p:sldId id="270" r:id="rId31"/>
    <p:sldId id="264"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FFD7D-FE01-4454-B232-6C53668AD2DA}" v="51" dt="2023-05-02T07:41:17.2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2332" autoAdjust="0"/>
  </p:normalViewPr>
  <p:slideViewPr>
    <p:cSldViewPr snapToGrid="0">
      <p:cViewPr varScale="1">
        <p:scale>
          <a:sx n="107" d="100"/>
          <a:sy n="107" d="100"/>
        </p:scale>
        <p:origin x="13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Aschauer" userId="5ea8dffe7c0a2ba5" providerId="LiveId" clId="{7A127C18-2D1D-4BE6-AD4F-78FD01877D40}"/>
    <pc:docChg chg="modSld modShowInfo">
      <pc:chgData name="Andreas Aschauer" userId="5ea8dffe7c0a2ba5" providerId="LiveId" clId="{7A127C18-2D1D-4BE6-AD4F-78FD01877D40}" dt="2022-11-07T08:41:39.501" v="80" actId="2744"/>
      <pc:docMkLst>
        <pc:docMk/>
      </pc:docMkLst>
      <pc:sldChg chg="modSp mod">
        <pc:chgData name="Andreas Aschauer" userId="5ea8dffe7c0a2ba5" providerId="LiveId" clId="{7A127C18-2D1D-4BE6-AD4F-78FD01877D40}" dt="2022-11-06T22:04:34.883" v="29" actId="20577"/>
        <pc:sldMkLst>
          <pc:docMk/>
          <pc:sldMk cId="1627738205" sldId="256"/>
        </pc:sldMkLst>
        <pc:spChg chg="mod">
          <ac:chgData name="Andreas Aschauer" userId="5ea8dffe7c0a2ba5" providerId="LiveId" clId="{7A127C18-2D1D-4BE6-AD4F-78FD01877D40}" dt="2022-11-06T22:04:34.883" v="29" actId="20577"/>
          <ac:spMkLst>
            <pc:docMk/>
            <pc:sldMk cId="1627738205" sldId="256"/>
            <ac:spMk id="3" creationId="{00000000-0000-0000-0000-000000000000}"/>
          </ac:spMkLst>
        </pc:spChg>
      </pc:sldChg>
      <pc:sldChg chg="modSp">
        <pc:chgData name="Andreas Aschauer" userId="5ea8dffe7c0a2ba5" providerId="LiveId" clId="{7A127C18-2D1D-4BE6-AD4F-78FD01877D40}" dt="2022-11-06T22:04:52.825" v="63" actId="20577"/>
        <pc:sldMkLst>
          <pc:docMk/>
          <pc:sldMk cId="1194914966" sldId="265"/>
        </pc:sldMkLst>
        <pc:graphicFrameChg chg="mod">
          <ac:chgData name="Andreas Aschauer" userId="5ea8dffe7c0a2ba5" providerId="LiveId" clId="{7A127C18-2D1D-4BE6-AD4F-78FD01877D40}" dt="2022-11-06T22:04:52.825" v="63" actId="20577"/>
          <ac:graphicFrameMkLst>
            <pc:docMk/>
            <pc:sldMk cId="1194914966" sldId="265"/>
            <ac:graphicFrameMk id="5" creationId="{00000000-0000-0000-0000-000000000000}"/>
          </ac:graphicFrameMkLst>
        </pc:graphicFrameChg>
      </pc:sldChg>
      <pc:sldChg chg="modSp mod">
        <pc:chgData name="Andreas Aschauer" userId="5ea8dffe7c0a2ba5" providerId="LiveId" clId="{7A127C18-2D1D-4BE6-AD4F-78FD01877D40}" dt="2022-11-06T22:05:29.910" v="79" actId="20577"/>
        <pc:sldMkLst>
          <pc:docMk/>
          <pc:sldMk cId="1030816435" sldId="270"/>
        </pc:sldMkLst>
        <pc:spChg chg="mod">
          <ac:chgData name="Andreas Aschauer" userId="5ea8dffe7c0a2ba5" providerId="LiveId" clId="{7A127C18-2D1D-4BE6-AD4F-78FD01877D40}" dt="2022-11-06T22:05:29.910" v="79" actId="20577"/>
          <ac:spMkLst>
            <pc:docMk/>
            <pc:sldMk cId="1030816435" sldId="270"/>
            <ac:spMk id="2" creationId="{00000000-0000-0000-0000-000000000000}"/>
          </ac:spMkLst>
        </pc:spChg>
      </pc:sldChg>
      <pc:sldChg chg="modSp mod">
        <pc:chgData name="Andreas Aschauer" userId="5ea8dffe7c0a2ba5" providerId="LiveId" clId="{7A127C18-2D1D-4BE6-AD4F-78FD01877D40}" dt="2022-11-06T22:05:13.653" v="73" actId="20577"/>
        <pc:sldMkLst>
          <pc:docMk/>
          <pc:sldMk cId="4065868578" sldId="295"/>
        </pc:sldMkLst>
        <pc:spChg chg="mod">
          <ac:chgData name="Andreas Aschauer" userId="5ea8dffe7c0a2ba5" providerId="LiveId" clId="{7A127C18-2D1D-4BE6-AD4F-78FD01877D40}" dt="2022-11-06T22:05:13.653" v="73" actId="20577"/>
          <ac:spMkLst>
            <pc:docMk/>
            <pc:sldMk cId="4065868578" sldId="295"/>
            <ac:spMk id="2" creationId="{00000000-0000-0000-0000-000000000000}"/>
          </ac:spMkLst>
        </pc:spChg>
      </pc:sldChg>
    </pc:docChg>
  </pc:docChgLst>
  <pc:docChgLst>
    <pc:chgData name="Andreas Aschauer" userId="5ea8dffe7c0a2ba5" providerId="LiveId" clId="{4B0FFD7D-FE01-4454-B232-6C53668AD2DA}"/>
    <pc:docChg chg="undo custSel addSld delSld modSld sldOrd">
      <pc:chgData name="Andreas Aschauer" userId="5ea8dffe7c0a2ba5" providerId="LiveId" clId="{4B0FFD7D-FE01-4454-B232-6C53668AD2DA}" dt="2023-05-03T09:09:29.867" v="178" actId="20577"/>
      <pc:docMkLst>
        <pc:docMk/>
      </pc:docMkLst>
      <pc:sldChg chg="modSp">
        <pc:chgData name="Andreas Aschauer" userId="5ea8dffe7c0a2ba5" providerId="LiveId" clId="{4B0FFD7D-FE01-4454-B232-6C53668AD2DA}" dt="2023-05-02T07:41:17.255" v="54" actId="20577"/>
        <pc:sldMkLst>
          <pc:docMk/>
          <pc:sldMk cId="1194914966" sldId="265"/>
        </pc:sldMkLst>
        <pc:graphicFrameChg chg="mod">
          <ac:chgData name="Andreas Aschauer" userId="5ea8dffe7c0a2ba5" providerId="LiveId" clId="{4B0FFD7D-FE01-4454-B232-6C53668AD2DA}" dt="2023-05-02T07:41:17.255" v="54" actId="20577"/>
          <ac:graphicFrameMkLst>
            <pc:docMk/>
            <pc:sldMk cId="1194914966" sldId="265"/>
            <ac:graphicFrameMk id="5" creationId="{00000000-0000-0000-0000-000000000000}"/>
          </ac:graphicFrameMkLst>
        </pc:graphicFrameChg>
      </pc:sldChg>
      <pc:sldChg chg="modSp add del mod modShow">
        <pc:chgData name="Andreas Aschauer" userId="5ea8dffe7c0a2ba5" providerId="LiveId" clId="{4B0FFD7D-FE01-4454-B232-6C53668AD2DA}" dt="2023-05-03T09:09:29.867" v="178" actId="20577"/>
        <pc:sldMkLst>
          <pc:docMk/>
          <pc:sldMk cId="1030816435" sldId="270"/>
        </pc:sldMkLst>
        <pc:spChg chg="mod">
          <ac:chgData name="Andreas Aschauer" userId="5ea8dffe7c0a2ba5" providerId="LiveId" clId="{4B0FFD7D-FE01-4454-B232-6C53668AD2DA}" dt="2023-05-03T09:09:29.867" v="178" actId="20577"/>
          <ac:spMkLst>
            <pc:docMk/>
            <pc:sldMk cId="1030816435" sldId="270"/>
            <ac:spMk id="2" creationId="{00000000-0000-0000-0000-000000000000}"/>
          </ac:spMkLst>
        </pc:spChg>
      </pc:sldChg>
      <pc:sldChg chg="add del mod modShow">
        <pc:chgData name="Andreas Aschauer" userId="5ea8dffe7c0a2ba5" providerId="LiveId" clId="{4B0FFD7D-FE01-4454-B232-6C53668AD2DA}" dt="2023-05-01T10:41:52.045" v="2" actId="729"/>
        <pc:sldMkLst>
          <pc:docMk/>
          <pc:sldMk cId="1637257527" sldId="275"/>
        </pc:sldMkLst>
      </pc:sldChg>
      <pc:sldChg chg="add del mod modShow">
        <pc:chgData name="Andreas Aschauer" userId="5ea8dffe7c0a2ba5" providerId="LiveId" clId="{4B0FFD7D-FE01-4454-B232-6C53668AD2DA}" dt="2023-05-03T09:08:30.814" v="133" actId="729"/>
        <pc:sldMkLst>
          <pc:docMk/>
          <pc:sldMk cId="688748112" sldId="283"/>
        </pc:sldMkLst>
      </pc:sldChg>
      <pc:sldChg chg="add del mod modShow">
        <pc:chgData name="Andreas Aschauer" userId="5ea8dffe7c0a2ba5" providerId="LiveId" clId="{4B0FFD7D-FE01-4454-B232-6C53668AD2DA}" dt="2023-05-03T09:08:30.814" v="133" actId="729"/>
        <pc:sldMkLst>
          <pc:docMk/>
          <pc:sldMk cId="3303267801" sldId="287"/>
        </pc:sldMkLst>
      </pc:sldChg>
      <pc:sldChg chg="add del mod modShow">
        <pc:chgData name="Andreas Aschauer" userId="5ea8dffe7c0a2ba5" providerId="LiveId" clId="{4B0FFD7D-FE01-4454-B232-6C53668AD2DA}" dt="2023-05-03T09:08:30.814" v="133" actId="729"/>
        <pc:sldMkLst>
          <pc:docMk/>
          <pc:sldMk cId="3724480998" sldId="288"/>
        </pc:sldMkLst>
      </pc:sldChg>
      <pc:sldChg chg="add del">
        <pc:chgData name="Andreas Aschauer" userId="5ea8dffe7c0a2ba5" providerId="LiveId" clId="{4B0FFD7D-FE01-4454-B232-6C53668AD2DA}" dt="2023-04-30T08:34:40.530" v="1" actId="47"/>
        <pc:sldMkLst>
          <pc:docMk/>
          <pc:sldMk cId="3583998367" sldId="289"/>
        </pc:sldMkLst>
      </pc:sldChg>
      <pc:sldChg chg="add del">
        <pc:chgData name="Andreas Aschauer" userId="5ea8dffe7c0a2ba5" providerId="LiveId" clId="{4B0FFD7D-FE01-4454-B232-6C53668AD2DA}" dt="2023-04-30T08:34:40.530" v="1" actId="47"/>
        <pc:sldMkLst>
          <pc:docMk/>
          <pc:sldMk cId="244212236" sldId="290"/>
        </pc:sldMkLst>
      </pc:sldChg>
      <pc:sldChg chg="add del modNotesTx">
        <pc:chgData name="Andreas Aschauer" userId="5ea8dffe7c0a2ba5" providerId="LiveId" clId="{4B0FFD7D-FE01-4454-B232-6C53668AD2DA}" dt="2023-05-02T07:42:07.096" v="132" actId="20577"/>
        <pc:sldMkLst>
          <pc:docMk/>
          <pc:sldMk cId="3264434574" sldId="291"/>
        </pc:sldMkLst>
      </pc:sldChg>
      <pc:sldChg chg="add del mod modShow">
        <pc:chgData name="Andreas Aschauer" userId="5ea8dffe7c0a2ba5" providerId="LiveId" clId="{4B0FFD7D-FE01-4454-B232-6C53668AD2DA}" dt="2023-05-01T10:41:52.045" v="2" actId="729"/>
        <pc:sldMkLst>
          <pc:docMk/>
          <pc:sldMk cId="53612068" sldId="292"/>
        </pc:sldMkLst>
      </pc:sldChg>
      <pc:sldChg chg="add del mod modShow">
        <pc:chgData name="Andreas Aschauer" userId="5ea8dffe7c0a2ba5" providerId="LiveId" clId="{4B0FFD7D-FE01-4454-B232-6C53668AD2DA}" dt="2023-05-01T10:41:52.045" v="2" actId="729"/>
        <pc:sldMkLst>
          <pc:docMk/>
          <pc:sldMk cId="1772849826" sldId="293"/>
        </pc:sldMkLst>
      </pc:sldChg>
      <pc:sldChg chg="add del mod modShow">
        <pc:chgData name="Andreas Aschauer" userId="5ea8dffe7c0a2ba5" providerId="LiveId" clId="{4B0FFD7D-FE01-4454-B232-6C53668AD2DA}" dt="2023-05-01T10:41:52.045" v="2" actId="729"/>
        <pc:sldMkLst>
          <pc:docMk/>
          <pc:sldMk cId="1334484374" sldId="294"/>
        </pc:sldMkLst>
      </pc:sldChg>
      <pc:sldChg chg="modSp add mod ord modShow">
        <pc:chgData name="Andreas Aschauer" userId="5ea8dffe7c0a2ba5" providerId="LiveId" clId="{4B0FFD7D-FE01-4454-B232-6C53668AD2DA}" dt="2023-05-02T07:41:59.495" v="131" actId="20577"/>
        <pc:sldMkLst>
          <pc:docMk/>
          <pc:sldMk cId="262268230" sldId="296"/>
        </pc:sldMkLst>
        <pc:spChg chg="mod">
          <ac:chgData name="Andreas Aschauer" userId="5ea8dffe7c0a2ba5" providerId="LiveId" clId="{4B0FFD7D-FE01-4454-B232-6C53668AD2DA}" dt="2023-05-02T07:41:59.495" v="131" actId="20577"/>
          <ac:spMkLst>
            <pc:docMk/>
            <pc:sldMk cId="262268230" sldId="296"/>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SchemeForSuggestions">
  <dgm:title val="Color Scheme for Suggestions"/>
  <dgm:desc val="Color Scheme for Suggestions"/>
  <dgm:catLst>
    <dgm:cat type="Other" pri="2"/>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bg1">
        <a:lumMod val="95000"/>
      </a:schemeClr>
    </dgm:fillClrLst>
    <dgm:linClrLst>
      <a:schemeClr val="bg1">
        <a:lumMod val="95000"/>
      </a:schemeClr>
    </dgm:linClrLst>
    <dgm:effectClrLst/>
    <dgm:txLinClrLst/>
    <dgm:txFillClrLst meth="repeat">
      <a:schemeClr val="tx1">
        <a:lumMod val="75000"/>
        <a:lumOff val="25000"/>
      </a:schemeClr>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1566C-ABCC-464A-9980-9FB95F606BED}" type="doc">
      <dgm:prSet loTypeId="urn:microsoft.com/office/officeart/2016/7/layout/LinearBlockProcessNumbered" loCatId="process" qsTypeId="urn:microsoft.com/office/officeart/2005/8/quickstyle/simple1" qsCatId="simple" csTypeId="urn:microsoft.com/office/officeart/2005/8/colors/ColorSchemeForSuggestions" csCatId="other" phldr="1"/>
      <dgm:spPr/>
      <dgm:t>
        <a:bodyPr/>
        <a:lstStyle/>
        <a:p>
          <a:endParaRPr lang="en-US"/>
        </a:p>
      </dgm:t>
    </dgm:pt>
    <dgm:pt modelId="{79F31C6E-CA80-44E6-8491-A0961E1EE745}">
      <dgm:prSet/>
      <dgm:spPr/>
      <dgm:t>
        <a:bodyPr/>
        <a:lstStyle/>
        <a:p>
          <a:r>
            <a:rPr lang="en-US" dirty="0" err="1"/>
            <a:t>Einführung</a:t>
          </a:r>
          <a:endParaRPr lang="en-US" dirty="0"/>
        </a:p>
      </dgm:t>
    </dgm:pt>
    <dgm:pt modelId="{7820B3D6-4257-4336-9D6D-9A1BAEBEF021}" type="parTrans" cxnId="{9365A8F8-E926-44DD-AE65-28492C51DC58}">
      <dgm:prSet/>
      <dgm:spPr/>
      <dgm:t>
        <a:bodyPr/>
        <a:lstStyle/>
        <a:p>
          <a:endParaRPr lang="en-US"/>
        </a:p>
      </dgm:t>
    </dgm:pt>
    <dgm:pt modelId="{7554EFD3-F50A-49A7-BA44-430C63A0C547}" type="sibTrans" cxnId="{9365A8F8-E926-44DD-AE65-28492C51DC58}">
      <dgm:prSet phldrT="01" phldr="0"/>
      <dgm:spPr/>
      <dgm:t>
        <a:bodyPr/>
        <a:lstStyle/>
        <a:p>
          <a:r>
            <a:rPr lang="en-US"/>
            <a:t>01</a:t>
          </a:r>
        </a:p>
      </dgm:t>
    </dgm:pt>
    <dgm:pt modelId="{F5F785E7-D739-4A3F-9867-1AE168B1CE6D}">
      <dgm:prSet/>
      <dgm:spPr/>
      <dgm:t>
        <a:bodyPr/>
        <a:lstStyle/>
        <a:p>
          <a:r>
            <a:rPr lang="en-US" dirty="0"/>
            <a:t>RBAC</a:t>
          </a:r>
        </a:p>
        <a:p>
          <a:r>
            <a:rPr lang="en-US" dirty="0"/>
            <a:t>Policies</a:t>
          </a:r>
        </a:p>
      </dgm:t>
    </dgm:pt>
    <dgm:pt modelId="{478F24C3-98CA-40EA-B030-18C987F018F5}" type="parTrans" cxnId="{4B23BC82-E172-4755-9302-A9FC3C825241}">
      <dgm:prSet/>
      <dgm:spPr/>
      <dgm:t>
        <a:bodyPr/>
        <a:lstStyle/>
        <a:p>
          <a:endParaRPr lang="en-US"/>
        </a:p>
      </dgm:t>
    </dgm:pt>
    <dgm:pt modelId="{FAA334D4-7893-4D24-B43F-61B9DE7F63C7}" type="sibTrans" cxnId="{4B23BC82-E172-4755-9302-A9FC3C825241}">
      <dgm:prSet phldrT="03" phldr="0"/>
      <dgm:spPr/>
      <dgm:t>
        <a:bodyPr/>
        <a:lstStyle/>
        <a:p>
          <a:r>
            <a:rPr lang="en-US"/>
            <a:t>03</a:t>
          </a:r>
        </a:p>
      </dgm:t>
    </dgm:pt>
    <dgm:pt modelId="{2F30241B-14AF-4A3D-90FC-792EC6A5A095}">
      <dgm:prSet/>
      <dgm:spPr/>
      <dgm:t>
        <a:bodyPr/>
        <a:lstStyle/>
        <a:p>
          <a:r>
            <a:rPr lang="en-US" dirty="0"/>
            <a:t>Lab INTRO.1</a:t>
          </a:r>
        </a:p>
        <a:p>
          <a:r>
            <a:rPr lang="en-US" dirty="0"/>
            <a:t>Lab INTRO.2</a:t>
          </a:r>
        </a:p>
      </dgm:t>
    </dgm:pt>
    <dgm:pt modelId="{8C8A8616-397E-4AA5-9151-0D32CA6931A4}" type="parTrans" cxnId="{303BBEBA-0B2A-404D-BD61-D392BCDE8DA3}">
      <dgm:prSet/>
      <dgm:spPr/>
      <dgm:t>
        <a:bodyPr/>
        <a:lstStyle/>
        <a:p>
          <a:endParaRPr lang="en-US"/>
        </a:p>
      </dgm:t>
    </dgm:pt>
    <dgm:pt modelId="{4A367D92-5006-4C32-AB6B-57A5CA16519D}" type="sibTrans" cxnId="{303BBEBA-0B2A-404D-BD61-D392BCDE8DA3}">
      <dgm:prSet phldrT="04" phldr="0"/>
      <dgm:spPr/>
      <dgm:t>
        <a:bodyPr/>
        <a:lstStyle/>
        <a:p>
          <a:r>
            <a:rPr lang="en-US"/>
            <a:t>04</a:t>
          </a:r>
        </a:p>
      </dgm:t>
    </dgm:pt>
    <dgm:pt modelId="{210240FA-CD3A-41AE-8371-A06C4E422B73}">
      <dgm:prSet/>
      <dgm:spPr/>
      <dgm:t>
        <a:bodyPr/>
        <a:lstStyle/>
        <a:p>
          <a:r>
            <a:rPr lang="en-US" dirty="0"/>
            <a:t>Azure Portal</a:t>
          </a:r>
        </a:p>
      </dgm:t>
    </dgm:pt>
    <dgm:pt modelId="{9B17C715-6A9B-4983-B42A-8676299AF944}" type="parTrans" cxnId="{F63C1D2B-BFAA-40E8-9CA0-4BEEBB699587}">
      <dgm:prSet/>
      <dgm:spPr/>
      <dgm:t>
        <a:bodyPr/>
        <a:lstStyle/>
        <a:p>
          <a:endParaRPr lang="de-AT"/>
        </a:p>
      </dgm:t>
    </dgm:pt>
    <dgm:pt modelId="{57F41A56-EF2B-4D84-9039-13BB45B3FEEE}" type="sibTrans" cxnId="{F63C1D2B-BFAA-40E8-9CA0-4BEEBB699587}">
      <dgm:prSet phldrT="02" phldr="0"/>
      <dgm:spPr/>
      <dgm:t>
        <a:bodyPr/>
        <a:lstStyle/>
        <a:p>
          <a:r>
            <a:rPr lang="de-AT"/>
            <a:t>02</a:t>
          </a:r>
        </a:p>
      </dgm:t>
    </dgm:pt>
    <dgm:pt modelId="{CD812B0F-96D5-4984-AFA0-857DA298D475}" type="pres">
      <dgm:prSet presAssocID="{D3D1566C-ABCC-464A-9980-9FB95F606BED}" presName="Name0" presStyleCnt="0">
        <dgm:presLayoutVars>
          <dgm:animLvl val="lvl"/>
          <dgm:resizeHandles val="exact"/>
        </dgm:presLayoutVars>
      </dgm:prSet>
      <dgm:spPr/>
    </dgm:pt>
    <dgm:pt modelId="{D1649F2A-414A-4E2F-B736-96E25E2C563C}" type="pres">
      <dgm:prSet presAssocID="{79F31C6E-CA80-44E6-8491-A0961E1EE745}" presName="compositeNode" presStyleCnt="0">
        <dgm:presLayoutVars>
          <dgm:bulletEnabled val="1"/>
        </dgm:presLayoutVars>
      </dgm:prSet>
      <dgm:spPr/>
    </dgm:pt>
    <dgm:pt modelId="{C62BD62A-3774-4733-A6CD-AAF4FCD133EE}" type="pres">
      <dgm:prSet presAssocID="{79F31C6E-CA80-44E6-8491-A0961E1EE745}" presName="bgRect" presStyleLbl="alignNode1" presStyleIdx="0" presStyleCnt="4"/>
      <dgm:spPr/>
    </dgm:pt>
    <dgm:pt modelId="{2DB2603A-830B-4895-A4F1-CDCE3F348586}" type="pres">
      <dgm:prSet presAssocID="{7554EFD3-F50A-49A7-BA44-430C63A0C547}" presName="sibTransNodeRect" presStyleLbl="alignNode1" presStyleIdx="0" presStyleCnt="4">
        <dgm:presLayoutVars>
          <dgm:chMax val="0"/>
          <dgm:bulletEnabled val="1"/>
        </dgm:presLayoutVars>
      </dgm:prSet>
      <dgm:spPr/>
    </dgm:pt>
    <dgm:pt modelId="{4E5C92EE-5B8D-4E26-BED7-BA6C8CF67302}" type="pres">
      <dgm:prSet presAssocID="{79F31C6E-CA80-44E6-8491-A0961E1EE745}" presName="nodeRect" presStyleLbl="alignNode1" presStyleIdx="0" presStyleCnt="4">
        <dgm:presLayoutVars>
          <dgm:bulletEnabled val="1"/>
        </dgm:presLayoutVars>
      </dgm:prSet>
      <dgm:spPr/>
    </dgm:pt>
    <dgm:pt modelId="{7A3717EA-C735-4AD4-858A-D1D3035DE200}" type="pres">
      <dgm:prSet presAssocID="{7554EFD3-F50A-49A7-BA44-430C63A0C547}" presName="sibTrans" presStyleCnt="0"/>
      <dgm:spPr/>
    </dgm:pt>
    <dgm:pt modelId="{52E828AA-0EDA-4CBE-AE2F-A6027C5837FA}" type="pres">
      <dgm:prSet presAssocID="{210240FA-CD3A-41AE-8371-A06C4E422B73}" presName="compositeNode" presStyleCnt="0">
        <dgm:presLayoutVars>
          <dgm:bulletEnabled val="1"/>
        </dgm:presLayoutVars>
      </dgm:prSet>
      <dgm:spPr/>
    </dgm:pt>
    <dgm:pt modelId="{4878364B-5B2B-455E-903B-EEDF51B9CA0B}" type="pres">
      <dgm:prSet presAssocID="{210240FA-CD3A-41AE-8371-A06C4E422B73}" presName="bgRect" presStyleLbl="alignNode1" presStyleIdx="1" presStyleCnt="4"/>
      <dgm:spPr/>
    </dgm:pt>
    <dgm:pt modelId="{89233438-B4F5-41BD-A996-F83BC58DA0FE}" type="pres">
      <dgm:prSet presAssocID="{57F41A56-EF2B-4D84-9039-13BB45B3FEEE}" presName="sibTransNodeRect" presStyleLbl="alignNode1" presStyleIdx="1" presStyleCnt="4">
        <dgm:presLayoutVars>
          <dgm:chMax val="0"/>
          <dgm:bulletEnabled val="1"/>
        </dgm:presLayoutVars>
      </dgm:prSet>
      <dgm:spPr/>
    </dgm:pt>
    <dgm:pt modelId="{7D860F71-E39E-4414-B7C1-18B9BA0B55A1}" type="pres">
      <dgm:prSet presAssocID="{210240FA-CD3A-41AE-8371-A06C4E422B73}" presName="nodeRect" presStyleLbl="alignNode1" presStyleIdx="1" presStyleCnt="4">
        <dgm:presLayoutVars>
          <dgm:bulletEnabled val="1"/>
        </dgm:presLayoutVars>
      </dgm:prSet>
      <dgm:spPr/>
    </dgm:pt>
    <dgm:pt modelId="{F9BEB8FD-8E83-4CFC-B70C-3A7CDF3AFE75}" type="pres">
      <dgm:prSet presAssocID="{57F41A56-EF2B-4D84-9039-13BB45B3FEEE}" presName="sibTrans" presStyleCnt="0"/>
      <dgm:spPr/>
    </dgm:pt>
    <dgm:pt modelId="{7D000B42-4668-4AE4-BAF9-ABE7BC5F780C}" type="pres">
      <dgm:prSet presAssocID="{F5F785E7-D739-4A3F-9867-1AE168B1CE6D}" presName="compositeNode" presStyleCnt="0">
        <dgm:presLayoutVars>
          <dgm:bulletEnabled val="1"/>
        </dgm:presLayoutVars>
      </dgm:prSet>
      <dgm:spPr/>
    </dgm:pt>
    <dgm:pt modelId="{AC483C7E-17EC-4597-B845-1CF522C8938F}" type="pres">
      <dgm:prSet presAssocID="{F5F785E7-D739-4A3F-9867-1AE168B1CE6D}" presName="bgRect" presStyleLbl="alignNode1" presStyleIdx="2" presStyleCnt="4"/>
      <dgm:spPr/>
    </dgm:pt>
    <dgm:pt modelId="{651000D1-929B-47E0-B638-E69E436D3004}" type="pres">
      <dgm:prSet presAssocID="{FAA334D4-7893-4D24-B43F-61B9DE7F63C7}" presName="sibTransNodeRect" presStyleLbl="alignNode1" presStyleIdx="2" presStyleCnt="4">
        <dgm:presLayoutVars>
          <dgm:chMax val="0"/>
          <dgm:bulletEnabled val="1"/>
        </dgm:presLayoutVars>
      </dgm:prSet>
      <dgm:spPr/>
    </dgm:pt>
    <dgm:pt modelId="{7E3B7248-8ABF-4FFC-AB7D-1D3146699BED}" type="pres">
      <dgm:prSet presAssocID="{F5F785E7-D739-4A3F-9867-1AE168B1CE6D}" presName="nodeRect" presStyleLbl="alignNode1" presStyleIdx="2" presStyleCnt="4">
        <dgm:presLayoutVars>
          <dgm:bulletEnabled val="1"/>
        </dgm:presLayoutVars>
      </dgm:prSet>
      <dgm:spPr/>
    </dgm:pt>
    <dgm:pt modelId="{BB117C82-D376-4551-9734-451C53B90ADA}" type="pres">
      <dgm:prSet presAssocID="{FAA334D4-7893-4D24-B43F-61B9DE7F63C7}" presName="sibTrans" presStyleCnt="0"/>
      <dgm:spPr/>
    </dgm:pt>
    <dgm:pt modelId="{CBBA1AD9-490B-4F9A-9023-3CD23D827F59}" type="pres">
      <dgm:prSet presAssocID="{2F30241B-14AF-4A3D-90FC-792EC6A5A095}" presName="compositeNode" presStyleCnt="0">
        <dgm:presLayoutVars>
          <dgm:bulletEnabled val="1"/>
        </dgm:presLayoutVars>
      </dgm:prSet>
      <dgm:spPr/>
    </dgm:pt>
    <dgm:pt modelId="{BFAB08A7-0BAF-41A7-82AD-EBC3CB430B3E}" type="pres">
      <dgm:prSet presAssocID="{2F30241B-14AF-4A3D-90FC-792EC6A5A095}" presName="bgRect" presStyleLbl="alignNode1" presStyleIdx="3" presStyleCnt="4"/>
      <dgm:spPr/>
    </dgm:pt>
    <dgm:pt modelId="{A8DBCBF3-66B0-44CB-8BE7-1BD5991FBB89}" type="pres">
      <dgm:prSet presAssocID="{4A367D92-5006-4C32-AB6B-57A5CA16519D}" presName="sibTransNodeRect" presStyleLbl="alignNode1" presStyleIdx="3" presStyleCnt="4">
        <dgm:presLayoutVars>
          <dgm:chMax val="0"/>
          <dgm:bulletEnabled val="1"/>
        </dgm:presLayoutVars>
      </dgm:prSet>
      <dgm:spPr/>
    </dgm:pt>
    <dgm:pt modelId="{AA82E82A-3C94-4CF6-A5C2-A559C2E45929}" type="pres">
      <dgm:prSet presAssocID="{2F30241B-14AF-4A3D-90FC-792EC6A5A095}" presName="nodeRect" presStyleLbl="alignNode1" presStyleIdx="3" presStyleCnt="4">
        <dgm:presLayoutVars>
          <dgm:bulletEnabled val="1"/>
        </dgm:presLayoutVars>
      </dgm:prSet>
      <dgm:spPr/>
    </dgm:pt>
  </dgm:ptLst>
  <dgm:cxnLst>
    <dgm:cxn modelId="{F63C1D2B-BFAA-40E8-9CA0-4BEEBB699587}" srcId="{D3D1566C-ABCC-464A-9980-9FB95F606BED}" destId="{210240FA-CD3A-41AE-8371-A06C4E422B73}" srcOrd="1" destOrd="0" parTransId="{9B17C715-6A9B-4983-B42A-8676299AF944}" sibTransId="{57F41A56-EF2B-4D84-9039-13BB45B3FEEE}"/>
    <dgm:cxn modelId="{E0172632-0E11-448D-9E04-5525A4EAEF3A}" type="presOf" srcId="{210240FA-CD3A-41AE-8371-A06C4E422B73}" destId="{7D860F71-E39E-4414-B7C1-18B9BA0B55A1}" srcOrd="1" destOrd="0" presId="urn:microsoft.com/office/officeart/2016/7/layout/LinearBlockProcessNumbered"/>
    <dgm:cxn modelId="{624BAB37-F96A-4875-9274-431B11D06452}" type="presOf" srcId="{79F31C6E-CA80-44E6-8491-A0961E1EE745}" destId="{4E5C92EE-5B8D-4E26-BED7-BA6C8CF67302}" srcOrd="1" destOrd="0" presId="urn:microsoft.com/office/officeart/2016/7/layout/LinearBlockProcessNumbered"/>
    <dgm:cxn modelId="{CE506644-C6CE-4C61-9493-9B15E73D0B9C}" type="presOf" srcId="{2F30241B-14AF-4A3D-90FC-792EC6A5A095}" destId="{BFAB08A7-0BAF-41A7-82AD-EBC3CB430B3E}" srcOrd="0" destOrd="0" presId="urn:microsoft.com/office/officeart/2016/7/layout/LinearBlockProcessNumbered"/>
    <dgm:cxn modelId="{5F10BC44-73C1-448B-8C04-B03497A0C458}" type="presOf" srcId="{7554EFD3-F50A-49A7-BA44-430C63A0C547}" destId="{2DB2603A-830B-4895-A4F1-CDCE3F348586}" srcOrd="0" destOrd="0" presId="urn:microsoft.com/office/officeart/2016/7/layout/LinearBlockProcessNumbered"/>
    <dgm:cxn modelId="{EA4E1B50-DF92-43D2-8597-DEDF207CE7A3}" type="presOf" srcId="{2F30241B-14AF-4A3D-90FC-792EC6A5A095}" destId="{AA82E82A-3C94-4CF6-A5C2-A559C2E45929}" srcOrd="1" destOrd="0" presId="urn:microsoft.com/office/officeart/2016/7/layout/LinearBlockProcessNumbered"/>
    <dgm:cxn modelId="{4B23BC82-E172-4755-9302-A9FC3C825241}" srcId="{D3D1566C-ABCC-464A-9980-9FB95F606BED}" destId="{F5F785E7-D739-4A3F-9867-1AE168B1CE6D}" srcOrd="2" destOrd="0" parTransId="{478F24C3-98CA-40EA-B030-18C987F018F5}" sibTransId="{FAA334D4-7893-4D24-B43F-61B9DE7F63C7}"/>
    <dgm:cxn modelId="{AFE72F89-5F88-4191-88EC-16019831E358}" type="presOf" srcId="{4A367D92-5006-4C32-AB6B-57A5CA16519D}" destId="{A8DBCBF3-66B0-44CB-8BE7-1BD5991FBB89}" srcOrd="0" destOrd="0" presId="urn:microsoft.com/office/officeart/2016/7/layout/LinearBlockProcessNumbered"/>
    <dgm:cxn modelId="{7BEBF08A-19FC-4C71-9DC4-CEB4ACDEE1A7}" type="presOf" srcId="{210240FA-CD3A-41AE-8371-A06C4E422B73}" destId="{4878364B-5B2B-455E-903B-EEDF51B9CA0B}" srcOrd="0" destOrd="0" presId="urn:microsoft.com/office/officeart/2016/7/layout/LinearBlockProcessNumbered"/>
    <dgm:cxn modelId="{F9662D8D-EB92-421B-B06D-88F5933D415E}" type="presOf" srcId="{79F31C6E-CA80-44E6-8491-A0961E1EE745}" destId="{C62BD62A-3774-4733-A6CD-AAF4FCD133EE}" srcOrd="0" destOrd="0" presId="urn:microsoft.com/office/officeart/2016/7/layout/LinearBlockProcessNumbered"/>
    <dgm:cxn modelId="{07B13892-D39F-481C-B827-F045453991A1}" type="presOf" srcId="{F5F785E7-D739-4A3F-9867-1AE168B1CE6D}" destId="{AC483C7E-17EC-4597-B845-1CF522C8938F}" srcOrd="0" destOrd="0" presId="urn:microsoft.com/office/officeart/2016/7/layout/LinearBlockProcessNumbered"/>
    <dgm:cxn modelId="{303BBEBA-0B2A-404D-BD61-D392BCDE8DA3}" srcId="{D3D1566C-ABCC-464A-9980-9FB95F606BED}" destId="{2F30241B-14AF-4A3D-90FC-792EC6A5A095}" srcOrd="3" destOrd="0" parTransId="{8C8A8616-397E-4AA5-9151-0D32CA6931A4}" sibTransId="{4A367D92-5006-4C32-AB6B-57A5CA16519D}"/>
    <dgm:cxn modelId="{10058AC1-9C79-4931-9F7E-201288A36774}" type="presOf" srcId="{57F41A56-EF2B-4D84-9039-13BB45B3FEEE}" destId="{89233438-B4F5-41BD-A996-F83BC58DA0FE}" srcOrd="0" destOrd="0" presId="urn:microsoft.com/office/officeart/2016/7/layout/LinearBlockProcessNumbered"/>
    <dgm:cxn modelId="{4D8C5CC7-33AF-4CE8-851C-972FBE4724D4}" type="presOf" srcId="{F5F785E7-D739-4A3F-9867-1AE168B1CE6D}" destId="{7E3B7248-8ABF-4FFC-AB7D-1D3146699BED}" srcOrd="1" destOrd="0" presId="urn:microsoft.com/office/officeart/2016/7/layout/LinearBlockProcessNumbered"/>
    <dgm:cxn modelId="{15882FE3-7DD2-4213-9F57-ADC4B808B340}" type="presOf" srcId="{FAA334D4-7893-4D24-B43F-61B9DE7F63C7}" destId="{651000D1-929B-47E0-B638-E69E436D3004}" srcOrd="0" destOrd="0" presId="urn:microsoft.com/office/officeart/2016/7/layout/LinearBlockProcessNumbered"/>
    <dgm:cxn modelId="{9365A8F8-E926-44DD-AE65-28492C51DC58}" srcId="{D3D1566C-ABCC-464A-9980-9FB95F606BED}" destId="{79F31C6E-CA80-44E6-8491-A0961E1EE745}" srcOrd="0" destOrd="0" parTransId="{7820B3D6-4257-4336-9D6D-9A1BAEBEF021}" sibTransId="{7554EFD3-F50A-49A7-BA44-430C63A0C547}"/>
    <dgm:cxn modelId="{40A79DFB-B8D7-47E3-88FA-6738D7AE7CE7}" type="presOf" srcId="{D3D1566C-ABCC-464A-9980-9FB95F606BED}" destId="{CD812B0F-96D5-4984-AFA0-857DA298D475}" srcOrd="0" destOrd="0" presId="urn:microsoft.com/office/officeart/2016/7/layout/LinearBlockProcessNumbered"/>
    <dgm:cxn modelId="{4A8A4847-B941-4D37-80AF-41785BBF966D}" type="presParOf" srcId="{CD812B0F-96D5-4984-AFA0-857DA298D475}" destId="{D1649F2A-414A-4E2F-B736-96E25E2C563C}" srcOrd="0" destOrd="0" presId="urn:microsoft.com/office/officeart/2016/7/layout/LinearBlockProcessNumbered"/>
    <dgm:cxn modelId="{0CF35CD9-9D52-4C84-878F-678EF8F47D23}" type="presParOf" srcId="{D1649F2A-414A-4E2F-B736-96E25E2C563C}" destId="{C62BD62A-3774-4733-A6CD-AAF4FCD133EE}" srcOrd="0" destOrd="0" presId="urn:microsoft.com/office/officeart/2016/7/layout/LinearBlockProcessNumbered"/>
    <dgm:cxn modelId="{534F5F00-17BB-4CD2-A325-677428C29670}" type="presParOf" srcId="{D1649F2A-414A-4E2F-B736-96E25E2C563C}" destId="{2DB2603A-830B-4895-A4F1-CDCE3F348586}" srcOrd="1" destOrd="0" presId="urn:microsoft.com/office/officeart/2016/7/layout/LinearBlockProcessNumbered"/>
    <dgm:cxn modelId="{BDFEFB94-4615-40B1-9850-0DB5556C4CAA}" type="presParOf" srcId="{D1649F2A-414A-4E2F-B736-96E25E2C563C}" destId="{4E5C92EE-5B8D-4E26-BED7-BA6C8CF67302}" srcOrd="2" destOrd="0" presId="urn:microsoft.com/office/officeart/2016/7/layout/LinearBlockProcessNumbered"/>
    <dgm:cxn modelId="{536FF786-790E-4FF0-B3C7-F3B12E4E4B2A}" type="presParOf" srcId="{CD812B0F-96D5-4984-AFA0-857DA298D475}" destId="{7A3717EA-C735-4AD4-858A-D1D3035DE200}" srcOrd="1" destOrd="0" presId="urn:microsoft.com/office/officeart/2016/7/layout/LinearBlockProcessNumbered"/>
    <dgm:cxn modelId="{57B82FE6-82FE-4650-B082-2DEE33228C3F}" type="presParOf" srcId="{CD812B0F-96D5-4984-AFA0-857DA298D475}" destId="{52E828AA-0EDA-4CBE-AE2F-A6027C5837FA}" srcOrd="2" destOrd="0" presId="urn:microsoft.com/office/officeart/2016/7/layout/LinearBlockProcessNumbered"/>
    <dgm:cxn modelId="{A973DF46-4FA3-4982-9A77-99108236AD31}" type="presParOf" srcId="{52E828AA-0EDA-4CBE-AE2F-A6027C5837FA}" destId="{4878364B-5B2B-455E-903B-EEDF51B9CA0B}" srcOrd="0" destOrd="0" presId="urn:microsoft.com/office/officeart/2016/7/layout/LinearBlockProcessNumbered"/>
    <dgm:cxn modelId="{8AAAF22C-9C41-4548-934E-AEE86BB7ECAB}" type="presParOf" srcId="{52E828AA-0EDA-4CBE-AE2F-A6027C5837FA}" destId="{89233438-B4F5-41BD-A996-F83BC58DA0FE}" srcOrd="1" destOrd="0" presId="urn:microsoft.com/office/officeart/2016/7/layout/LinearBlockProcessNumbered"/>
    <dgm:cxn modelId="{2CA7585B-DFA3-4925-981E-D150F808C52D}" type="presParOf" srcId="{52E828AA-0EDA-4CBE-AE2F-A6027C5837FA}" destId="{7D860F71-E39E-4414-B7C1-18B9BA0B55A1}" srcOrd="2" destOrd="0" presId="urn:microsoft.com/office/officeart/2016/7/layout/LinearBlockProcessNumbered"/>
    <dgm:cxn modelId="{BB9EA90E-C997-446B-92B1-41EB9C267559}" type="presParOf" srcId="{CD812B0F-96D5-4984-AFA0-857DA298D475}" destId="{F9BEB8FD-8E83-4CFC-B70C-3A7CDF3AFE75}" srcOrd="3" destOrd="0" presId="urn:microsoft.com/office/officeart/2016/7/layout/LinearBlockProcessNumbered"/>
    <dgm:cxn modelId="{11AA24C3-01CA-4910-9EC4-4395635D09B9}" type="presParOf" srcId="{CD812B0F-96D5-4984-AFA0-857DA298D475}" destId="{7D000B42-4668-4AE4-BAF9-ABE7BC5F780C}" srcOrd="4" destOrd="0" presId="urn:microsoft.com/office/officeart/2016/7/layout/LinearBlockProcessNumbered"/>
    <dgm:cxn modelId="{A688D391-3A53-471B-A98F-C308F6BD73BB}" type="presParOf" srcId="{7D000B42-4668-4AE4-BAF9-ABE7BC5F780C}" destId="{AC483C7E-17EC-4597-B845-1CF522C8938F}" srcOrd="0" destOrd="0" presId="urn:microsoft.com/office/officeart/2016/7/layout/LinearBlockProcessNumbered"/>
    <dgm:cxn modelId="{F923E159-CD2B-4E76-B2AE-794408019E66}" type="presParOf" srcId="{7D000B42-4668-4AE4-BAF9-ABE7BC5F780C}" destId="{651000D1-929B-47E0-B638-E69E436D3004}" srcOrd="1" destOrd="0" presId="urn:microsoft.com/office/officeart/2016/7/layout/LinearBlockProcessNumbered"/>
    <dgm:cxn modelId="{F5038872-B6BB-4B9C-8FA3-F60B7D735393}" type="presParOf" srcId="{7D000B42-4668-4AE4-BAF9-ABE7BC5F780C}" destId="{7E3B7248-8ABF-4FFC-AB7D-1D3146699BED}" srcOrd="2" destOrd="0" presId="urn:microsoft.com/office/officeart/2016/7/layout/LinearBlockProcessNumbered"/>
    <dgm:cxn modelId="{683C9152-367B-442D-8C29-28B3491B02B4}" type="presParOf" srcId="{CD812B0F-96D5-4984-AFA0-857DA298D475}" destId="{BB117C82-D376-4551-9734-451C53B90ADA}" srcOrd="5" destOrd="0" presId="urn:microsoft.com/office/officeart/2016/7/layout/LinearBlockProcessNumbered"/>
    <dgm:cxn modelId="{636F0560-6807-4DF4-8A9E-E9E902717473}" type="presParOf" srcId="{CD812B0F-96D5-4984-AFA0-857DA298D475}" destId="{CBBA1AD9-490B-4F9A-9023-3CD23D827F59}" srcOrd="6" destOrd="0" presId="urn:microsoft.com/office/officeart/2016/7/layout/LinearBlockProcessNumbered"/>
    <dgm:cxn modelId="{F92169F8-F665-4CBE-A4A3-AEA4C0F3D42B}" type="presParOf" srcId="{CBBA1AD9-490B-4F9A-9023-3CD23D827F59}" destId="{BFAB08A7-0BAF-41A7-82AD-EBC3CB430B3E}" srcOrd="0" destOrd="0" presId="urn:microsoft.com/office/officeart/2016/7/layout/LinearBlockProcessNumbered"/>
    <dgm:cxn modelId="{B43D3C27-70C9-4437-A0B1-A75D94E0AABB}" type="presParOf" srcId="{CBBA1AD9-490B-4F9A-9023-3CD23D827F59}" destId="{A8DBCBF3-66B0-44CB-8BE7-1BD5991FBB89}" srcOrd="1" destOrd="0" presId="urn:microsoft.com/office/officeart/2016/7/layout/LinearBlockProcessNumbered"/>
    <dgm:cxn modelId="{DF123ACF-55EB-4988-8372-7BD5906C2808}" type="presParOf" srcId="{CBBA1AD9-490B-4F9A-9023-3CD23D827F59}" destId="{AA82E82A-3C94-4CF6-A5C2-A559C2E4592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BD62A-3774-4733-A6CD-AAF4FCD133EE}">
      <dsp:nvSpPr>
        <dsp:cNvPr id="0" name=""/>
        <dsp:cNvSpPr/>
      </dsp:nvSpPr>
      <dsp:spPr>
        <a:xfrm>
          <a:off x="122" y="1898969"/>
          <a:ext cx="1478488" cy="17741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42" tIns="0" rIns="146042" bIns="330200" numCol="1" spcCol="1270" anchor="t" anchorCtr="0">
          <a:noAutofit/>
        </a:bodyPr>
        <a:lstStyle/>
        <a:p>
          <a:pPr marL="0" lvl="0" indent="0" algn="l" defTabSz="800100">
            <a:lnSpc>
              <a:spcPct val="90000"/>
            </a:lnSpc>
            <a:spcBef>
              <a:spcPct val="0"/>
            </a:spcBef>
            <a:spcAft>
              <a:spcPct val="35000"/>
            </a:spcAft>
            <a:buNone/>
          </a:pPr>
          <a:r>
            <a:rPr lang="en-US" sz="1800" kern="1200" dirty="0" err="1"/>
            <a:t>Einführung</a:t>
          </a:r>
          <a:endParaRPr lang="en-US" sz="1800" kern="1200" dirty="0"/>
        </a:p>
      </dsp:txBody>
      <dsp:txXfrm>
        <a:off x="122" y="2608643"/>
        <a:ext cx="1478488" cy="1064512"/>
      </dsp:txXfrm>
    </dsp:sp>
    <dsp:sp modelId="{2DB2603A-830B-4895-A4F1-CDCE3F348586}">
      <dsp:nvSpPr>
        <dsp:cNvPr id="0" name=""/>
        <dsp:cNvSpPr/>
      </dsp:nvSpPr>
      <dsp:spPr>
        <a:xfrm>
          <a:off x="122" y="1898969"/>
          <a:ext cx="1478488" cy="7096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6042" tIns="165100" rIns="146042" bIns="165100" numCol="1" spcCol="1270" anchor="ctr" anchorCtr="0">
          <a:noAutofit/>
        </a:bodyPr>
        <a:lstStyle/>
        <a:p>
          <a:pPr marL="0" lvl="0" indent="0" algn="l" defTabSz="1200150">
            <a:lnSpc>
              <a:spcPct val="90000"/>
            </a:lnSpc>
            <a:spcBef>
              <a:spcPct val="0"/>
            </a:spcBef>
            <a:spcAft>
              <a:spcPct val="35000"/>
            </a:spcAft>
            <a:buNone/>
          </a:pPr>
          <a:r>
            <a:rPr lang="en-US" sz="2700" kern="1200"/>
            <a:t>01</a:t>
          </a:r>
        </a:p>
      </dsp:txBody>
      <dsp:txXfrm>
        <a:off x="122" y="1898969"/>
        <a:ext cx="1478488" cy="709674"/>
      </dsp:txXfrm>
    </dsp:sp>
    <dsp:sp modelId="{4878364B-5B2B-455E-903B-EEDF51B9CA0B}">
      <dsp:nvSpPr>
        <dsp:cNvPr id="0" name=""/>
        <dsp:cNvSpPr/>
      </dsp:nvSpPr>
      <dsp:spPr>
        <a:xfrm>
          <a:off x="1596890" y="1898969"/>
          <a:ext cx="1478488" cy="17741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42" tIns="0" rIns="146042" bIns="330200" numCol="1" spcCol="1270" anchor="t" anchorCtr="0">
          <a:noAutofit/>
        </a:bodyPr>
        <a:lstStyle/>
        <a:p>
          <a:pPr marL="0" lvl="0" indent="0" algn="l" defTabSz="800100">
            <a:lnSpc>
              <a:spcPct val="90000"/>
            </a:lnSpc>
            <a:spcBef>
              <a:spcPct val="0"/>
            </a:spcBef>
            <a:spcAft>
              <a:spcPct val="35000"/>
            </a:spcAft>
            <a:buNone/>
          </a:pPr>
          <a:r>
            <a:rPr lang="en-US" sz="1800" kern="1200" dirty="0"/>
            <a:t>Azure Portal</a:t>
          </a:r>
        </a:p>
      </dsp:txBody>
      <dsp:txXfrm>
        <a:off x="1596890" y="2608643"/>
        <a:ext cx="1478488" cy="1064512"/>
      </dsp:txXfrm>
    </dsp:sp>
    <dsp:sp modelId="{89233438-B4F5-41BD-A996-F83BC58DA0FE}">
      <dsp:nvSpPr>
        <dsp:cNvPr id="0" name=""/>
        <dsp:cNvSpPr/>
      </dsp:nvSpPr>
      <dsp:spPr>
        <a:xfrm>
          <a:off x="1596890" y="1898969"/>
          <a:ext cx="1478488" cy="7096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6042" tIns="165100" rIns="146042" bIns="165100" numCol="1" spcCol="1270" anchor="ctr" anchorCtr="0">
          <a:noAutofit/>
        </a:bodyPr>
        <a:lstStyle/>
        <a:p>
          <a:pPr marL="0" lvl="0" indent="0" algn="l" defTabSz="1200150">
            <a:lnSpc>
              <a:spcPct val="90000"/>
            </a:lnSpc>
            <a:spcBef>
              <a:spcPct val="0"/>
            </a:spcBef>
            <a:spcAft>
              <a:spcPct val="35000"/>
            </a:spcAft>
            <a:buNone/>
          </a:pPr>
          <a:r>
            <a:rPr lang="de-AT" sz="2700" kern="1200"/>
            <a:t>02</a:t>
          </a:r>
        </a:p>
      </dsp:txBody>
      <dsp:txXfrm>
        <a:off x="1596890" y="1898969"/>
        <a:ext cx="1478488" cy="709674"/>
      </dsp:txXfrm>
    </dsp:sp>
    <dsp:sp modelId="{AC483C7E-17EC-4597-B845-1CF522C8938F}">
      <dsp:nvSpPr>
        <dsp:cNvPr id="0" name=""/>
        <dsp:cNvSpPr/>
      </dsp:nvSpPr>
      <dsp:spPr>
        <a:xfrm>
          <a:off x="3193658" y="1898969"/>
          <a:ext cx="1478488" cy="17741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42" tIns="0" rIns="146042" bIns="330200" numCol="1" spcCol="1270" anchor="t" anchorCtr="0">
          <a:noAutofit/>
        </a:bodyPr>
        <a:lstStyle/>
        <a:p>
          <a:pPr marL="0" lvl="0" indent="0" algn="l" defTabSz="800100">
            <a:lnSpc>
              <a:spcPct val="90000"/>
            </a:lnSpc>
            <a:spcBef>
              <a:spcPct val="0"/>
            </a:spcBef>
            <a:spcAft>
              <a:spcPct val="35000"/>
            </a:spcAft>
            <a:buNone/>
          </a:pPr>
          <a:r>
            <a:rPr lang="en-US" sz="1800" kern="1200" dirty="0"/>
            <a:t>RBAC</a:t>
          </a:r>
        </a:p>
        <a:p>
          <a:pPr marL="0" lvl="0" indent="0" algn="l" defTabSz="800100">
            <a:lnSpc>
              <a:spcPct val="90000"/>
            </a:lnSpc>
            <a:spcBef>
              <a:spcPct val="0"/>
            </a:spcBef>
            <a:spcAft>
              <a:spcPct val="35000"/>
            </a:spcAft>
            <a:buNone/>
          </a:pPr>
          <a:r>
            <a:rPr lang="en-US" sz="1800" kern="1200" dirty="0"/>
            <a:t>Policies</a:t>
          </a:r>
        </a:p>
      </dsp:txBody>
      <dsp:txXfrm>
        <a:off x="3193658" y="2608643"/>
        <a:ext cx="1478488" cy="1064512"/>
      </dsp:txXfrm>
    </dsp:sp>
    <dsp:sp modelId="{651000D1-929B-47E0-B638-E69E436D3004}">
      <dsp:nvSpPr>
        <dsp:cNvPr id="0" name=""/>
        <dsp:cNvSpPr/>
      </dsp:nvSpPr>
      <dsp:spPr>
        <a:xfrm>
          <a:off x="3193658" y="1898969"/>
          <a:ext cx="1478488" cy="7096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6042" tIns="165100" rIns="146042" bIns="165100" numCol="1" spcCol="1270" anchor="ctr" anchorCtr="0">
          <a:noAutofit/>
        </a:bodyPr>
        <a:lstStyle/>
        <a:p>
          <a:pPr marL="0" lvl="0" indent="0" algn="l" defTabSz="1200150">
            <a:lnSpc>
              <a:spcPct val="90000"/>
            </a:lnSpc>
            <a:spcBef>
              <a:spcPct val="0"/>
            </a:spcBef>
            <a:spcAft>
              <a:spcPct val="35000"/>
            </a:spcAft>
            <a:buNone/>
          </a:pPr>
          <a:r>
            <a:rPr lang="en-US" sz="2700" kern="1200"/>
            <a:t>03</a:t>
          </a:r>
        </a:p>
      </dsp:txBody>
      <dsp:txXfrm>
        <a:off x="3193658" y="1898969"/>
        <a:ext cx="1478488" cy="709674"/>
      </dsp:txXfrm>
    </dsp:sp>
    <dsp:sp modelId="{BFAB08A7-0BAF-41A7-82AD-EBC3CB430B3E}">
      <dsp:nvSpPr>
        <dsp:cNvPr id="0" name=""/>
        <dsp:cNvSpPr/>
      </dsp:nvSpPr>
      <dsp:spPr>
        <a:xfrm>
          <a:off x="4790426" y="1898969"/>
          <a:ext cx="1478488" cy="177418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42" tIns="0" rIns="146042" bIns="330200" numCol="1" spcCol="1270" anchor="t" anchorCtr="0">
          <a:noAutofit/>
        </a:bodyPr>
        <a:lstStyle/>
        <a:p>
          <a:pPr marL="0" lvl="0" indent="0" algn="l" defTabSz="800100">
            <a:lnSpc>
              <a:spcPct val="90000"/>
            </a:lnSpc>
            <a:spcBef>
              <a:spcPct val="0"/>
            </a:spcBef>
            <a:spcAft>
              <a:spcPct val="35000"/>
            </a:spcAft>
            <a:buNone/>
          </a:pPr>
          <a:r>
            <a:rPr lang="en-US" sz="1800" kern="1200" dirty="0"/>
            <a:t>Lab INTRO.1</a:t>
          </a:r>
        </a:p>
        <a:p>
          <a:pPr marL="0" lvl="0" indent="0" algn="l" defTabSz="800100">
            <a:lnSpc>
              <a:spcPct val="90000"/>
            </a:lnSpc>
            <a:spcBef>
              <a:spcPct val="0"/>
            </a:spcBef>
            <a:spcAft>
              <a:spcPct val="35000"/>
            </a:spcAft>
            <a:buNone/>
          </a:pPr>
          <a:r>
            <a:rPr lang="en-US" sz="1800" kern="1200" dirty="0"/>
            <a:t>Lab INTRO.2</a:t>
          </a:r>
        </a:p>
      </dsp:txBody>
      <dsp:txXfrm>
        <a:off x="4790426" y="2608643"/>
        <a:ext cx="1478488" cy="1064512"/>
      </dsp:txXfrm>
    </dsp:sp>
    <dsp:sp modelId="{A8DBCBF3-66B0-44CB-8BE7-1BD5991FBB89}">
      <dsp:nvSpPr>
        <dsp:cNvPr id="0" name=""/>
        <dsp:cNvSpPr/>
      </dsp:nvSpPr>
      <dsp:spPr>
        <a:xfrm>
          <a:off x="4790426" y="1898969"/>
          <a:ext cx="1478488" cy="7096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46042" tIns="165100" rIns="146042" bIns="165100" numCol="1" spcCol="1270" anchor="ctr" anchorCtr="0">
          <a:noAutofit/>
        </a:bodyPr>
        <a:lstStyle/>
        <a:p>
          <a:pPr marL="0" lvl="0" indent="0" algn="l" defTabSz="1200150">
            <a:lnSpc>
              <a:spcPct val="90000"/>
            </a:lnSpc>
            <a:spcBef>
              <a:spcPct val="0"/>
            </a:spcBef>
            <a:spcAft>
              <a:spcPct val="35000"/>
            </a:spcAft>
            <a:buNone/>
          </a:pPr>
          <a:r>
            <a:rPr lang="en-US" sz="2700" kern="1200"/>
            <a:t>04</a:t>
          </a:r>
        </a:p>
      </dsp:txBody>
      <dsp:txXfrm>
        <a:off x="4790426" y="1898969"/>
        <a:ext cx="1478488" cy="70967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8A50B-3C86-4CEA-8CBA-121E0F79A783}" type="datetimeFigureOut">
              <a:rPr lang="de-DE" smtClean="0"/>
              <a:t>03.05.2023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DA4A0-9053-4449-8FDB-F128ABAF53EF}" type="slidenum">
              <a:rPr lang="de-DE" smtClean="0"/>
              <a:t>‹#›</a:t>
            </a:fld>
            <a:endParaRPr lang="de-DE"/>
          </a:p>
        </p:txBody>
      </p:sp>
    </p:spTree>
    <p:extLst>
      <p:ext uri="{BB962C8B-B14F-4D97-AF65-F5344CB8AC3E}">
        <p14:creationId xmlns:p14="http://schemas.microsoft.com/office/powerpoint/2010/main" val="343160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69DA4A0-9053-4449-8FDB-F128ABAF53EF}" type="slidenum">
              <a:rPr lang="de-DE" smtClean="0"/>
              <a:t>1</a:t>
            </a:fld>
            <a:endParaRPr lang="de-DE"/>
          </a:p>
        </p:txBody>
      </p:sp>
    </p:spTree>
    <p:extLst>
      <p:ext uri="{BB962C8B-B14F-4D97-AF65-F5344CB8AC3E}">
        <p14:creationId xmlns:p14="http://schemas.microsoft.com/office/powerpoint/2010/main" val="762741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11</a:t>
            </a:fld>
            <a:endParaRPr lang="de-DE"/>
          </a:p>
        </p:txBody>
      </p:sp>
    </p:spTree>
    <p:extLst>
      <p:ext uri="{BB962C8B-B14F-4D97-AF65-F5344CB8AC3E}">
        <p14:creationId xmlns:p14="http://schemas.microsoft.com/office/powerpoint/2010/main" val="2447776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12</a:t>
            </a:fld>
            <a:endParaRPr lang="de-DE"/>
          </a:p>
        </p:txBody>
      </p:sp>
    </p:spTree>
    <p:extLst>
      <p:ext uri="{BB962C8B-B14F-4D97-AF65-F5344CB8AC3E}">
        <p14:creationId xmlns:p14="http://schemas.microsoft.com/office/powerpoint/2010/main" val="3545334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You can use App Service to quickly provision and create web, mobile, logic, or API apps in Azure. App Service is a PaaS solution,</a:t>
            </a:r>
          </a:p>
          <a:p>
            <a:pPr fontAlgn="base"/>
            <a:r>
              <a:rPr lang="en-US" sz="1200" b="1" u="none" strike="noStrike" kern="1200" dirty="0">
                <a:solidFill>
                  <a:schemeClr val="tx1"/>
                </a:solidFill>
                <a:effectLst/>
                <a:latin typeface="+mn-lt"/>
                <a:ea typeface="+mn-ea"/>
                <a:cs typeface="+mn-cs"/>
              </a:rPr>
              <a:t>Cloud Services</a:t>
            </a:r>
            <a:r>
              <a:rPr lang="en-US" sz="1200" u="none" strike="noStrike" kern="1200" dirty="0">
                <a:solidFill>
                  <a:schemeClr val="tx1"/>
                </a:solidFill>
                <a:effectLst/>
                <a:latin typeface="+mn-lt"/>
                <a:ea typeface="+mn-ea"/>
                <a:cs typeface="+mn-cs"/>
              </a:rPr>
              <a:t> </a:t>
            </a:r>
          </a:p>
          <a:p>
            <a:pPr fontAlgn="base"/>
            <a:r>
              <a:rPr lang="en-US" sz="1200" u="none" strike="noStrike" kern="1200" dirty="0">
                <a:solidFill>
                  <a:schemeClr val="tx1"/>
                </a:solidFill>
                <a:effectLst/>
                <a:latin typeface="+mn-lt"/>
                <a:ea typeface="+mn-ea"/>
                <a:cs typeface="+mn-cs"/>
              </a:rPr>
              <a:t>Azure Cloud Services offers multitier scalability for Windows-based web apps and greater control over the hosting environment. When using Azure Cloud Services, you can connect to your virtual machines and interactively perform management tasks such as registry modifications and Windows Installer–based installations. You typically use Azure Cloud Services to deploy more complex solutions than an App Service can provide. Azure Cloud Services is best suited for: </a:t>
            </a:r>
          </a:p>
          <a:p>
            <a:pPr fontAlgn="base"/>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Multitiered web apps.</a:t>
            </a:r>
          </a:p>
          <a:p>
            <a:pPr fontAlgn="base"/>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Web apps that require a highly scalable, high-performance environment.</a:t>
            </a:r>
          </a:p>
          <a:p>
            <a:pPr fontAlgn="base"/>
            <a:r>
              <a:rPr lang="en-US" sz="1200" b="0" i="0" u="none" strike="noStrike" kern="1200" dirty="0">
                <a:solidFill>
                  <a:schemeClr val="tx1"/>
                </a:solidFill>
                <a:effectLst/>
                <a:latin typeface="+mn-lt"/>
                <a:ea typeface="+mn-ea"/>
                <a:cs typeface="+mn-cs"/>
              </a:rPr>
              <a:t>•</a:t>
            </a:r>
          </a:p>
          <a:p>
            <a:pPr fontAlgn="base"/>
            <a:r>
              <a:rPr lang="en-US" sz="1200" b="0" i="0" u="none" strike="noStrike" kern="1200" dirty="0">
                <a:solidFill>
                  <a:schemeClr val="tx1"/>
                </a:solidFill>
                <a:effectLst/>
                <a:latin typeface="+mn-lt"/>
                <a:ea typeface="+mn-ea"/>
                <a:cs typeface="+mn-cs"/>
              </a:rPr>
              <a:t>Web apps that have additional application dependencies or require minor operating system modifications. </a:t>
            </a:r>
          </a:p>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13</a:t>
            </a:fld>
            <a:endParaRPr lang="de-DE"/>
          </a:p>
        </p:txBody>
      </p:sp>
    </p:spTree>
    <p:extLst>
      <p:ext uri="{BB962C8B-B14F-4D97-AF65-F5344CB8AC3E}">
        <p14:creationId xmlns:p14="http://schemas.microsoft.com/office/powerpoint/2010/main" val="1807736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14</a:t>
            </a:fld>
            <a:endParaRPr lang="de-DE"/>
          </a:p>
        </p:txBody>
      </p:sp>
    </p:spTree>
    <p:extLst>
      <p:ext uri="{BB962C8B-B14F-4D97-AF65-F5344CB8AC3E}">
        <p14:creationId xmlns:p14="http://schemas.microsoft.com/office/powerpoint/2010/main" val="117376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169DA4A0-9053-4449-8FDB-F128ABAF53EF}" type="slidenum">
              <a:rPr lang="de-DE" smtClean="0"/>
              <a:t>15</a:t>
            </a:fld>
            <a:endParaRPr lang="de-DE"/>
          </a:p>
        </p:txBody>
      </p:sp>
    </p:spTree>
    <p:extLst>
      <p:ext uri="{BB962C8B-B14F-4D97-AF65-F5344CB8AC3E}">
        <p14:creationId xmlns:p14="http://schemas.microsoft.com/office/powerpoint/2010/main" val="353028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 Menu / Dashboards</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16</a:t>
            </a:fld>
            <a:endParaRPr lang="de-DE"/>
          </a:p>
        </p:txBody>
      </p:sp>
    </p:spTree>
    <p:extLst>
      <p:ext uri="{BB962C8B-B14F-4D97-AF65-F5344CB8AC3E}">
        <p14:creationId xmlns:p14="http://schemas.microsoft.com/office/powerpoint/2010/main" val="1085817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Blades</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17</a:t>
            </a:fld>
            <a:endParaRPr lang="de-DE"/>
          </a:p>
        </p:txBody>
      </p:sp>
    </p:spTree>
    <p:extLst>
      <p:ext uri="{BB962C8B-B14F-4D97-AF65-F5344CB8AC3E}">
        <p14:creationId xmlns:p14="http://schemas.microsoft.com/office/powerpoint/2010/main" val="952866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18</a:t>
            </a:fld>
            <a:endParaRPr lang="de-DE"/>
          </a:p>
        </p:txBody>
      </p:sp>
    </p:spTree>
    <p:extLst>
      <p:ext uri="{BB962C8B-B14F-4D97-AF65-F5344CB8AC3E}">
        <p14:creationId xmlns:p14="http://schemas.microsoft.com/office/powerpoint/2010/main" val="3596184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19</a:t>
            </a:fld>
            <a:endParaRPr lang="de-DE"/>
          </a:p>
        </p:txBody>
      </p:sp>
    </p:spTree>
    <p:extLst>
      <p:ext uri="{BB962C8B-B14F-4D97-AF65-F5344CB8AC3E}">
        <p14:creationId xmlns:p14="http://schemas.microsoft.com/office/powerpoint/2010/main" val="2892973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20</a:t>
            </a:fld>
            <a:endParaRPr lang="de-DE"/>
          </a:p>
        </p:txBody>
      </p:sp>
    </p:spTree>
    <p:extLst>
      <p:ext uri="{BB962C8B-B14F-4D97-AF65-F5344CB8AC3E}">
        <p14:creationId xmlns:p14="http://schemas.microsoft.com/office/powerpoint/2010/main" val="35255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69DA4A0-9053-4449-8FDB-F128ABAF53EF}" type="slidenum">
              <a:rPr lang="de-DE" smtClean="0"/>
              <a:t>2</a:t>
            </a:fld>
            <a:endParaRPr lang="de-DE"/>
          </a:p>
        </p:txBody>
      </p:sp>
    </p:spTree>
    <p:extLst>
      <p:ext uri="{BB962C8B-B14F-4D97-AF65-F5344CB8AC3E}">
        <p14:creationId xmlns:p14="http://schemas.microsoft.com/office/powerpoint/2010/main" val="2426705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21</a:t>
            </a:fld>
            <a:endParaRPr lang="de-DE"/>
          </a:p>
        </p:txBody>
      </p:sp>
    </p:spTree>
    <p:extLst>
      <p:ext uri="{BB962C8B-B14F-4D97-AF65-F5344CB8AC3E}">
        <p14:creationId xmlns:p14="http://schemas.microsoft.com/office/powerpoint/2010/main" val="3067161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22</a:t>
            </a:fld>
            <a:endParaRPr lang="de-DE"/>
          </a:p>
        </p:txBody>
      </p:sp>
    </p:spTree>
    <p:extLst>
      <p:ext uri="{BB962C8B-B14F-4D97-AF65-F5344CB8AC3E}">
        <p14:creationId xmlns:p14="http://schemas.microsoft.com/office/powerpoint/2010/main" val="742765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23</a:t>
            </a:fld>
            <a:endParaRPr lang="de-DE"/>
          </a:p>
        </p:txBody>
      </p:sp>
    </p:spTree>
    <p:extLst>
      <p:ext uri="{BB962C8B-B14F-4D97-AF65-F5344CB8AC3E}">
        <p14:creationId xmlns:p14="http://schemas.microsoft.com/office/powerpoint/2010/main" val="3720581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24</a:t>
            </a:fld>
            <a:endParaRPr lang="de-DE"/>
          </a:p>
        </p:txBody>
      </p:sp>
    </p:spTree>
    <p:extLst>
      <p:ext uri="{BB962C8B-B14F-4D97-AF65-F5344CB8AC3E}">
        <p14:creationId xmlns:p14="http://schemas.microsoft.com/office/powerpoint/2010/main" val="21723447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der Policy Allowed Location -&gt; </a:t>
            </a:r>
            <a:r>
              <a:rPr lang="en-US" dirty="0" err="1"/>
              <a:t>zuweisen</a:t>
            </a:r>
            <a:r>
              <a:rPr lang="en-US" dirty="0"/>
              <a:t> </a:t>
            </a:r>
            <a:r>
              <a:rPr lang="en-US" dirty="0" err="1"/>
              <a:t>zur</a:t>
            </a:r>
            <a:r>
              <a:rPr lang="en-US" dirty="0"/>
              <a:t> </a:t>
            </a:r>
            <a:r>
              <a:rPr lang="en-US" dirty="0" err="1"/>
              <a:t>Resourcengruppe</a:t>
            </a:r>
            <a:r>
              <a:rPr lang="en-US" dirty="0"/>
              <a:t> “</a:t>
            </a:r>
            <a:r>
              <a:rPr lang="en-US" dirty="0" err="1"/>
              <a:t>AzureTraining</a:t>
            </a:r>
            <a:r>
              <a:rPr lang="en-US" dirty="0"/>
              <a:t>”</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25</a:t>
            </a:fld>
            <a:endParaRPr lang="de-DE"/>
          </a:p>
        </p:txBody>
      </p:sp>
    </p:spTree>
    <p:extLst>
      <p:ext uri="{BB962C8B-B14F-4D97-AF65-F5344CB8AC3E}">
        <p14:creationId xmlns:p14="http://schemas.microsoft.com/office/powerpoint/2010/main" val="1858135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der Audit Location Policy + JSON Demo</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26</a:t>
            </a:fld>
            <a:endParaRPr lang="de-DE"/>
          </a:p>
        </p:txBody>
      </p:sp>
    </p:spTree>
    <p:extLst>
      <p:ext uri="{BB962C8B-B14F-4D97-AF65-F5344CB8AC3E}">
        <p14:creationId xmlns:p14="http://schemas.microsoft.com/office/powerpoint/2010/main" val="2133196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https://github.com/Azure/azure-quickstart-templates/tree/master/101-1vm-2nics-2subnets-1vnet</a:t>
            </a:r>
          </a:p>
          <a:p>
            <a:r>
              <a:rPr lang="en-US" dirty="0"/>
              <a:t>A</a:t>
            </a:r>
            <a:r>
              <a:rPr lang="de-AT" dirty="0"/>
              <a:t>RMVIZ</a:t>
            </a:r>
          </a:p>
        </p:txBody>
      </p:sp>
      <p:sp>
        <p:nvSpPr>
          <p:cNvPr id="4" name="Slide Number Placeholder 3"/>
          <p:cNvSpPr>
            <a:spLocks noGrp="1"/>
          </p:cNvSpPr>
          <p:nvPr>
            <p:ph type="sldNum" sz="quarter" idx="10"/>
          </p:nvPr>
        </p:nvSpPr>
        <p:spPr/>
        <p:txBody>
          <a:bodyPr/>
          <a:lstStyle/>
          <a:p>
            <a:fld id="{169DA4A0-9053-4449-8FDB-F128ABAF53EF}" type="slidenum">
              <a:rPr lang="de-DE" smtClean="0"/>
              <a:t>27</a:t>
            </a:fld>
            <a:endParaRPr lang="de-DE"/>
          </a:p>
        </p:txBody>
      </p:sp>
    </p:spTree>
    <p:extLst>
      <p:ext uri="{BB962C8B-B14F-4D97-AF65-F5344CB8AC3E}">
        <p14:creationId xmlns:p14="http://schemas.microsoft.com/office/powerpoint/2010/main" val="37643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C:\Users\anaschau\OneDrive\Training\Inhouse\Comparex\ArmTemplateWithCode.code-workspace</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28</a:t>
            </a:fld>
            <a:endParaRPr lang="de-DE"/>
          </a:p>
        </p:txBody>
      </p:sp>
    </p:spTree>
    <p:extLst>
      <p:ext uri="{BB962C8B-B14F-4D97-AF65-F5344CB8AC3E}">
        <p14:creationId xmlns:p14="http://schemas.microsoft.com/office/powerpoint/2010/main" val="2339481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dirty="0"/>
              <a:t>https://github.com/Azure/azure-quickstart-templates/tree/master/101-1vm-2nics-2subnets-1vnet</a:t>
            </a:r>
          </a:p>
          <a:p>
            <a:endParaRPr lang="de-AT" dirty="0"/>
          </a:p>
          <a:p>
            <a:r>
              <a:rPr lang="en-US" dirty="0"/>
              <a:t>A</a:t>
            </a:r>
            <a:r>
              <a:rPr lang="de-AT" dirty="0"/>
              <a:t>RMVIZ</a:t>
            </a:r>
          </a:p>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29</a:t>
            </a:fld>
            <a:endParaRPr lang="de-DE"/>
          </a:p>
        </p:txBody>
      </p:sp>
    </p:spTree>
    <p:extLst>
      <p:ext uri="{BB962C8B-B14F-4D97-AF65-F5344CB8AC3E}">
        <p14:creationId xmlns:p14="http://schemas.microsoft.com/office/powerpoint/2010/main" val="1241279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30</a:t>
            </a:fld>
            <a:endParaRPr lang="de-DE"/>
          </a:p>
        </p:txBody>
      </p:sp>
    </p:spTree>
    <p:extLst>
      <p:ext uri="{BB962C8B-B14F-4D97-AF65-F5344CB8AC3E}">
        <p14:creationId xmlns:p14="http://schemas.microsoft.com/office/powerpoint/2010/main" val="362411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Fully managed data center / service</a:t>
            </a:r>
          </a:p>
          <a:p>
            <a:r>
              <a:rPr lang="en-US" dirty="0"/>
              <a:t>Minimal capex</a:t>
            </a:r>
          </a:p>
          <a:p>
            <a:r>
              <a:rPr lang="en-US" dirty="0"/>
              <a:t>Better speed and flexibility</a:t>
            </a:r>
          </a:p>
          <a:p>
            <a:r>
              <a:rPr lang="en-US" dirty="0"/>
              <a:t>Virtualization and server consolidation</a:t>
            </a:r>
          </a:p>
          <a:p>
            <a:r>
              <a:rPr lang="en-US" dirty="0"/>
              <a:t>-&gt; </a:t>
            </a:r>
            <a:r>
              <a:rPr lang="en-US" dirty="0" err="1"/>
              <a:t>Braucht</a:t>
            </a:r>
            <a:r>
              <a:rPr lang="en-US" dirty="0"/>
              <a:t> </a:t>
            </a:r>
            <a:r>
              <a:rPr lang="en-US" dirty="0" err="1"/>
              <a:t>eigene</a:t>
            </a:r>
            <a:r>
              <a:rPr lang="en-US" dirty="0"/>
              <a:t> deployment </a:t>
            </a:r>
            <a:r>
              <a:rPr lang="en-US" dirty="0" err="1"/>
              <a:t>modelle</a:t>
            </a:r>
            <a:r>
              <a:rPr lang="en-US" dirty="0"/>
              <a:t> (DevOps, Infrastructure as code,..)</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4</a:t>
            </a:fld>
            <a:endParaRPr lang="de-DE"/>
          </a:p>
        </p:txBody>
      </p:sp>
    </p:spTree>
    <p:extLst>
      <p:ext uri="{BB962C8B-B14F-4D97-AF65-F5344CB8AC3E}">
        <p14:creationId xmlns:p14="http://schemas.microsoft.com/office/powerpoint/2010/main" val="13099156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169DA4A0-9053-4449-8FDB-F128ABAF53EF}" type="slidenum">
              <a:rPr lang="de-DE" smtClean="0"/>
              <a:t>31</a:t>
            </a:fld>
            <a:endParaRPr lang="de-DE"/>
          </a:p>
        </p:txBody>
      </p:sp>
    </p:spTree>
    <p:extLst>
      <p:ext uri="{BB962C8B-B14F-4D97-AF65-F5344CB8AC3E}">
        <p14:creationId xmlns:p14="http://schemas.microsoft.com/office/powerpoint/2010/main" val="361968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PaaS : ZB Azure App Service</a:t>
            </a:r>
          </a:p>
          <a:p>
            <a:r>
              <a:rPr lang="en-US" dirty="0"/>
              <a:t>IaaS: </a:t>
            </a:r>
            <a:r>
              <a:rPr lang="en-US" dirty="0" err="1"/>
              <a:t>zB</a:t>
            </a:r>
            <a:r>
              <a:rPr lang="en-US" dirty="0"/>
              <a:t> VM Service, Aber </a:t>
            </a:r>
            <a:r>
              <a:rPr lang="en-US" dirty="0" err="1"/>
              <a:t>auch</a:t>
            </a:r>
            <a:r>
              <a:rPr lang="en-US" dirty="0"/>
              <a:t> SQL,..</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5</a:t>
            </a:fld>
            <a:endParaRPr lang="de-DE"/>
          </a:p>
        </p:txBody>
      </p:sp>
    </p:spTree>
    <p:extLst>
      <p:ext uri="{BB962C8B-B14F-4D97-AF65-F5344CB8AC3E}">
        <p14:creationId xmlns:p14="http://schemas.microsoft.com/office/powerpoint/2010/main" val="2771878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169DA4A0-9053-4449-8FDB-F128ABAF53EF}" type="slidenum">
              <a:rPr lang="de-DE" smtClean="0"/>
              <a:t>6</a:t>
            </a:fld>
            <a:endParaRPr lang="de-DE"/>
          </a:p>
        </p:txBody>
      </p:sp>
    </p:spTree>
    <p:extLst>
      <p:ext uri="{BB962C8B-B14F-4D97-AF65-F5344CB8AC3E}">
        <p14:creationId xmlns:p14="http://schemas.microsoft.com/office/powerpoint/2010/main" val="306881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7</a:t>
            </a:fld>
            <a:endParaRPr lang="de-DE"/>
          </a:p>
        </p:txBody>
      </p:sp>
    </p:spTree>
    <p:extLst>
      <p:ext uri="{BB962C8B-B14F-4D97-AF65-F5344CB8AC3E}">
        <p14:creationId xmlns:p14="http://schemas.microsoft.com/office/powerpoint/2010/main" val="3952336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in Azure Portal</a:t>
            </a:r>
          </a:p>
          <a:p>
            <a:r>
              <a:rPr lang="en-US" dirty="0"/>
              <a:t>Show RBAC to andreasaschauer@andreasaschauer.onmicrosoft.com</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8</a:t>
            </a:fld>
            <a:endParaRPr lang="de-DE"/>
          </a:p>
        </p:txBody>
      </p:sp>
    </p:spTree>
    <p:extLst>
      <p:ext uri="{BB962C8B-B14F-4D97-AF65-F5344CB8AC3E}">
        <p14:creationId xmlns:p14="http://schemas.microsoft.com/office/powerpoint/2010/main" val="1411634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 Admin: https://account.windowsazure.com/Subscriptions</a:t>
            </a:r>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9</a:t>
            </a:fld>
            <a:endParaRPr lang="de-DE"/>
          </a:p>
        </p:txBody>
      </p:sp>
    </p:spTree>
    <p:extLst>
      <p:ext uri="{BB962C8B-B14F-4D97-AF65-F5344CB8AC3E}">
        <p14:creationId xmlns:p14="http://schemas.microsoft.com/office/powerpoint/2010/main" val="238014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dirty="0"/>
          </a:p>
        </p:txBody>
      </p:sp>
      <p:sp>
        <p:nvSpPr>
          <p:cNvPr id="4" name="Slide Number Placeholder 3"/>
          <p:cNvSpPr>
            <a:spLocks noGrp="1"/>
          </p:cNvSpPr>
          <p:nvPr>
            <p:ph type="sldNum" sz="quarter" idx="10"/>
          </p:nvPr>
        </p:nvSpPr>
        <p:spPr/>
        <p:txBody>
          <a:bodyPr/>
          <a:lstStyle/>
          <a:p>
            <a:fld id="{169DA4A0-9053-4449-8FDB-F128ABAF53EF}" type="slidenum">
              <a:rPr lang="de-DE" smtClean="0"/>
              <a:t>10</a:t>
            </a:fld>
            <a:endParaRPr lang="de-DE"/>
          </a:p>
        </p:txBody>
      </p:sp>
    </p:spTree>
    <p:extLst>
      <p:ext uri="{BB962C8B-B14F-4D97-AF65-F5344CB8AC3E}">
        <p14:creationId xmlns:p14="http://schemas.microsoft.com/office/powerpoint/2010/main" val="295490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FC96DE9-167A-40FE-B713-15531D54AA2C}" type="datetime1">
              <a:rPr lang="de-DE" smtClean="0"/>
              <a:t>03.05.2023</a:t>
            </a:fld>
            <a:endParaRPr lang="de-DE"/>
          </a:p>
        </p:txBody>
      </p:sp>
      <p:sp>
        <p:nvSpPr>
          <p:cNvPr id="5" name="Fußzeilenplatzhalter 4"/>
          <p:cNvSpPr>
            <a:spLocks noGrp="1"/>
          </p:cNvSpPr>
          <p:nvPr>
            <p:ph type="ftr" sz="quarter" idx="11"/>
          </p:nvPr>
        </p:nvSpPr>
        <p:spPr/>
        <p:txBody>
          <a:bodyPr/>
          <a:lstStyle/>
          <a:p>
            <a:r>
              <a:rPr lang="de-DE" dirty="0"/>
              <a:t>Microsoft SharePoint @ </a:t>
            </a:r>
            <a:r>
              <a:rPr lang="de-DE" dirty="0" err="1"/>
              <a:t>Schönhofer</a:t>
            </a:r>
            <a:r>
              <a:rPr lang="de-DE" dirty="0"/>
              <a:t> GmbH</a:t>
            </a:r>
          </a:p>
        </p:txBody>
      </p:sp>
      <p:sp>
        <p:nvSpPr>
          <p:cNvPr id="6" name="Foliennummernplatzhalter 5"/>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59432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AF05114-9BC3-4700-A8B6-19DCFCE6A893}" type="datetime1">
              <a:rPr lang="de-DE" smtClean="0"/>
              <a:t>03.05.2023</a:t>
            </a:fld>
            <a:endParaRPr lang="de-DE"/>
          </a:p>
        </p:txBody>
      </p:sp>
      <p:sp>
        <p:nvSpPr>
          <p:cNvPr id="5" name="Fußzeilenplatzhalter 4"/>
          <p:cNvSpPr>
            <a:spLocks noGrp="1"/>
          </p:cNvSpPr>
          <p:nvPr>
            <p:ph type="ftr" sz="quarter" idx="11"/>
          </p:nvPr>
        </p:nvSpPr>
        <p:spPr/>
        <p:txBody>
          <a:bodyPr/>
          <a:lstStyle/>
          <a:p>
            <a:r>
              <a:rPr lang="de-DE"/>
              <a:t>SharePoint @ erminas</a:t>
            </a:r>
          </a:p>
        </p:txBody>
      </p:sp>
      <p:sp>
        <p:nvSpPr>
          <p:cNvPr id="6" name="Foliennummernplatzhalter 5"/>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2799723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E8E1646-A929-4982-B004-4AD7E1BD5F04}" type="datetime1">
              <a:rPr lang="de-DE" smtClean="0"/>
              <a:t>03.05.2023</a:t>
            </a:fld>
            <a:endParaRPr lang="de-DE"/>
          </a:p>
        </p:txBody>
      </p:sp>
      <p:sp>
        <p:nvSpPr>
          <p:cNvPr id="5" name="Fußzeilenplatzhalter 4"/>
          <p:cNvSpPr>
            <a:spLocks noGrp="1"/>
          </p:cNvSpPr>
          <p:nvPr>
            <p:ph type="ftr" sz="quarter" idx="11"/>
          </p:nvPr>
        </p:nvSpPr>
        <p:spPr/>
        <p:txBody>
          <a:bodyPr/>
          <a:lstStyle/>
          <a:p>
            <a:r>
              <a:rPr lang="de-DE"/>
              <a:t>SharePoint @ erminas</a:t>
            </a:r>
          </a:p>
        </p:txBody>
      </p:sp>
      <p:sp>
        <p:nvSpPr>
          <p:cNvPr id="6" name="Foliennummernplatzhalter 5"/>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397218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22F5583-F73F-4508-82ED-BF8052230B7F}" type="datetime1">
              <a:rPr lang="de-DE" smtClean="0"/>
              <a:pPr/>
              <a:t>03.05.2023</a:t>
            </a:fld>
            <a:endParaRPr lang="de-DE" dirty="0"/>
          </a:p>
        </p:txBody>
      </p:sp>
      <p:sp>
        <p:nvSpPr>
          <p:cNvPr id="5" name="Fußzeilenplatzhalter 4"/>
          <p:cNvSpPr>
            <a:spLocks noGrp="1"/>
          </p:cNvSpPr>
          <p:nvPr>
            <p:ph type="ftr" sz="quarter" idx="11"/>
          </p:nvPr>
        </p:nvSpPr>
        <p:spPr/>
        <p:txBody>
          <a:bodyPr/>
          <a:lstStyle>
            <a:lvl1pPr>
              <a:defRPr/>
            </a:lvl1pPr>
          </a:lstStyle>
          <a:p>
            <a:r>
              <a:rPr lang="de-DE" dirty="0"/>
              <a:t>Microsoft SharePoint @ </a:t>
            </a:r>
            <a:r>
              <a:rPr lang="de-DE" dirty="0" err="1"/>
              <a:t>Schönhofer</a:t>
            </a:r>
            <a:r>
              <a:rPr lang="de-DE" dirty="0"/>
              <a:t> GmbH</a:t>
            </a:r>
          </a:p>
        </p:txBody>
      </p:sp>
      <p:sp>
        <p:nvSpPr>
          <p:cNvPr id="6" name="Foliennummernplatzhalter 5"/>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5535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16EAD93E-58CC-4B50-A895-BB06098AB020}" type="datetime1">
              <a:rPr lang="de-DE" smtClean="0"/>
              <a:t>03.05.2023</a:t>
            </a:fld>
            <a:endParaRPr lang="de-DE"/>
          </a:p>
        </p:txBody>
      </p:sp>
      <p:sp>
        <p:nvSpPr>
          <p:cNvPr id="5" name="Fußzeilenplatzhalter 4"/>
          <p:cNvSpPr>
            <a:spLocks noGrp="1"/>
          </p:cNvSpPr>
          <p:nvPr>
            <p:ph type="ftr" sz="quarter" idx="11"/>
          </p:nvPr>
        </p:nvSpPr>
        <p:spPr/>
        <p:txBody>
          <a:bodyPr/>
          <a:lstStyle>
            <a:lvl1pPr>
              <a:defRPr/>
            </a:lvl1pPr>
          </a:lstStyle>
          <a:p>
            <a:r>
              <a:rPr lang="de-DE" dirty="0"/>
              <a:t>Microsoft SharePoint @ </a:t>
            </a:r>
            <a:r>
              <a:rPr lang="de-DE" dirty="0" err="1"/>
              <a:t>Schönhofer</a:t>
            </a:r>
            <a:r>
              <a:rPr lang="de-DE" dirty="0"/>
              <a:t> GmbH</a:t>
            </a:r>
          </a:p>
        </p:txBody>
      </p:sp>
      <p:sp>
        <p:nvSpPr>
          <p:cNvPr id="6" name="Foliennummernplatzhalter 5"/>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354181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62820B3C-D52D-4587-9126-72519A7A85DE}" type="datetime1">
              <a:rPr lang="de-DE" smtClean="0"/>
              <a:t>03.05.2023</a:t>
            </a:fld>
            <a:endParaRPr lang="de-DE"/>
          </a:p>
        </p:txBody>
      </p:sp>
      <p:sp>
        <p:nvSpPr>
          <p:cNvPr id="6" name="Fußzeilenplatzhalter 5"/>
          <p:cNvSpPr>
            <a:spLocks noGrp="1"/>
          </p:cNvSpPr>
          <p:nvPr>
            <p:ph type="ftr" sz="quarter" idx="11"/>
          </p:nvPr>
        </p:nvSpPr>
        <p:spPr/>
        <p:txBody>
          <a:bodyPr/>
          <a:lstStyle/>
          <a:p>
            <a:r>
              <a:rPr lang="de-DE" dirty="0"/>
              <a:t>Microsoft SharePoint @ </a:t>
            </a:r>
            <a:r>
              <a:rPr lang="de-DE" dirty="0" err="1"/>
              <a:t>Schönhofer</a:t>
            </a:r>
            <a:r>
              <a:rPr lang="de-DE" dirty="0"/>
              <a:t> GmbH</a:t>
            </a:r>
          </a:p>
        </p:txBody>
      </p:sp>
      <p:sp>
        <p:nvSpPr>
          <p:cNvPr id="7" name="Foliennummernplatzhalter 6"/>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134963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118D273-6B04-44C3-95A4-BB561A17711C}" type="datetime1">
              <a:rPr lang="de-DE" smtClean="0"/>
              <a:t>03.05.2023</a:t>
            </a:fld>
            <a:endParaRPr lang="de-DE"/>
          </a:p>
        </p:txBody>
      </p:sp>
      <p:sp>
        <p:nvSpPr>
          <p:cNvPr id="8" name="Fußzeilenplatzhalter 7"/>
          <p:cNvSpPr>
            <a:spLocks noGrp="1"/>
          </p:cNvSpPr>
          <p:nvPr>
            <p:ph type="ftr" sz="quarter" idx="11"/>
          </p:nvPr>
        </p:nvSpPr>
        <p:spPr/>
        <p:txBody>
          <a:bodyPr/>
          <a:lstStyle>
            <a:lvl1pPr>
              <a:defRPr/>
            </a:lvl1pPr>
          </a:lstStyle>
          <a:p>
            <a:r>
              <a:rPr lang="de-DE" dirty="0"/>
              <a:t>SharePoint Addins @ thyssenkrupp</a:t>
            </a:r>
          </a:p>
        </p:txBody>
      </p:sp>
      <p:sp>
        <p:nvSpPr>
          <p:cNvPr id="9" name="Foliennummernplatzhalter 8"/>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246051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5C4FE39-95B7-49A6-AFB9-1D8E30430275}" type="datetime1">
              <a:rPr lang="de-DE" smtClean="0"/>
              <a:t>03.05.2023</a:t>
            </a:fld>
            <a:endParaRPr lang="de-DE"/>
          </a:p>
        </p:txBody>
      </p:sp>
      <p:sp>
        <p:nvSpPr>
          <p:cNvPr id="4" name="Fußzeilenplatzhalter 3"/>
          <p:cNvSpPr>
            <a:spLocks noGrp="1"/>
          </p:cNvSpPr>
          <p:nvPr>
            <p:ph type="ftr" sz="quarter" idx="11"/>
          </p:nvPr>
        </p:nvSpPr>
        <p:spPr/>
        <p:txBody>
          <a:bodyPr/>
          <a:lstStyle/>
          <a:p>
            <a:r>
              <a:rPr lang="de-DE" dirty="0"/>
              <a:t>Microsoft SharePoint @ </a:t>
            </a:r>
            <a:r>
              <a:rPr lang="de-DE" dirty="0" err="1"/>
              <a:t>Schönhofer</a:t>
            </a:r>
            <a:r>
              <a:rPr lang="de-DE" dirty="0"/>
              <a:t> GmbH</a:t>
            </a:r>
          </a:p>
        </p:txBody>
      </p:sp>
      <p:sp>
        <p:nvSpPr>
          <p:cNvPr id="5" name="Foliennummernplatzhalter 4"/>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136851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692E5ED9-4713-460E-8027-691A1932B9D2}" type="datetime1">
              <a:rPr lang="de-DE" smtClean="0"/>
              <a:t>03.05.2023</a:t>
            </a:fld>
            <a:endParaRPr lang="de-DE"/>
          </a:p>
        </p:txBody>
      </p:sp>
      <p:sp>
        <p:nvSpPr>
          <p:cNvPr id="3" name="Fußzeilenplatzhalter 2"/>
          <p:cNvSpPr>
            <a:spLocks noGrp="1"/>
          </p:cNvSpPr>
          <p:nvPr>
            <p:ph type="ftr" sz="quarter" idx="11"/>
          </p:nvPr>
        </p:nvSpPr>
        <p:spPr/>
        <p:txBody>
          <a:bodyPr/>
          <a:lstStyle>
            <a:lvl1pPr>
              <a:defRPr/>
            </a:lvl1pPr>
          </a:lstStyle>
          <a:p>
            <a:r>
              <a:rPr lang="de-DE" dirty="0"/>
              <a:t>SharePoint Addins @ thyssenkrupp</a:t>
            </a:r>
          </a:p>
        </p:txBody>
      </p:sp>
      <p:sp>
        <p:nvSpPr>
          <p:cNvPr id="4" name="Foliennummernplatzhalter 3"/>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172298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CF04BE28-1AF2-4C43-BEA7-084E3EBB3653}" type="datetime1">
              <a:rPr lang="de-DE" smtClean="0"/>
              <a:t>03.05.2023</a:t>
            </a:fld>
            <a:endParaRPr lang="de-DE"/>
          </a:p>
        </p:txBody>
      </p:sp>
      <p:sp>
        <p:nvSpPr>
          <p:cNvPr id="6" name="Fußzeilenplatzhalter 5"/>
          <p:cNvSpPr>
            <a:spLocks noGrp="1"/>
          </p:cNvSpPr>
          <p:nvPr>
            <p:ph type="ftr" sz="quarter" idx="11"/>
          </p:nvPr>
        </p:nvSpPr>
        <p:spPr/>
        <p:txBody>
          <a:bodyPr/>
          <a:lstStyle/>
          <a:p>
            <a:r>
              <a:rPr lang="de-DE"/>
              <a:t>SharePoint @ erminas</a:t>
            </a:r>
          </a:p>
        </p:txBody>
      </p:sp>
      <p:sp>
        <p:nvSpPr>
          <p:cNvPr id="7" name="Foliennummernplatzhalter 6"/>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52857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8AD712C0-D00E-43CC-8D65-02120083CD77}" type="datetime1">
              <a:rPr lang="de-DE" smtClean="0"/>
              <a:t>03.05.2023</a:t>
            </a:fld>
            <a:endParaRPr lang="de-DE"/>
          </a:p>
        </p:txBody>
      </p:sp>
      <p:sp>
        <p:nvSpPr>
          <p:cNvPr id="6" name="Fußzeilenplatzhalter 5"/>
          <p:cNvSpPr>
            <a:spLocks noGrp="1"/>
          </p:cNvSpPr>
          <p:nvPr>
            <p:ph type="ftr" sz="quarter" idx="11"/>
          </p:nvPr>
        </p:nvSpPr>
        <p:spPr/>
        <p:txBody>
          <a:bodyPr/>
          <a:lstStyle/>
          <a:p>
            <a:r>
              <a:rPr lang="de-DE"/>
              <a:t>SharePoint @ erminas</a:t>
            </a:r>
          </a:p>
        </p:txBody>
      </p:sp>
      <p:sp>
        <p:nvSpPr>
          <p:cNvPr id="7" name="Foliennummernplatzhalter 6"/>
          <p:cNvSpPr>
            <a:spLocks noGrp="1"/>
          </p:cNvSpPr>
          <p:nvPr>
            <p:ph type="sldNum" sz="quarter" idx="12"/>
          </p:nvPr>
        </p:nvSpPr>
        <p:spPr/>
        <p:txBody>
          <a:bodyPr/>
          <a:lstStyle/>
          <a:p>
            <a:fld id="{3711ACC2-09CF-4530-9F92-48EA567E62EA}" type="slidenum">
              <a:rPr lang="de-DE" smtClean="0"/>
              <a:t>‹#›</a:t>
            </a:fld>
            <a:endParaRPr lang="de-DE"/>
          </a:p>
        </p:txBody>
      </p:sp>
    </p:spTree>
    <p:extLst>
      <p:ext uri="{BB962C8B-B14F-4D97-AF65-F5344CB8AC3E}">
        <p14:creationId xmlns:p14="http://schemas.microsoft.com/office/powerpoint/2010/main" val="332929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AF1D2-14B7-4472-A6AD-2FFD29EDED36}" type="datetime1">
              <a:rPr lang="de-DE" smtClean="0"/>
              <a:t>03.05.2023</a:t>
            </a:fld>
            <a:endParaRPr lang="de-DE" dirty="0"/>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SharePoint @ erminas</a:t>
            </a:r>
            <a:endParaRPr lang="de-DE" dirty="0"/>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DF03A-175E-410D-A186-32FEB1CDDE0E}" type="slidenum">
              <a:rPr lang="de-DE" smtClean="0"/>
              <a:pPr/>
              <a:t>‹#›</a:t>
            </a:fld>
            <a:endParaRPr lang="de-DE" dirty="0"/>
          </a:p>
        </p:txBody>
      </p:sp>
    </p:spTree>
    <p:extLst>
      <p:ext uri="{BB962C8B-B14F-4D97-AF65-F5344CB8AC3E}">
        <p14:creationId xmlns:p14="http://schemas.microsoft.com/office/powerpoint/2010/main" val="310803698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ka.ms/lyvi3b"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aka.ms/Jcr7f7"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ka.ms/lxo0an" TargetMode="Externa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087368"/>
          </a:xfrm>
        </p:spPr>
        <p:txBody>
          <a:bodyPr>
            <a:noAutofit/>
          </a:bodyPr>
          <a:lstStyle/>
          <a:p>
            <a:r>
              <a:rPr lang="de-DE" sz="6600" dirty="0"/>
              <a:t>Microsoft Azure</a:t>
            </a:r>
            <a:br>
              <a:rPr lang="de-DE" sz="6600" dirty="0"/>
            </a:br>
            <a:r>
              <a:rPr lang="de-DE" sz="4000" dirty="0"/>
              <a:t>Administration | Development</a:t>
            </a:r>
            <a:endParaRPr lang="de-DE" sz="6600" dirty="0"/>
          </a:p>
        </p:txBody>
      </p:sp>
      <p:sp>
        <p:nvSpPr>
          <p:cNvPr id="3" name="Untertitel 2"/>
          <p:cNvSpPr>
            <a:spLocks noGrp="1"/>
          </p:cNvSpPr>
          <p:nvPr>
            <p:ph type="subTitle" idx="1"/>
          </p:nvPr>
        </p:nvSpPr>
        <p:spPr/>
        <p:txBody>
          <a:bodyPr>
            <a:normAutofit/>
          </a:bodyPr>
          <a:lstStyle/>
          <a:p>
            <a:r>
              <a:rPr lang="de-DE" dirty="0"/>
              <a:t>Modul 1 – Microsoft Azure| Einführung und Überblick</a:t>
            </a:r>
          </a:p>
          <a:p>
            <a:endParaRPr lang="de-DE" dirty="0"/>
          </a:p>
        </p:txBody>
      </p:sp>
    </p:spTree>
    <p:extLst>
      <p:ext uri="{BB962C8B-B14F-4D97-AF65-F5344CB8AC3E}">
        <p14:creationId xmlns:p14="http://schemas.microsoft.com/office/powerpoint/2010/main" val="16277382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Azure </a:t>
            </a:r>
            <a:r>
              <a:rPr lang="en-US" sz="3300" dirty="0" err="1">
                <a:solidFill>
                  <a:srgbClr val="FFFFFF"/>
                </a:solidFill>
              </a:rPr>
              <a:t>Resourcenkosten</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10</a:t>
            </a:fld>
            <a:endParaRPr lang="en-US">
              <a:solidFill>
                <a:schemeClr val="tx1">
                  <a:alpha val="80000"/>
                </a:schemeClr>
              </a:solidFill>
            </a:endParaRPr>
          </a:p>
        </p:txBody>
      </p:sp>
      <p:sp>
        <p:nvSpPr>
          <p:cNvPr id="7" name="Rectangle 6">
            <a:extLst>
              <a:ext uri="{FF2B5EF4-FFF2-40B4-BE49-F238E27FC236}">
                <a16:creationId xmlns:a16="http://schemas.microsoft.com/office/drawing/2014/main" id="{9B5BA225-BEED-4AE0-8220-7F1F2FE9C13C}"/>
              </a:ext>
            </a:extLst>
          </p:cNvPr>
          <p:cNvSpPr/>
          <p:nvPr/>
        </p:nvSpPr>
        <p:spPr>
          <a:xfrm>
            <a:off x="4480560" y="2905780"/>
            <a:ext cx="7711440" cy="523220"/>
          </a:xfrm>
          <a:prstGeom prst="rect">
            <a:avLst/>
          </a:prstGeom>
        </p:spPr>
        <p:txBody>
          <a:bodyPr wrap="square">
            <a:spAutoFit/>
          </a:bodyPr>
          <a:lstStyle/>
          <a:p>
            <a:r>
              <a:rPr lang="de-DE" sz="2800" dirty="0"/>
              <a:t>Azure </a:t>
            </a:r>
            <a:r>
              <a:rPr lang="de-DE" sz="2800" dirty="0" err="1"/>
              <a:t>Pricing</a:t>
            </a:r>
            <a:r>
              <a:rPr lang="de-DE" sz="2800" dirty="0"/>
              <a:t> </a:t>
            </a:r>
            <a:r>
              <a:rPr lang="de-DE" sz="2800" dirty="0" err="1"/>
              <a:t>Calculator</a:t>
            </a:r>
            <a:r>
              <a:rPr lang="de-DE" sz="2800" dirty="0"/>
              <a:t> &gt; </a:t>
            </a:r>
            <a:r>
              <a:rPr lang="en-US" sz="2800" u="sng" dirty="0">
                <a:hlinkClick r:id="rId3"/>
              </a:rPr>
              <a:t>https://aka.ms/lyvi3b</a:t>
            </a:r>
            <a:r>
              <a:rPr lang="en-US" sz="2800" dirty="0"/>
              <a:t> </a:t>
            </a:r>
            <a:endParaRPr lang="de-DE" sz="2800" dirty="0"/>
          </a:p>
        </p:txBody>
      </p:sp>
    </p:spTree>
    <p:extLst>
      <p:ext uri="{BB962C8B-B14F-4D97-AF65-F5344CB8AC3E}">
        <p14:creationId xmlns:p14="http://schemas.microsoft.com/office/powerpoint/2010/main" val="289447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err="1">
                <a:solidFill>
                  <a:srgbClr val="FFFFFF"/>
                </a:solidFill>
              </a:rPr>
              <a:t>Hilfe</a:t>
            </a:r>
            <a:r>
              <a:rPr lang="en-US" sz="3300" dirty="0">
                <a:solidFill>
                  <a:srgbClr val="FFFFFF"/>
                </a:solidFill>
              </a:rPr>
              <a:t> !</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11</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E722D2D4-B8D2-4D97-8E42-5F5AA67B97BD}"/>
              </a:ext>
            </a:extLst>
          </p:cNvPr>
          <p:cNvPicPr>
            <a:picLocks noChangeAspect="1"/>
          </p:cNvPicPr>
          <p:nvPr/>
        </p:nvPicPr>
        <p:blipFill>
          <a:blip r:embed="rId3"/>
          <a:stretch>
            <a:fillRect/>
          </a:stretch>
        </p:blipFill>
        <p:spPr>
          <a:xfrm>
            <a:off x="4439710" y="1107439"/>
            <a:ext cx="7108823" cy="4858817"/>
          </a:xfrm>
          <a:prstGeom prst="rect">
            <a:avLst/>
          </a:prstGeom>
        </p:spPr>
      </p:pic>
    </p:spTree>
    <p:extLst>
      <p:ext uri="{BB962C8B-B14F-4D97-AF65-F5344CB8AC3E}">
        <p14:creationId xmlns:p14="http://schemas.microsoft.com/office/powerpoint/2010/main" val="36302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Azure Services</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12</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AE7EC218-881C-4542-8DBB-7308B20E6282}"/>
              </a:ext>
            </a:extLst>
          </p:cNvPr>
          <p:cNvPicPr>
            <a:picLocks noChangeAspect="1"/>
          </p:cNvPicPr>
          <p:nvPr/>
        </p:nvPicPr>
        <p:blipFill rotWithShape="1">
          <a:blip r:embed="rId3"/>
          <a:srcRect t="1893"/>
          <a:stretch/>
        </p:blipFill>
        <p:spPr>
          <a:xfrm>
            <a:off x="4292356" y="985520"/>
            <a:ext cx="7719522" cy="5171440"/>
          </a:xfrm>
          <a:prstGeom prst="rect">
            <a:avLst/>
          </a:prstGeom>
        </p:spPr>
      </p:pic>
    </p:spTree>
    <p:extLst>
      <p:ext uri="{BB962C8B-B14F-4D97-AF65-F5344CB8AC3E}">
        <p14:creationId xmlns:p14="http://schemas.microsoft.com/office/powerpoint/2010/main" val="57226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Azure Compute</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13</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913712ED-1ECD-4425-AE88-3156E9551E9B}"/>
              </a:ext>
            </a:extLst>
          </p:cNvPr>
          <p:cNvPicPr>
            <a:picLocks noChangeAspect="1"/>
          </p:cNvPicPr>
          <p:nvPr/>
        </p:nvPicPr>
        <p:blipFill>
          <a:blip r:embed="rId3"/>
          <a:stretch>
            <a:fillRect/>
          </a:stretch>
        </p:blipFill>
        <p:spPr>
          <a:xfrm>
            <a:off x="4383599" y="1107440"/>
            <a:ext cx="6907759" cy="4643120"/>
          </a:xfrm>
          <a:prstGeom prst="rect">
            <a:avLst/>
          </a:prstGeom>
        </p:spPr>
      </p:pic>
    </p:spTree>
    <p:extLst>
      <p:ext uri="{BB962C8B-B14F-4D97-AF65-F5344CB8AC3E}">
        <p14:creationId xmlns:p14="http://schemas.microsoft.com/office/powerpoint/2010/main" val="140575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Azure Compute</a:t>
            </a:r>
            <a:br>
              <a:rPr lang="en-US" sz="3300" dirty="0">
                <a:solidFill>
                  <a:srgbClr val="FFFFFF"/>
                </a:solidFill>
              </a:rPr>
            </a:br>
            <a:r>
              <a:rPr lang="en-US" sz="3300" dirty="0">
                <a:solidFill>
                  <a:srgbClr val="FFFFFF"/>
                </a:solidFill>
              </a:rPr>
              <a:t>Application Hosting</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14</a:t>
            </a:fld>
            <a:endParaRPr lang="en-US">
              <a:solidFill>
                <a:schemeClr val="tx1">
                  <a:alpha val="80000"/>
                </a:schemeClr>
              </a:solidFill>
            </a:endParaRPr>
          </a:p>
        </p:txBody>
      </p:sp>
      <p:graphicFrame>
        <p:nvGraphicFramePr>
          <p:cNvPr id="3" name="Table 2">
            <a:extLst>
              <a:ext uri="{FF2B5EF4-FFF2-40B4-BE49-F238E27FC236}">
                <a16:creationId xmlns:a16="http://schemas.microsoft.com/office/drawing/2014/main" id="{7B41021C-51D5-4735-9BB0-14E47E2B9F36}"/>
              </a:ext>
            </a:extLst>
          </p:cNvPr>
          <p:cNvGraphicFramePr>
            <a:graphicFrameLocks noGrp="1"/>
          </p:cNvGraphicFramePr>
          <p:nvPr>
            <p:extLst>
              <p:ext uri="{D42A27DB-BD31-4B8C-83A1-F6EECF244321}">
                <p14:modId xmlns:p14="http://schemas.microsoft.com/office/powerpoint/2010/main" val="2920173317"/>
              </p:ext>
            </p:extLst>
          </p:nvPr>
        </p:nvGraphicFramePr>
        <p:xfrm>
          <a:off x="4592321" y="1278199"/>
          <a:ext cx="7081518" cy="3925390"/>
        </p:xfrm>
        <a:graphic>
          <a:graphicData uri="http://schemas.openxmlformats.org/drawingml/2006/table">
            <a:tbl>
              <a:tblPr firstRow="1" bandRow="1">
                <a:tableStyleId>{5C22544A-7EE6-4342-B048-85BDC9FD1C3A}</a:tableStyleId>
              </a:tblPr>
              <a:tblGrid>
                <a:gridCol w="2360506">
                  <a:extLst>
                    <a:ext uri="{9D8B030D-6E8A-4147-A177-3AD203B41FA5}">
                      <a16:colId xmlns:a16="http://schemas.microsoft.com/office/drawing/2014/main" val="1086795730"/>
                    </a:ext>
                  </a:extLst>
                </a:gridCol>
                <a:gridCol w="2360506">
                  <a:extLst>
                    <a:ext uri="{9D8B030D-6E8A-4147-A177-3AD203B41FA5}">
                      <a16:colId xmlns:a16="http://schemas.microsoft.com/office/drawing/2014/main" val="70267999"/>
                    </a:ext>
                  </a:extLst>
                </a:gridCol>
                <a:gridCol w="2360506">
                  <a:extLst>
                    <a:ext uri="{9D8B030D-6E8A-4147-A177-3AD203B41FA5}">
                      <a16:colId xmlns:a16="http://schemas.microsoft.com/office/drawing/2014/main" val="386818394"/>
                    </a:ext>
                  </a:extLst>
                </a:gridCol>
              </a:tblGrid>
              <a:tr h="969368">
                <a:tc>
                  <a:txBody>
                    <a:bodyPr/>
                    <a:lstStyle/>
                    <a:p>
                      <a:pPr algn="l"/>
                      <a:r>
                        <a:rPr lang="en-US" dirty="0"/>
                        <a:t>VMs</a:t>
                      </a:r>
                      <a:endParaRPr lang="de-AT" dirty="0"/>
                    </a:p>
                  </a:txBody>
                  <a:tcPr anchor="ctr"/>
                </a:tc>
                <a:tc>
                  <a:txBody>
                    <a:bodyPr/>
                    <a:lstStyle/>
                    <a:p>
                      <a:pPr algn="l"/>
                      <a:r>
                        <a:rPr lang="en-US" dirty="0"/>
                        <a:t>Container</a:t>
                      </a:r>
                      <a:endParaRPr lang="de-AT" dirty="0"/>
                    </a:p>
                  </a:txBody>
                  <a:tcPr anchor="ctr"/>
                </a:tc>
                <a:tc>
                  <a:txBody>
                    <a:bodyPr/>
                    <a:lstStyle/>
                    <a:p>
                      <a:pPr algn="l"/>
                      <a:r>
                        <a:rPr lang="en-US" dirty="0"/>
                        <a:t>Functions</a:t>
                      </a:r>
                      <a:endParaRPr lang="de-AT" dirty="0"/>
                    </a:p>
                  </a:txBody>
                  <a:tcPr anchor="ctr"/>
                </a:tc>
                <a:extLst>
                  <a:ext uri="{0D108BD9-81ED-4DB2-BD59-A6C34878D82A}">
                    <a16:rowId xmlns:a16="http://schemas.microsoft.com/office/drawing/2014/main" val="2103397536"/>
                  </a:ext>
                </a:extLst>
              </a:tr>
              <a:tr h="398967">
                <a:tc>
                  <a:txBody>
                    <a:bodyPr/>
                    <a:lstStyle/>
                    <a:p>
                      <a:pPr algn="l"/>
                      <a:r>
                        <a:rPr lang="en-US" dirty="0"/>
                        <a:t>Teil des Hyper-V</a:t>
                      </a:r>
                      <a:endParaRPr lang="de-AT" dirty="0"/>
                    </a:p>
                  </a:txBody>
                  <a:tcPr anchor="ctr"/>
                </a:tc>
                <a:tc>
                  <a:txBody>
                    <a:bodyPr/>
                    <a:lstStyle/>
                    <a:p>
                      <a:pPr algn="l"/>
                      <a:r>
                        <a:rPr lang="en-US" dirty="0" err="1"/>
                        <a:t>Setzt</a:t>
                      </a:r>
                      <a:r>
                        <a:rPr lang="en-US" dirty="0"/>
                        <a:t> auf OS auf</a:t>
                      </a:r>
                      <a:endParaRPr lang="de-AT" dirty="0"/>
                    </a:p>
                  </a:txBody>
                  <a:tcPr anchor="ctr"/>
                </a:tc>
                <a:tc>
                  <a:txBody>
                    <a:bodyPr/>
                    <a:lstStyle/>
                    <a:p>
                      <a:pPr algn="l"/>
                      <a:r>
                        <a:rPr lang="en-US" dirty="0" err="1"/>
                        <a:t>Einzelne</a:t>
                      </a:r>
                      <a:r>
                        <a:rPr lang="en-US" dirty="0"/>
                        <a:t> Services</a:t>
                      </a:r>
                      <a:endParaRPr lang="de-AT" dirty="0"/>
                    </a:p>
                  </a:txBody>
                  <a:tcPr anchor="ctr"/>
                </a:tc>
                <a:extLst>
                  <a:ext uri="{0D108BD9-81ED-4DB2-BD59-A6C34878D82A}">
                    <a16:rowId xmlns:a16="http://schemas.microsoft.com/office/drawing/2014/main" val="3248541545"/>
                  </a:ext>
                </a:extLst>
              </a:tr>
              <a:tr h="698192">
                <a:tc>
                  <a:txBody>
                    <a:bodyPr/>
                    <a:lstStyle/>
                    <a:p>
                      <a:pPr algn="l"/>
                      <a:r>
                        <a:rPr lang="en-US" dirty="0" err="1"/>
                        <a:t>Inkludiert</a:t>
                      </a:r>
                      <a:r>
                        <a:rPr lang="en-US" dirty="0"/>
                        <a:t> OS</a:t>
                      </a:r>
                      <a:endParaRPr lang="de-AT" dirty="0"/>
                    </a:p>
                  </a:txBody>
                  <a:tcPr anchor="ctr"/>
                </a:tc>
                <a:tc>
                  <a:txBody>
                    <a:bodyPr/>
                    <a:lstStyle/>
                    <a:p>
                      <a:pPr algn="l"/>
                      <a:r>
                        <a:rPr lang="en-US" dirty="0"/>
                        <a:t>Nur App </a:t>
                      </a:r>
                      <a:r>
                        <a:rPr lang="en-US" dirty="0" err="1"/>
                        <a:t>Komponenten</a:t>
                      </a:r>
                      <a:endParaRPr lang="de-AT" dirty="0"/>
                    </a:p>
                  </a:txBody>
                  <a:tcPr anchor="ctr"/>
                </a:tc>
                <a:tc>
                  <a:txBody>
                    <a:bodyPr/>
                    <a:lstStyle/>
                    <a:p>
                      <a:pPr algn="l"/>
                      <a:r>
                        <a:rPr lang="en-US" dirty="0"/>
                        <a:t>Nur 1 </a:t>
                      </a:r>
                      <a:r>
                        <a:rPr lang="en-US" dirty="0" err="1"/>
                        <a:t>Funktion</a:t>
                      </a:r>
                      <a:r>
                        <a:rPr lang="en-US" dirty="0"/>
                        <a:t> – </a:t>
                      </a:r>
                      <a:r>
                        <a:rPr lang="en-US" dirty="0" err="1"/>
                        <a:t>mehrere</a:t>
                      </a:r>
                      <a:r>
                        <a:rPr lang="en-US" dirty="0"/>
                        <a:t> Functions </a:t>
                      </a:r>
                      <a:r>
                        <a:rPr lang="en-US" dirty="0" err="1"/>
                        <a:t>zusammen</a:t>
                      </a:r>
                      <a:r>
                        <a:rPr lang="en-US" dirty="0"/>
                        <a:t> </a:t>
                      </a:r>
                      <a:r>
                        <a:rPr lang="en-US" dirty="0" err="1"/>
                        <a:t>bilden</a:t>
                      </a:r>
                      <a:r>
                        <a:rPr lang="en-US" dirty="0"/>
                        <a:t> </a:t>
                      </a:r>
                      <a:r>
                        <a:rPr lang="en-US" dirty="0" err="1"/>
                        <a:t>komplett</a:t>
                      </a:r>
                      <a:r>
                        <a:rPr lang="en-US" dirty="0"/>
                        <a:t> </a:t>
                      </a:r>
                      <a:r>
                        <a:rPr lang="en-US" dirty="0" err="1"/>
                        <a:t>Funktion</a:t>
                      </a:r>
                      <a:r>
                        <a:rPr lang="en-US" dirty="0"/>
                        <a:t> ab</a:t>
                      </a:r>
                      <a:endParaRPr lang="de-AT" dirty="0"/>
                    </a:p>
                  </a:txBody>
                  <a:tcPr anchor="ctr"/>
                </a:tc>
                <a:extLst>
                  <a:ext uri="{0D108BD9-81ED-4DB2-BD59-A6C34878D82A}">
                    <a16:rowId xmlns:a16="http://schemas.microsoft.com/office/drawing/2014/main" val="767767921"/>
                  </a:ext>
                </a:extLst>
              </a:tr>
              <a:tr h="398967">
                <a:tc>
                  <a:txBody>
                    <a:bodyPr/>
                    <a:lstStyle/>
                    <a:p>
                      <a:pPr algn="l"/>
                      <a:r>
                        <a:rPr lang="en-US" dirty="0"/>
                        <a:t>Start - </a:t>
                      </a:r>
                      <a:r>
                        <a:rPr lang="en-US" dirty="0" err="1"/>
                        <a:t>Langsam</a:t>
                      </a:r>
                      <a:endParaRPr lang="en-US" dirty="0"/>
                    </a:p>
                  </a:txBody>
                  <a:tcPr anchor="ctr"/>
                </a:tc>
                <a:tc>
                  <a:txBody>
                    <a:bodyPr/>
                    <a:lstStyle/>
                    <a:p>
                      <a:pPr algn="l"/>
                      <a:r>
                        <a:rPr lang="en-US" dirty="0"/>
                        <a:t>Start – Schnell</a:t>
                      </a:r>
                      <a:endParaRPr lang="de-AT" dirty="0"/>
                    </a:p>
                  </a:txBody>
                  <a:tcPr anchor="ctr"/>
                </a:tc>
                <a:tc>
                  <a:txBody>
                    <a:bodyPr/>
                    <a:lstStyle/>
                    <a:p>
                      <a:pPr algn="l"/>
                      <a:r>
                        <a:rPr lang="en-US" dirty="0"/>
                        <a:t>n/a</a:t>
                      </a:r>
                      <a:endParaRPr lang="de-AT" dirty="0"/>
                    </a:p>
                  </a:txBody>
                  <a:tcPr anchor="ctr"/>
                </a:tc>
                <a:extLst>
                  <a:ext uri="{0D108BD9-81ED-4DB2-BD59-A6C34878D82A}">
                    <a16:rowId xmlns:a16="http://schemas.microsoft.com/office/drawing/2014/main" val="1260764034"/>
                  </a:ext>
                </a:extLst>
              </a:tr>
              <a:tr h="969368">
                <a:tc>
                  <a:txBody>
                    <a:bodyPr/>
                    <a:lstStyle/>
                    <a:p>
                      <a:pPr algn="l"/>
                      <a:r>
                        <a:rPr lang="en-US" dirty="0"/>
                        <a:t>Automation </a:t>
                      </a:r>
                      <a:r>
                        <a:rPr lang="en-US" dirty="0" err="1"/>
                        <a:t>komplex</a:t>
                      </a:r>
                      <a:endParaRPr lang="de-AT" dirty="0"/>
                    </a:p>
                  </a:txBody>
                  <a:tcPr anchor="ctr"/>
                </a:tc>
                <a:tc>
                  <a:txBody>
                    <a:bodyPr/>
                    <a:lstStyle/>
                    <a:p>
                      <a:pPr algn="l"/>
                      <a:r>
                        <a:rPr lang="en-US" dirty="0" err="1"/>
                        <a:t>Einfache</a:t>
                      </a:r>
                      <a:r>
                        <a:rPr lang="en-US" dirty="0"/>
                        <a:t> </a:t>
                      </a:r>
                      <a:r>
                        <a:rPr lang="en-US" dirty="0" err="1"/>
                        <a:t>Orchestrierung</a:t>
                      </a:r>
                      <a:endParaRPr lang="de-AT" dirty="0"/>
                    </a:p>
                  </a:txBody>
                  <a:tcPr anchor="ctr"/>
                </a:tc>
                <a:tc>
                  <a:txBody>
                    <a:bodyPr/>
                    <a:lstStyle/>
                    <a:p>
                      <a:pPr algn="l"/>
                      <a:r>
                        <a:rPr lang="en-US" dirty="0"/>
                        <a:t>n/a</a:t>
                      </a:r>
                      <a:endParaRPr lang="de-AT" dirty="0"/>
                    </a:p>
                  </a:txBody>
                  <a:tcPr anchor="ctr"/>
                </a:tc>
                <a:extLst>
                  <a:ext uri="{0D108BD9-81ED-4DB2-BD59-A6C34878D82A}">
                    <a16:rowId xmlns:a16="http://schemas.microsoft.com/office/drawing/2014/main" val="2457171639"/>
                  </a:ext>
                </a:extLst>
              </a:tr>
            </a:tbl>
          </a:graphicData>
        </a:graphic>
      </p:graphicFrame>
    </p:spTree>
    <p:extLst>
      <p:ext uri="{BB962C8B-B14F-4D97-AF65-F5344CB8AC3E}">
        <p14:creationId xmlns:p14="http://schemas.microsoft.com/office/powerpoint/2010/main" val="365826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77053"/>
          </a:xfrm>
        </p:spPr>
        <p:txBody>
          <a:bodyPr anchor="ctr">
            <a:noAutofit/>
          </a:bodyPr>
          <a:lstStyle/>
          <a:p>
            <a:r>
              <a:rPr lang="en-US" dirty="0"/>
              <a:t>Microsoft Azure Portal</a:t>
            </a:r>
          </a:p>
        </p:txBody>
      </p:sp>
    </p:spTree>
    <p:extLst>
      <p:ext uri="{BB962C8B-B14F-4D97-AF65-F5344CB8AC3E}">
        <p14:creationId xmlns:p14="http://schemas.microsoft.com/office/powerpoint/2010/main" val="8314705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9136EBA-2818-411D-BF3D-3C24838D0939}"/>
              </a:ext>
            </a:extLst>
          </p:cNvPr>
          <p:cNvSpPr>
            <a:spLocks noGrp="1"/>
          </p:cNvSpPr>
          <p:nvPr>
            <p:ph type="dt" sz="half" idx="10"/>
          </p:nvPr>
        </p:nvSpPr>
        <p:spPr/>
        <p:txBody>
          <a:bodyPr/>
          <a:lstStyle/>
          <a:p>
            <a:fld id="{122F5583-F73F-4508-82ED-BF8052230B7F}" type="datetime1">
              <a:rPr lang="de-DE" smtClean="0"/>
              <a:pPr/>
              <a:t>03.05.2023</a:t>
            </a:fld>
            <a:endParaRPr lang="de-DE" dirty="0"/>
          </a:p>
        </p:txBody>
      </p:sp>
      <p:sp>
        <p:nvSpPr>
          <p:cNvPr id="5" name="Footer Placeholder 4">
            <a:extLst>
              <a:ext uri="{FF2B5EF4-FFF2-40B4-BE49-F238E27FC236}">
                <a16:creationId xmlns:a16="http://schemas.microsoft.com/office/drawing/2014/main" id="{5338B4C9-B08C-41EF-9094-9D89D0ACD265}"/>
              </a:ext>
            </a:extLst>
          </p:cNvPr>
          <p:cNvSpPr>
            <a:spLocks noGrp="1"/>
          </p:cNvSpPr>
          <p:nvPr>
            <p:ph type="ftr" sz="quarter" idx="11"/>
          </p:nvPr>
        </p:nvSpPr>
        <p:spPr/>
        <p:txBody>
          <a:bodyPr/>
          <a:lstStyle/>
          <a:p>
            <a:r>
              <a:rPr lang="de-DE"/>
              <a:t>Microsoft SharePoint @ Schönhofer GmbH</a:t>
            </a:r>
            <a:endParaRPr lang="de-DE" dirty="0"/>
          </a:p>
        </p:txBody>
      </p:sp>
      <p:sp>
        <p:nvSpPr>
          <p:cNvPr id="6" name="Slide Number Placeholder 5">
            <a:extLst>
              <a:ext uri="{FF2B5EF4-FFF2-40B4-BE49-F238E27FC236}">
                <a16:creationId xmlns:a16="http://schemas.microsoft.com/office/drawing/2014/main" id="{3E5B3EBA-8FDA-4098-8AB3-18DA2E7354EC}"/>
              </a:ext>
            </a:extLst>
          </p:cNvPr>
          <p:cNvSpPr>
            <a:spLocks noGrp="1"/>
          </p:cNvSpPr>
          <p:nvPr>
            <p:ph type="sldNum" sz="quarter" idx="12"/>
          </p:nvPr>
        </p:nvSpPr>
        <p:spPr/>
        <p:txBody>
          <a:bodyPr/>
          <a:lstStyle/>
          <a:p>
            <a:fld id="{3711ACC2-09CF-4530-9F92-48EA567E62EA}" type="slidenum">
              <a:rPr lang="de-DE" smtClean="0"/>
              <a:t>16</a:t>
            </a:fld>
            <a:endParaRPr lang="de-DE"/>
          </a:p>
        </p:txBody>
      </p:sp>
      <p:pic>
        <p:nvPicPr>
          <p:cNvPr id="7" name="Picture 6">
            <a:extLst>
              <a:ext uri="{FF2B5EF4-FFF2-40B4-BE49-F238E27FC236}">
                <a16:creationId xmlns:a16="http://schemas.microsoft.com/office/drawing/2014/main" id="{49D93CDF-A847-4C0F-9FD3-EC9F71F72AFB}"/>
              </a:ext>
            </a:extLst>
          </p:cNvPr>
          <p:cNvPicPr>
            <a:picLocks noChangeAspect="1"/>
          </p:cNvPicPr>
          <p:nvPr/>
        </p:nvPicPr>
        <p:blipFill>
          <a:blip r:embed="rId3"/>
          <a:stretch>
            <a:fillRect/>
          </a:stretch>
        </p:blipFill>
        <p:spPr>
          <a:xfrm>
            <a:off x="0" y="0"/>
            <a:ext cx="12192000" cy="6855708"/>
          </a:xfrm>
          <a:prstGeom prst="rect">
            <a:avLst/>
          </a:prstGeom>
        </p:spPr>
      </p:pic>
      <p:sp>
        <p:nvSpPr>
          <p:cNvPr id="8" name="Rectangle 7">
            <a:extLst>
              <a:ext uri="{FF2B5EF4-FFF2-40B4-BE49-F238E27FC236}">
                <a16:creationId xmlns:a16="http://schemas.microsoft.com/office/drawing/2014/main" id="{92CF1A7D-796B-4490-8CAE-747593898EA0}"/>
              </a:ext>
            </a:extLst>
          </p:cNvPr>
          <p:cNvSpPr/>
          <p:nvPr/>
        </p:nvSpPr>
        <p:spPr>
          <a:xfrm>
            <a:off x="30480" y="375920"/>
            <a:ext cx="1757680" cy="64820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tangle 8">
            <a:extLst>
              <a:ext uri="{FF2B5EF4-FFF2-40B4-BE49-F238E27FC236}">
                <a16:creationId xmlns:a16="http://schemas.microsoft.com/office/drawing/2014/main" id="{C8EFC367-3296-4F65-9631-3835C9B23D75}"/>
              </a:ext>
            </a:extLst>
          </p:cNvPr>
          <p:cNvSpPr/>
          <p:nvPr/>
        </p:nvSpPr>
        <p:spPr>
          <a:xfrm>
            <a:off x="1849120" y="375920"/>
            <a:ext cx="8493760" cy="64820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09369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0" presetClass="exit" presetSubtype="0" fill="hold" grpId="1"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298B-1E95-4626-8553-EC7000539B6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FF187C3A-B562-465C-B2FD-283ED00BD4B7}"/>
              </a:ext>
            </a:extLst>
          </p:cNvPr>
          <p:cNvSpPr>
            <a:spLocks noGrp="1"/>
          </p:cNvSpPr>
          <p:nvPr>
            <p:ph idx="1"/>
          </p:nvPr>
        </p:nvSpPr>
        <p:spPr/>
        <p:txBody>
          <a:bodyPr/>
          <a:lstStyle/>
          <a:p>
            <a:endParaRPr lang="de-AT"/>
          </a:p>
        </p:txBody>
      </p:sp>
      <p:sp>
        <p:nvSpPr>
          <p:cNvPr id="4" name="Date Placeholder 3">
            <a:extLst>
              <a:ext uri="{FF2B5EF4-FFF2-40B4-BE49-F238E27FC236}">
                <a16:creationId xmlns:a16="http://schemas.microsoft.com/office/drawing/2014/main" id="{65E1E0D1-B6D2-4C00-8952-025A8252C522}"/>
              </a:ext>
            </a:extLst>
          </p:cNvPr>
          <p:cNvSpPr>
            <a:spLocks noGrp="1"/>
          </p:cNvSpPr>
          <p:nvPr>
            <p:ph type="dt" sz="half" idx="10"/>
          </p:nvPr>
        </p:nvSpPr>
        <p:spPr/>
        <p:txBody>
          <a:bodyPr/>
          <a:lstStyle/>
          <a:p>
            <a:fld id="{122F5583-F73F-4508-82ED-BF8052230B7F}" type="datetime1">
              <a:rPr lang="de-DE" smtClean="0"/>
              <a:pPr/>
              <a:t>03.05.2023</a:t>
            </a:fld>
            <a:endParaRPr lang="de-DE" dirty="0"/>
          </a:p>
        </p:txBody>
      </p:sp>
      <p:sp>
        <p:nvSpPr>
          <p:cNvPr id="5" name="Footer Placeholder 4">
            <a:extLst>
              <a:ext uri="{FF2B5EF4-FFF2-40B4-BE49-F238E27FC236}">
                <a16:creationId xmlns:a16="http://schemas.microsoft.com/office/drawing/2014/main" id="{8B31D19F-F702-413C-94BF-04C0201DFEA5}"/>
              </a:ext>
            </a:extLst>
          </p:cNvPr>
          <p:cNvSpPr>
            <a:spLocks noGrp="1"/>
          </p:cNvSpPr>
          <p:nvPr>
            <p:ph type="ftr" sz="quarter" idx="11"/>
          </p:nvPr>
        </p:nvSpPr>
        <p:spPr/>
        <p:txBody>
          <a:bodyPr/>
          <a:lstStyle/>
          <a:p>
            <a:r>
              <a:rPr lang="de-DE"/>
              <a:t>Microsoft SharePoint @ Schönhofer GmbH</a:t>
            </a:r>
            <a:endParaRPr lang="de-DE" dirty="0"/>
          </a:p>
        </p:txBody>
      </p:sp>
      <p:sp>
        <p:nvSpPr>
          <p:cNvPr id="6" name="Slide Number Placeholder 5">
            <a:extLst>
              <a:ext uri="{FF2B5EF4-FFF2-40B4-BE49-F238E27FC236}">
                <a16:creationId xmlns:a16="http://schemas.microsoft.com/office/drawing/2014/main" id="{6EC0C174-4AE3-4D68-A074-9E4C34F010DF}"/>
              </a:ext>
            </a:extLst>
          </p:cNvPr>
          <p:cNvSpPr>
            <a:spLocks noGrp="1"/>
          </p:cNvSpPr>
          <p:nvPr>
            <p:ph type="sldNum" sz="quarter" idx="12"/>
          </p:nvPr>
        </p:nvSpPr>
        <p:spPr/>
        <p:txBody>
          <a:bodyPr/>
          <a:lstStyle/>
          <a:p>
            <a:fld id="{3711ACC2-09CF-4530-9F92-48EA567E62EA}" type="slidenum">
              <a:rPr lang="de-DE" smtClean="0"/>
              <a:t>17</a:t>
            </a:fld>
            <a:endParaRPr lang="de-DE"/>
          </a:p>
        </p:txBody>
      </p:sp>
      <p:pic>
        <p:nvPicPr>
          <p:cNvPr id="7" name="Picture 6">
            <a:extLst>
              <a:ext uri="{FF2B5EF4-FFF2-40B4-BE49-F238E27FC236}">
                <a16:creationId xmlns:a16="http://schemas.microsoft.com/office/drawing/2014/main" id="{26D19F9B-F4A4-4035-B9FC-48363BD56ED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565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77053"/>
          </a:xfrm>
        </p:spPr>
        <p:txBody>
          <a:bodyPr anchor="ctr">
            <a:noAutofit/>
          </a:bodyPr>
          <a:lstStyle/>
          <a:p>
            <a:r>
              <a:rPr lang="en-US" dirty="0"/>
              <a:t>Lab INTRO.1:</a:t>
            </a:r>
            <a:br>
              <a:rPr lang="en-US" dirty="0"/>
            </a:br>
            <a:r>
              <a:rPr lang="en-US" dirty="0"/>
              <a:t> </a:t>
            </a:r>
            <a:br>
              <a:rPr lang="en-US" dirty="0"/>
            </a:br>
            <a:r>
              <a:rPr lang="en-US" sz="4800" dirty="0"/>
              <a:t>Azure Portal</a:t>
            </a:r>
            <a:endParaRPr lang="en-US" dirty="0"/>
          </a:p>
        </p:txBody>
      </p:sp>
    </p:spTree>
    <p:extLst>
      <p:ext uri="{BB962C8B-B14F-4D97-AF65-F5344CB8AC3E}">
        <p14:creationId xmlns:p14="http://schemas.microsoft.com/office/powerpoint/2010/main" val="40658685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22362"/>
            <a:ext cx="10708640" cy="4477053"/>
          </a:xfrm>
        </p:spPr>
        <p:txBody>
          <a:bodyPr anchor="ctr">
            <a:noAutofit/>
          </a:bodyPr>
          <a:lstStyle/>
          <a:p>
            <a:r>
              <a:rPr lang="en-US" dirty="0"/>
              <a:t>Microsoft Azure </a:t>
            </a:r>
            <a:br>
              <a:rPr lang="en-US" dirty="0"/>
            </a:br>
            <a:r>
              <a:rPr lang="en-US" dirty="0" err="1"/>
              <a:t>Ressourcen</a:t>
            </a:r>
            <a:r>
              <a:rPr lang="en-US" dirty="0"/>
              <a:t> &amp; Resource Manager</a:t>
            </a:r>
          </a:p>
        </p:txBody>
      </p:sp>
    </p:spTree>
    <p:extLst>
      <p:ext uri="{BB962C8B-B14F-4D97-AF65-F5344CB8AC3E}">
        <p14:creationId xmlns:p14="http://schemas.microsoft.com/office/powerpoint/2010/main" val="330326780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43277" y="712269"/>
            <a:ext cx="3370998" cy="5502264"/>
          </a:xfrm>
        </p:spPr>
        <p:txBody>
          <a:bodyPr>
            <a:normAutofit/>
          </a:bodyPr>
          <a:lstStyle/>
          <a:p>
            <a:r>
              <a:rPr lang="en-US" dirty="0" err="1">
                <a:solidFill>
                  <a:srgbClr val="FFFFFF"/>
                </a:solidFill>
              </a:rPr>
              <a:t>Inhalte</a:t>
            </a:r>
            <a:endParaRPr lang="en-US" dirty="0">
              <a:solidFill>
                <a:srgbClr val="FFFFFF"/>
              </a:solidFill>
            </a:endParaRP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644686056"/>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49149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Azure Deployment </a:t>
            </a:r>
            <a:r>
              <a:rPr lang="en-US" sz="3300" dirty="0" err="1">
                <a:solidFill>
                  <a:srgbClr val="FFFFFF"/>
                </a:solidFill>
              </a:rPr>
              <a:t>Modelle</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20</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01F232BC-90DB-43F3-8528-2319AEB499C0}"/>
              </a:ext>
            </a:extLst>
          </p:cNvPr>
          <p:cNvPicPr>
            <a:picLocks noChangeAspect="1"/>
          </p:cNvPicPr>
          <p:nvPr/>
        </p:nvPicPr>
        <p:blipFill>
          <a:blip r:embed="rId3"/>
          <a:stretch>
            <a:fillRect/>
          </a:stretch>
        </p:blipFill>
        <p:spPr>
          <a:xfrm>
            <a:off x="4490338" y="1107268"/>
            <a:ext cx="6543846" cy="4441018"/>
          </a:xfrm>
          <a:prstGeom prst="rect">
            <a:avLst/>
          </a:prstGeom>
        </p:spPr>
      </p:pic>
    </p:spTree>
    <p:extLst>
      <p:ext uri="{BB962C8B-B14F-4D97-AF65-F5344CB8AC3E}">
        <p14:creationId xmlns:p14="http://schemas.microsoft.com/office/powerpoint/2010/main" val="688748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Azure Resource Manager</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21</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4DE74444-681C-476C-9A71-7215033AAF99}"/>
              </a:ext>
            </a:extLst>
          </p:cNvPr>
          <p:cNvPicPr>
            <a:picLocks noChangeAspect="1"/>
          </p:cNvPicPr>
          <p:nvPr/>
        </p:nvPicPr>
        <p:blipFill>
          <a:blip r:embed="rId3"/>
          <a:stretch>
            <a:fillRect/>
          </a:stretch>
        </p:blipFill>
        <p:spPr>
          <a:xfrm>
            <a:off x="4450080" y="935224"/>
            <a:ext cx="7548050" cy="4987551"/>
          </a:xfrm>
          <a:prstGeom prst="rect">
            <a:avLst/>
          </a:prstGeom>
        </p:spPr>
      </p:pic>
    </p:spTree>
    <p:extLst>
      <p:ext uri="{BB962C8B-B14F-4D97-AF65-F5344CB8AC3E}">
        <p14:creationId xmlns:p14="http://schemas.microsoft.com/office/powerpoint/2010/main" val="372448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22362"/>
            <a:ext cx="10708640" cy="4477053"/>
          </a:xfrm>
        </p:spPr>
        <p:txBody>
          <a:bodyPr anchor="ctr">
            <a:noAutofit/>
          </a:bodyPr>
          <a:lstStyle/>
          <a:p>
            <a:r>
              <a:rPr lang="en-US" dirty="0"/>
              <a:t>Microsoft Azure </a:t>
            </a:r>
            <a:br>
              <a:rPr lang="en-US" dirty="0"/>
            </a:br>
            <a:r>
              <a:rPr lang="en-US" dirty="0"/>
              <a:t>RBAC | Tags | Policies | Locks</a:t>
            </a:r>
          </a:p>
        </p:txBody>
      </p:sp>
    </p:spTree>
    <p:extLst>
      <p:ext uri="{BB962C8B-B14F-4D97-AF65-F5344CB8AC3E}">
        <p14:creationId xmlns:p14="http://schemas.microsoft.com/office/powerpoint/2010/main" val="2622682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dirty="0">
                <a:solidFill>
                  <a:srgbClr val="FFFFFF"/>
                </a:solidFill>
              </a:rPr>
              <a:t>RBAC</a:t>
            </a:r>
            <a:endParaRPr lang="en-US" sz="3300" kern="12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23</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7B07BDEC-AA1F-46E7-B3B9-1AD380F33C81}"/>
              </a:ext>
            </a:extLst>
          </p:cNvPr>
          <p:cNvPicPr>
            <a:picLocks noChangeAspect="1"/>
          </p:cNvPicPr>
          <p:nvPr/>
        </p:nvPicPr>
        <p:blipFill>
          <a:blip r:embed="rId3"/>
          <a:stretch>
            <a:fillRect/>
          </a:stretch>
        </p:blipFill>
        <p:spPr>
          <a:xfrm>
            <a:off x="4582159" y="463205"/>
            <a:ext cx="5589999" cy="6258270"/>
          </a:xfrm>
          <a:prstGeom prst="rect">
            <a:avLst/>
          </a:prstGeom>
        </p:spPr>
      </p:pic>
    </p:spTree>
    <p:extLst>
      <p:ext uri="{BB962C8B-B14F-4D97-AF65-F5344CB8AC3E}">
        <p14:creationId xmlns:p14="http://schemas.microsoft.com/office/powerpoint/2010/main" val="3583998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893761"/>
            <a:ext cx="305562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Tagging</a:t>
            </a: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24</a:t>
            </a:fld>
            <a:endParaRPr lang="en-US">
              <a:solidFill>
                <a:schemeClr val="tx1">
                  <a:alpha val="80000"/>
                </a:schemeClr>
              </a:solidFill>
            </a:endParaRPr>
          </a:p>
        </p:txBody>
      </p:sp>
      <p:sp>
        <p:nvSpPr>
          <p:cNvPr id="7" name="Rectangle 6">
            <a:extLst>
              <a:ext uri="{FF2B5EF4-FFF2-40B4-BE49-F238E27FC236}">
                <a16:creationId xmlns:a16="http://schemas.microsoft.com/office/drawing/2014/main" id="{9B5BA225-BEED-4AE0-8220-7F1F2FE9C13C}"/>
              </a:ext>
            </a:extLst>
          </p:cNvPr>
          <p:cNvSpPr/>
          <p:nvPr/>
        </p:nvSpPr>
        <p:spPr>
          <a:xfrm>
            <a:off x="4409440" y="2474891"/>
            <a:ext cx="7711440" cy="1384995"/>
          </a:xfrm>
          <a:prstGeom prst="rect">
            <a:avLst/>
          </a:prstGeom>
        </p:spPr>
        <p:txBody>
          <a:bodyPr wrap="square">
            <a:spAutoFit/>
          </a:bodyPr>
          <a:lstStyle/>
          <a:p>
            <a:r>
              <a:rPr lang="en-US" sz="2800" dirty="0"/>
              <a:t>Tags </a:t>
            </a:r>
            <a:r>
              <a:rPr lang="en-US" sz="2800" dirty="0" err="1"/>
              <a:t>erlauben</a:t>
            </a:r>
            <a:r>
              <a:rPr lang="en-US" sz="2800" dirty="0"/>
              <a:t> die </a:t>
            </a:r>
            <a:r>
              <a:rPr lang="en-US" sz="2800" dirty="0" err="1"/>
              <a:t>Gruppierung</a:t>
            </a:r>
            <a:r>
              <a:rPr lang="en-US" sz="2800" dirty="0"/>
              <a:t> von </a:t>
            </a:r>
            <a:r>
              <a:rPr lang="en-US" sz="2800" dirty="0" err="1"/>
              <a:t>Resourcen</a:t>
            </a:r>
            <a:r>
              <a:rPr lang="en-US" sz="2800" dirty="0"/>
              <a:t> zu mehr </a:t>
            </a:r>
            <a:r>
              <a:rPr lang="en-US" sz="2800" dirty="0" err="1"/>
              <a:t>als</a:t>
            </a:r>
            <a:r>
              <a:rPr lang="en-US" sz="2800" dirty="0"/>
              <a:t> </a:t>
            </a:r>
            <a:r>
              <a:rPr lang="en-US" sz="2800" dirty="0" err="1"/>
              <a:t>einem</a:t>
            </a:r>
            <a:r>
              <a:rPr lang="en-US" sz="2800" dirty="0"/>
              <a:t> “</a:t>
            </a:r>
            <a:r>
              <a:rPr lang="en-US" sz="2800" dirty="0" err="1"/>
              <a:t>Konzept</a:t>
            </a:r>
            <a:r>
              <a:rPr lang="en-US" sz="2800" dirty="0"/>
              <a:t>” bzw. </a:t>
            </a:r>
            <a:r>
              <a:rPr lang="en-US" sz="2800" dirty="0" err="1"/>
              <a:t>Über</a:t>
            </a:r>
            <a:r>
              <a:rPr lang="en-US" sz="2800" dirty="0"/>
              <a:t> </a:t>
            </a:r>
            <a:r>
              <a:rPr lang="en-US" sz="2800" dirty="0" err="1"/>
              <a:t>Resourcengruppen</a:t>
            </a:r>
            <a:r>
              <a:rPr lang="en-US" sz="2800" dirty="0"/>
              <a:t> </a:t>
            </a:r>
            <a:r>
              <a:rPr lang="en-US" sz="2800" dirty="0" err="1"/>
              <a:t>hinweg</a:t>
            </a:r>
            <a:endParaRPr lang="de-DE" sz="2800" dirty="0"/>
          </a:p>
        </p:txBody>
      </p:sp>
    </p:spTree>
    <p:extLst>
      <p:ext uri="{BB962C8B-B14F-4D97-AF65-F5344CB8AC3E}">
        <p14:creationId xmlns:p14="http://schemas.microsoft.com/office/powerpoint/2010/main" val="24421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967265"/>
            <a:ext cx="305562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Policies / Locks</a:t>
            </a: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25</a:t>
            </a:fld>
            <a:endParaRPr lang="en-US">
              <a:solidFill>
                <a:schemeClr val="tx1">
                  <a:alpha val="80000"/>
                </a:schemeClr>
              </a:solidFill>
            </a:endParaRPr>
          </a:p>
        </p:txBody>
      </p:sp>
      <p:sp>
        <p:nvSpPr>
          <p:cNvPr id="7" name="Rectangle 6">
            <a:extLst>
              <a:ext uri="{FF2B5EF4-FFF2-40B4-BE49-F238E27FC236}">
                <a16:creationId xmlns:a16="http://schemas.microsoft.com/office/drawing/2014/main" id="{9B5BA225-BEED-4AE0-8220-7F1F2FE9C13C}"/>
              </a:ext>
            </a:extLst>
          </p:cNvPr>
          <p:cNvSpPr/>
          <p:nvPr/>
        </p:nvSpPr>
        <p:spPr>
          <a:xfrm>
            <a:off x="4378960" y="2407940"/>
            <a:ext cx="7711440" cy="1815882"/>
          </a:xfrm>
          <a:prstGeom prst="rect">
            <a:avLst/>
          </a:prstGeom>
        </p:spPr>
        <p:txBody>
          <a:bodyPr wrap="square">
            <a:spAutoFit/>
          </a:bodyPr>
          <a:lstStyle/>
          <a:p>
            <a:r>
              <a:rPr lang="en-US" sz="2800" dirty="0" err="1"/>
              <a:t>Erlauben</a:t>
            </a:r>
            <a:r>
              <a:rPr lang="en-US" sz="2800" dirty="0"/>
              <a:t> die Definition von “</a:t>
            </a:r>
            <a:r>
              <a:rPr lang="en-US" sz="2800" dirty="0" err="1"/>
              <a:t>Einschränkungen</a:t>
            </a:r>
            <a:r>
              <a:rPr lang="en-US" sz="2800" dirty="0"/>
              <a:t>” für </a:t>
            </a:r>
            <a:r>
              <a:rPr lang="en-US" sz="2800" dirty="0" err="1"/>
              <a:t>Ressourcen</a:t>
            </a:r>
            <a:r>
              <a:rPr lang="en-US" sz="2800" dirty="0"/>
              <a:t> Deployments.</a:t>
            </a:r>
          </a:p>
          <a:p>
            <a:endParaRPr lang="en-US" sz="2800" dirty="0"/>
          </a:p>
          <a:p>
            <a:r>
              <a:rPr lang="en-US" sz="2800" dirty="0"/>
              <a:t>&gt; Compliance </a:t>
            </a:r>
            <a:r>
              <a:rPr lang="en-US" sz="2800" dirty="0" err="1"/>
              <a:t>Vorgaben</a:t>
            </a:r>
            <a:r>
              <a:rPr lang="en-US" sz="2800" dirty="0"/>
              <a:t>!</a:t>
            </a:r>
            <a:endParaRPr lang="de-DE" sz="2800" dirty="0"/>
          </a:p>
        </p:txBody>
      </p:sp>
    </p:spTree>
    <p:extLst>
      <p:ext uri="{BB962C8B-B14F-4D97-AF65-F5344CB8AC3E}">
        <p14:creationId xmlns:p14="http://schemas.microsoft.com/office/powerpoint/2010/main" val="3264434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967265"/>
            <a:ext cx="305562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ARM Deployments</a:t>
            </a: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26</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C56A43DD-B74D-4795-8F9E-5950B045E523}"/>
              </a:ext>
            </a:extLst>
          </p:cNvPr>
          <p:cNvPicPr>
            <a:picLocks noChangeAspect="1"/>
          </p:cNvPicPr>
          <p:nvPr/>
        </p:nvPicPr>
        <p:blipFill>
          <a:blip r:embed="rId3"/>
          <a:stretch>
            <a:fillRect/>
          </a:stretch>
        </p:blipFill>
        <p:spPr>
          <a:xfrm>
            <a:off x="4522502" y="1009456"/>
            <a:ext cx="7424355" cy="4839088"/>
          </a:xfrm>
          <a:prstGeom prst="rect">
            <a:avLst/>
          </a:prstGeom>
        </p:spPr>
      </p:pic>
    </p:spTree>
    <p:extLst>
      <p:ext uri="{BB962C8B-B14F-4D97-AF65-F5344CB8AC3E}">
        <p14:creationId xmlns:p14="http://schemas.microsoft.com/office/powerpoint/2010/main" val="53612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612A09-0C03-4E85-84CD-7C942A72A6A4}"/>
              </a:ext>
            </a:extLst>
          </p:cNvPr>
          <p:cNvSpPr/>
          <p:nvPr/>
        </p:nvSpPr>
        <p:spPr>
          <a:xfrm>
            <a:off x="4691411" y="5623295"/>
            <a:ext cx="733055" cy="7488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967265"/>
            <a:ext cx="305562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ARM Templates</a:t>
            </a: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27</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C4D9A657-55AA-4A1A-BB29-102847E3905C}"/>
              </a:ext>
            </a:extLst>
          </p:cNvPr>
          <p:cNvPicPr>
            <a:picLocks noChangeAspect="1"/>
          </p:cNvPicPr>
          <p:nvPr/>
        </p:nvPicPr>
        <p:blipFill>
          <a:blip r:embed="rId3"/>
          <a:stretch>
            <a:fillRect/>
          </a:stretch>
        </p:blipFill>
        <p:spPr>
          <a:xfrm>
            <a:off x="4285938" y="739899"/>
            <a:ext cx="7005420" cy="4768602"/>
          </a:xfrm>
          <a:prstGeom prst="rect">
            <a:avLst/>
          </a:prstGeom>
        </p:spPr>
      </p:pic>
      <p:sp>
        <p:nvSpPr>
          <p:cNvPr id="7" name="Rectangle 6">
            <a:extLst>
              <a:ext uri="{FF2B5EF4-FFF2-40B4-BE49-F238E27FC236}">
                <a16:creationId xmlns:a16="http://schemas.microsoft.com/office/drawing/2014/main" id="{58847FD8-8BD8-4DA9-86A7-9C7D8E2FBBC8}"/>
              </a:ext>
            </a:extLst>
          </p:cNvPr>
          <p:cNvSpPr/>
          <p:nvPr/>
        </p:nvSpPr>
        <p:spPr>
          <a:xfrm>
            <a:off x="5454947" y="5829278"/>
            <a:ext cx="5253527" cy="369332"/>
          </a:xfrm>
          <a:prstGeom prst="rect">
            <a:avLst/>
          </a:prstGeom>
          <a:ln w="28575">
            <a:noFill/>
          </a:ln>
        </p:spPr>
        <p:txBody>
          <a:bodyPr wrap="square">
            <a:spAutoFit/>
          </a:bodyPr>
          <a:lstStyle/>
          <a:p>
            <a:r>
              <a:rPr lang="de-AT" dirty="0"/>
              <a:t>https://github.com/Azure/azure-quickstart-templates</a:t>
            </a:r>
          </a:p>
        </p:txBody>
      </p:sp>
      <p:pic>
        <p:nvPicPr>
          <p:cNvPr id="9" name="Graphic 8" descr="Link">
            <a:extLst>
              <a:ext uri="{FF2B5EF4-FFF2-40B4-BE49-F238E27FC236}">
                <a16:creationId xmlns:a16="http://schemas.microsoft.com/office/drawing/2014/main" id="{048E4A43-4414-49AF-8A8A-CF047CC252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0930" y="5639541"/>
            <a:ext cx="733055" cy="748805"/>
          </a:xfrm>
          <a:prstGeom prst="rect">
            <a:avLst/>
          </a:prstGeom>
        </p:spPr>
      </p:pic>
      <p:sp>
        <p:nvSpPr>
          <p:cNvPr id="10" name="Rectangle 9">
            <a:extLst>
              <a:ext uri="{FF2B5EF4-FFF2-40B4-BE49-F238E27FC236}">
                <a16:creationId xmlns:a16="http://schemas.microsoft.com/office/drawing/2014/main" id="{9435DEBC-1006-47BA-AC9D-CACA3C610E92}"/>
              </a:ext>
            </a:extLst>
          </p:cNvPr>
          <p:cNvSpPr/>
          <p:nvPr/>
        </p:nvSpPr>
        <p:spPr>
          <a:xfrm>
            <a:off x="4691411" y="5625360"/>
            <a:ext cx="6342773" cy="7309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772849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717422" y="1967265"/>
            <a:ext cx="305562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ARM Template - </a:t>
            </a:r>
            <a:r>
              <a:rPr lang="en-US" sz="3300" kern="1200" dirty="0" err="1">
                <a:solidFill>
                  <a:srgbClr val="FFFFFF"/>
                </a:solidFill>
                <a:latin typeface="+mj-lt"/>
                <a:ea typeface="+mj-ea"/>
                <a:cs typeface="+mj-cs"/>
              </a:rPr>
              <a:t>Bestandteile</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28</a:t>
            </a:fld>
            <a:endParaRPr lang="en-US">
              <a:solidFill>
                <a:schemeClr val="tx1">
                  <a:alpha val="80000"/>
                </a:schemeClr>
              </a:solidFill>
            </a:endParaRPr>
          </a:p>
        </p:txBody>
      </p:sp>
      <p:pic>
        <p:nvPicPr>
          <p:cNvPr id="3" name="Picture 2">
            <a:extLst>
              <a:ext uri="{FF2B5EF4-FFF2-40B4-BE49-F238E27FC236}">
                <a16:creationId xmlns:a16="http://schemas.microsoft.com/office/drawing/2014/main" id="{71689958-5F3E-40B2-A61C-4E9725A7A20C}"/>
              </a:ext>
            </a:extLst>
          </p:cNvPr>
          <p:cNvPicPr>
            <a:picLocks noChangeAspect="1"/>
          </p:cNvPicPr>
          <p:nvPr/>
        </p:nvPicPr>
        <p:blipFill>
          <a:blip r:embed="rId3"/>
          <a:stretch>
            <a:fillRect/>
          </a:stretch>
        </p:blipFill>
        <p:spPr>
          <a:xfrm>
            <a:off x="4393741" y="721624"/>
            <a:ext cx="7441193" cy="4802165"/>
          </a:xfrm>
          <a:prstGeom prst="rect">
            <a:avLst/>
          </a:prstGeom>
        </p:spPr>
      </p:pic>
      <p:sp>
        <p:nvSpPr>
          <p:cNvPr id="5" name="Rectangle 4">
            <a:extLst>
              <a:ext uri="{FF2B5EF4-FFF2-40B4-BE49-F238E27FC236}">
                <a16:creationId xmlns:a16="http://schemas.microsoft.com/office/drawing/2014/main" id="{824BDB4E-DC87-4996-AA3E-20FD4472FC1B}"/>
              </a:ext>
            </a:extLst>
          </p:cNvPr>
          <p:cNvSpPr/>
          <p:nvPr/>
        </p:nvSpPr>
        <p:spPr>
          <a:xfrm>
            <a:off x="7159160" y="5829277"/>
            <a:ext cx="2140330" cy="369332"/>
          </a:xfrm>
          <a:prstGeom prst="rect">
            <a:avLst/>
          </a:prstGeom>
        </p:spPr>
        <p:txBody>
          <a:bodyPr wrap="none">
            <a:spAutoFit/>
          </a:bodyPr>
          <a:lstStyle/>
          <a:p>
            <a:r>
              <a:rPr lang="de-AT" u="sng" dirty="0">
                <a:latin typeface="Times New Roman" panose="02020603050405020304" pitchFamily="18" charset="0"/>
                <a:hlinkClick r:id="rId4"/>
              </a:rPr>
              <a:t>http://aka.ms/Jcr7f7</a:t>
            </a:r>
            <a:r>
              <a:rPr lang="de-AT" dirty="0">
                <a:latin typeface="Times New Roman" panose="02020603050405020304" pitchFamily="18" charset="0"/>
              </a:rPr>
              <a:t>. </a:t>
            </a:r>
            <a:endParaRPr lang="de-AT" dirty="0"/>
          </a:p>
        </p:txBody>
      </p:sp>
      <p:sp>
        <p:nvSpPr>
          <p:cNvPr id="9" name="Rectangle 8">
            <a:extLst>
              <a:ext uri="{FF2B5EF4-FFF2-40B4-BE49-F238E27FC236}">
                <a16:creationId xmlns:a16="http://schemas.microsoft.com/office/drawing/2014/main" id="{CB3DA250-5CB2-4536-B8FA-EEB241F956C7}"/>
              </a:ext>
            </a:extLst>
          </p:cNvPr>
          <p:cNvSpPr/>
          <p:nvPr/>
        </p:nvSpPr>
        <p:spPr>
          <a:xfrm>
            <a:off x="4691411" y="5623295"/>
            <a:ext cx="733055" cy="7488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Graphic 10" descr="Link">
            <a:extLst>
              <a:ext uri="{FF2B5EF4-FFF2-40B4-BE49-F238E27FC236}">
                <a16:creationId xmlns:a16="http://schemas.microsoft.com/office/drawing/2014/main" id="{21F837FE-A76F-431C-9861-F3E7A9DC44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60930" y="5639541"/>
            <a:ext cx="733055" cy="748805"/>
          </a:xfrm>
          <a:prstGeom prst="rect">
            <a:avLst/>
          </a:prstGeom>
        </p:spPr>
      </p:pic>
      <p:sp>
        <p:nvSpPr>
          <p:cNvPr id="12" name="Rectangle 11">
            <a:extLst>
              <a:ext uri="{FF2B5EF4-FFF2-40B4-BE49-F238E27FC236}">
                <a16:creationId xmlns:a16="http://schemas.microsoft.com/office/drawing/2014/main" id="{13370A81-3526-40F4-B1F7-E9D811CA6749}"/>
              </a:ext>
            </a:extLst>
          </p:cNvPr>
          <p:cNvSpPr/>
          <p:nvPr/>
        </p:nvSpPr>
        <p:spPr>
          <a:xfrm>
            <a:off x="4691411" y="5625360"/>
            <a:ext cx="6342773" cy="73099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33448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77053"/>
          </a:xfrm>
        </p:spPr>
        <p:txBody>
          <a:bodyPr anchor="ctr">
            <a:noAutofit/>
          </a:bodyPr>
          <a:lstStyle/>
          <a:p>
            <a:r>
              <a:rPr lang="en-US" dirty="0"/>
              <a:t>DEMO: Deployment von ARM Templates</a:t>
            </a:r>
          </a:p>
        </p:txBody>
      </p:sp>
    </p:spTree>
    <p:extLst>
      <p:ext uri="{BB962C8B-B14F-4D97-AF65-F5344CB8AC3E}">
        <p14:creationId xmlns:p14="http://schemas.microsoft.com/office/powerpoint/2010/main" val="16372575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Cloud Computing</a:t>
            </a: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3</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5370FDFB-9EF0-460C-83EA-A71D407BD691}"/>
              </a:ext>
            </a:extLst>
          </p:cNvPr>
          <p:cNvPicPr>
            <a:picLocks noChangeAspect="1"/>
          </p:cNvPicPr>
          <p:nvPr/>
        </p:nvPicPr>
        <p:blipFill rotWithShape="1">
          <a:blip r:embed="rId2"/>
          <a:srcRect l="3408" t="1934" r="3428" b="2755"/>
          <a:stretch/>
        </p:blipFill>
        <p:spPr>
          <a:xfrm>
            <a:off x="4500585" y="1229360"/>
            <a:ext cx="6462055" cy="4389120"/>
          </a:xfrm>
          <a:prstGeom prst="rect">
            <a:avLst/>
          </a:prstGeom>
        </p:spPr>
      </p:pic>
    </p:spTree>
    <p:extLst>
      <p:ext uri="{BB962C8B-B14F-4D97-AF65-F5344CB8AC3E}">
        <p14:creationId xmlns:p14="http://schemas.microsoft.com/office/powerpoint/2010/main" val="269775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77053"/>
          </a:xfrm>
        </p:spPr>
        <p:txBody>
          <a:bodyPr anchor="ctr">
            <a:noAutofit/>
          </a:bodyPr>
          <a:lstStyle/>
          <a:p>
            <a:r>
              <a:rPr lang="en-US" dirty="0"/>
              <a:t>Lab INTRO.2:</a:t>
            </a:r>
            <a:br>
              <a:rPr lang="en-US" dirty="0"/>
            </a:br>
            <a:r>
              <a:rPr lang="en-US" dirty="0"/>
              <a:t> </a:t>
            </a:r>
            <a:br>
              <a:rPr lang="en-US" dirty="0"/>
            </a:br>
            <a:r>
              <a:rPr lang="en-US" sz="4800" dirty="0"/>
              <a:t>RBAC </a:t>
            </a:r>
            <a:r>
              <a:rPr lang="en-US" sz="4800"/>
              <a:t>| Policies | Locks | Tags</a:t>
            </a:r>
            <a:endParaRPr lang="en-US" dirty="0"/>
          </a:p>
        </p:txBody>
      </p:sp>
    </p:spTree>
    <p:extLst>
      <p:ext uri="{BB962C8B-B14F-4D97-AF65-F5344CB8AC3E}">
        <p14:creationId xmlns:p14="http://schemas.microsoft.com/office/powerpoint/2010/main" val="1030816435"/>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err="1"/>
              <a:t>Fragen</a:t>
            </a:r>
            <a:r>
              <a:rPr lang="en-US" sz="7200" dirty="0"/>
              <a:t>?</a:t>
            </a:r>
          </a:p>
        </p:txBody>
      </p:sp>
    </p:spTree>
    <p:extLst>
      <p:ext uri="{BB962C8B-B14F-4D97-AF65-F5344CB8AC3E}">
        <p14:creationId xmlns:p14="http://schemas.microsoft.com/office/powerpoint/2010/main" val="1157179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err="1">
                <a:solidFill>
                  <a:srgbClr val="FFFFFF"/>
                </a:solidFill>
                <a:latin typeface="+mj-lt"/>
                <a:ea typeface="+mj-ea"/>
                <a:cs typeface="+mj-cs"/>
              </a:rPr>
              <a:t>Vorteile</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4</a:t>
            </a:fld>
            <a:endParaRPr lang="en-US">
              <a:solidFill>
                <a:schemeClr val="tx1">
                  <a:alpha val="80000"/>
                </a:schemeClr>
              </a:solidFill>
            </a:endParaRPr>
          </a:p>
        </p:txBody>
      </p:sp>
      <p:sp>
        <p:nvSpPr>
          <p:cNvPr id="7" name="Rectangle 6">
            <a:extLst>
              <a:ext uri="{FF2B5EF4-FFF2-40B4-BE49-F238E27FC236}">
                <a16:creationId xmlns:a16="http://schemas.microsoft.com/office/drawing/2014/main" id="{9B5BA225-BEED-4AE0-8220-7F1F2FE9C13C}"/>
              </a:ext>
            </a:extLst>
          </p:cNvPr>
          <p:cNvSpPr/>
          <p:nvPr/>
        </p:nvSpPr>
        <p:spPr>
          <a:xfrm>
            <a:off x="6531843" y="2640729"/>
            <a:ext cx="3109997" cy="1200329"/>
          </a:xfrm>
          <a:prstGeom prst="rect">
            <a:avLst/>
          </a:prstGeom>
        </p:spPr>
        <p:txBody>
          <a:bodyPr wrap="square">
            <a:spAutoFit/>
          </a:bodyPr>
          <a:lstStyle/>
          <a:p>
            <a:r>
              <a:rPr lang="de-DE" sz="7200" dirty="0"/>
              <a:t>?</a:t>
            </a:r>
          </a:p>
        </p:txBody>
      </p:sp>
    </p:spTree>
    <p:extLst>
      <p:ext uri="{BB962C8B-B14F-4D97-AF65-F5344CB8AC3E}">
        <p14:creationId xmlns:p14="http://schemas.microsoft.com/office/powerpoint/2010/main" val="301492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Cloud Services</a:t>
            </a: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5</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A0009464-9976-4CA6-BE6A-8705111103AA}"/>
              </a:ext>
            </a:extLst>
          </p:cNvPr>
          <p:cNvPicPr>
            <a:picLocks noChangeAspect="1"/>
          </p:cNvPicPr>
          <p:nvPr/>
        </p:nvPicPr>
        <p:blipFill>
          <a:blip r:embed="rId3"/>
          <a:stretch>
            <a:fillRect/>
          </a:stretch>
        </p:blipFill>
        <p:spPr>
          <a:xfrm>
            <a:off x="4449978" y="1058853"/>
            <a:ext cx="6713322" cy="4529147"/>
          </a:xfrm>
          <a:prstGeom prst="rect">
            <a:avLst/>
          </a:prstGeom>
        </p:spPr>
      </p:pic>
    </p:spTree>
    <p:extLst>
      <p:ext uri="{BB962C8B-B14F-4D97-AF65-F5344CB8AC3E}">
        <p14:creationId xmlns:p14="http://schemas.microsoft.com/office/powerpoint/2010/main" val="205760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4477053"/>
          </a:xfrm>
        </p:spPr>
        <p:txBody>
          <a:bodyPr anchor="ctr">
            <a:noAutofit/>
          </a:bodyPr>
          <a:lstStyle/>
          <a:p>
            <a:r>
              <a:rPr lang="en-US" dirty="0"/>
              <a:t>Microsoft Azure - </a:t>
            </a:r>
            <a:r>
              <a:rPr lang="en-US" dirty="0" err="1"/>
              <a:t>Einführung</a:t>
            </a:r>
            <a:endParaRPr lang="en-US" dirty="0"/>
          </a:p>
        </p:txBody>
      </p:sp>
    </p:spTree>
    <p:extLst>
      <p:ext uri="{BB962C8B-B14F-4D97-AF65-F5344CB8AC3E}">
        <p14:creationId xmlns:p14="http://schemas.microsoft.com/office/powerpoint/2010/main" val="253681790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Microsoft Azure Map</a:t>
            </a:r>
          </a:p>
        </p:txBody>
      </p:sp>
      <p:pic>
        <p:nvPicPr>
          <p:cNvPr id="2" name="Picture 1">
            <a:extLst>
              <a:ext uri="{FF2B5EF4-FFF2-40B4-BE49-F238E27FC236}">
                <a16:creationId xmlns:a16="http://schemas.microsoft.com/office/drawing/2014/main" id="{AAE2841E-51AF-4470-911F-F39F7A40191B}"/>
              </a:ext>
            </a:extLst>
          </p:cNvPr>
          <p:cNvPicPr>
            <a:picLocks noChangeAspect="1"/>
          </p:cNvPicPr>
          <p:nvPr/>
        </p:nvPicPr>
        <p:blipFill>
          <a:blip r:embed="rId3"/>
          <a:stretch>
            <a:fillRect/>
          </a:stretch>
        </p:blipFill>
        <p:spPr>
          <a:xfrm>
            <a:off x="895765" y="1675227"/>
            <a:ext cx="10400469" cy="4394199"/>
          </a:xfrm>
          <a:prstGeom prst="rect">
            <a:avLst/>
          </a:prstGeom>
        </p:spPr>
      </p:pic>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122F5583-F73F-4508-82ED-BF8052230B7F}" type="datetime1">
              <a:rPr lang="en-US"/>
              <a:pPr>
                <a:spcAft>
                  <a:spcPts val="600"/>
                </a:spcAft>
              </a:pPr>
              <a:t>5/3/2023</a:t>
            </a:fld>
            <a:endParaRPr lang="en-US"/>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711ACC2-09CF-4530-9F92-48EA567E62EA}" type="slidenum">
              <a:rPr lang="en-US"/>
              <a:pPr>
                <a:spcAft>
                  <a:spcPts val="600"/>
                </a:spcAft>
              </a:pPr>
              <a:t>7</a:t>
            </a:fld>
            <a:endParaRPr lang="en-US"/>
          </a:p>
        </p:txBody>
      </p:sp>
    </p:spTree>
    <p:extLst>
      <p:ext uri="{BB962C8B-B14F-4D97-AF65-F5344CB8AC3E}">
        <p14:creationId xmlns:p14="http://schemas.microsoft.com/office/powerpoint/2010/main" val="125658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Microsoft Azure Service</a:t>
            </a: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8</a:t>
            </a:fld>
            <a:endParaRPr lang="en-US">
              <a:solidFill>
                <a:schemeClr val="tx1">
                  <a:alpha val="80000"/>
                </a:schemeClr>
              </a:solidFill>
            </a:endParaRPr>
          </a:p>
        </p:txBody>
      </p:sp>
      <p:pic>
        <p:nvPicPr>
          <p:cNvPr id="2" name="Picture 1">
            <a:extLst>
              <a:ext uri="{FF2B5EF4-FFF2-40B4-BE49-F238E27FC236}">
                <a16:creationId xmlns:a16="http://schemas.microsoft.com/office/drawing/2014/main" id="{5AEE5786-4BCF-4CCC-AF80-9F1291EE4FEF}"/>
              </a:ext>
            </a:extLst>
          </p:cNvPr>
          <p:cNvPicPr>
            <a:picLocks noChangeAspect="1"/>
          </p:cNvPicPr>
          <p:nvPr/>
        </p:nvPicPr>
        <p:blipFill>
          <a:blip r:embed="rId3"/>
          <a:stretch>
            <a:fillRect/>
          </a:stretch>
        </p:blipFill>
        <p:spPr>
          <a:xfrm>
            <a:off x="4303816" y="468593"/>
            <a:ext cx="7547515" cy="5130800"/>
          </a:xfrm>
          <a:prstGeom prst="rect">
            <a:avLst/>
          </a:prstGeom>
        </p:spPr>
      </p:pic>
      <p:sp>
        <p:nvSpPr>
          <p:cNvPr id="13" name="Rectangle 12">
            <a:extLst>
              <a:ext uri="{FF2B5EF4-FFF2-40B4-BE49-F238E27FC236}">
                <a16:creationId xmlns:a16="http://schemas.microsoft.com/office/drawing/2014/main" id="{0914B521-9F56-4EA3-906B-023C28426AA0}"/>
              </a:ext>
            </a:extLst>
          </p:cNvPr>
          <p:cNvSpPr/>
          <p:nvPr/>
        </p:nvSpPr>
        <p:spPr>
          <a:xfrm>
            <a:off x="4691411" y="5729094"/>
            <a:ext cx="733055" cy="74880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5" name="Graphic 14" descr="Link">
            <a:extLst>
              <a:ext uri="{FF2B5EF4-FFF2-40B4-BE49-F238E27FC236}">
                <a16:creationId xmlns:a16="http://schemas.microsoft.com/office/drawing/2014/main" id="{6B029AEA-9D7F-4E87-B91F-8CC7A15F76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885" y="5938380"/>
            <a:ext cx="733055" cy="748805"/>
          </a:xfrm>
          <a:prstGeom prst="rect">
            <a:avLst/>
          </a:prstGeom>
        </p:spPr>
      </p:pic>
      <p:sp>
        <p:nvSpPr>
          <p:cNvPr id="16" name="Rectangle 15">
            <a:extLst>
              <a:ext uri="{FF2B5EF4-FFF2-40B4-BE49-F238E27FC236}">
                <a16:creationId xmlns:a16="http://schemas.microsoft.com/office/drawing/2014/main" id="{416D3037-FAE8-494A-9549-980BB43AD3E2}"/>
              </a:ext>
            </a:extLst>
          </p:cNvPr>
          <p:cNvSpPr/>
          <p:nvPr/>
        </p:nvSpPr>
        <p:spPr>
          <a:xfrm>
            <a:off x="4691411" y="5731159"/>
            <a:ext cx="6342773" cy="7398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7" name="Rectangle 16">
            <a:extLst>
              <a:ext uri="{FF2B5EF4-FFF2-40B4-BE49-F238E27FC236}">
                <a16:creationId xmlns:a16="http://schemas.microsoft.com/office/drawing/2014/main" id="{0C74BEC7-90E4-4354-A3A1-9DE7079AFC2D}"/>
              </a:ext>
            </a:extLst>
          </p:cNvPr>
          <p:cNvSpPr/>
          <p:nvPr/>
        </p:nvSpPr>
        <p:spPr>
          <a:xfrm>
            <a:off x="5526179" y="5911988"/>
            <a:ext cx="5410777" cy="369332"/>
          </a:xfrm>
          <a:prstGeom prst="rect">
            <a:avLst/>
          </a:prstGeom>
        </p:spPr>
        <p:txBody>
          <a:bodyPr wrap="none">
            <a:spAutoFit/>
          </a:bodyPr>
          <a:lstStyle/>
          <a:p>
            <a:r>
              <a:rPr lang="de-AT" u="sng" dirty="0">
                <a:latin typeface="+mj-lt"/>
                <a:hlinkClick r:id="rId6"/>
              </a:rPr>
              <a:t>Weiterführende Informationen &gt; https://aka.ms/lxo0an</a:t>
            </a:r>
            <a:endParaRPr lang="de-AT" dirty="0">
              <a:latin typeface="+mj-lt"/>
            </a:endParaRPr>
          </a:p>
        </p:txBody>
      </p:sp>
      <p:pic>
        <p:nvPicPr>
          <p:cNvPr id="18" name="Graphic 17" descr="Link">
            <a:extLst>
              <a:ext uri="{FF2B5EF4-FFF2-40B4-BE49-F238E27FC236}">
                <a16:creationId xmlns:a16="http://schemas.microsoft.com/office/drawing/2014/main" id="{03036921-C79A-4B5B-9C69-58A051E869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411" y="5722251"/>
            <a:ext cx="733055" cy="748805"/>
          </a:xfrm>
          <a:prstGeom prst="rect">
            <a:avLst/>
          </a:prstGeom>
        </p:spPr>
      </p:pic>
    </p:spTree>
    <p:extLst>
      <p:ext uri="{BB962C8B-B14F-4D97-AF65-F5344CB8AC3E}">
        <p14:creationId xmlns:p14="http://schemas.microsoft.com/office/powerpoint/2010/main" val="362921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BBCBF956-3119-4BEE-BAD1-53381A2766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Administrative </a:t>
            </a:r>
            <a:r>
              <a:rPr lang="en-US" sz="3300" kern="1200" dirty="0" err="1">
                <a:solidFill>
                  <a:srgbClr val="FFFFFF"/>
                </a:solidFill>
                <a:latin typeface="+mj-lt"/>
                <a:ea typeface="+mj-ea"/>
                <a:cs typeface="+mj-cs"/>
              </a:rPr>
              <a:t>Rollen</a:t>
            </a:r>
            <a:endParaRPr lang="en-US" sz="3300" kern="1200" dirty="0">
              <a:solidFill>
                <a:srgbClr val="FFFFFF"/>
              </a:solidFill>
              <a:latin typeface="+mj-lt"/>
              <a:ea typeface="+mj-ea"/>
              <a:cs typeface="+mj-cs"/>
            </a:endParaRPr>
          </a:p>
        </p:txBody>
      </p:sp>
      <p:sp>
        <p:nvSpPr>
          <p:cNvPr id="4" name="Date Placeholder 3">
            <a:extLst>
              <a:ext uri="{FF2B5EF4-FFF2-40B4-BE49-F238E27FC236}">
                <a16:creationId xmlns:a16="http://schemas.microsoft.com/office/drawing/2014/main" id="{8A63A9E8-AF00-4060-9462-19D46C755078}"/>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spcAft>
                <a:spcPts val="600"/>
              </a:spcAft>
            </a:pPr>
            <a:fld id="{122F5583-F73F-4508-82ED-BF8052230B7F}" type="datetime1">
              <a:rPr lang="en-US">
                <a:solidFill>
                  <a:schemeClr val="tx1">
                    <a:alpha val="80000"/>
                  </a:schemeClr>
                </a:solidFill>
              </a:rPr>
              <a:pPr algn="r">
                <a:spcAft>
                  <a:spcPts val="600"/>
                </a:spcAft>
              </a:pPr>
              <a:t>5/3/2023</a:t>
            </a:fld>
            <a:endParaRPr lang="en-US">
              <a:solidFill>
                <a:schemeClr val="tx1">
                  <a:alpha val="80000"/>
                </a:schemeClr>
              </a:solidFill>
            </a:endParaRPr>
          </a:p>
        </p:txBody>
      </p:sp>
      <p:sp>
        <p:nvSpPr>
          <p:cNvPr id="6" name="Slide Number Placeholder 5">
            <a:extLst>
              <a:ext uri="{FF2B5EF4-FFF2-40B4-BE49-F238E27FC236}">
                <a16:creationId xmlns:a16="http://schemas.microsoft.com/office/drawing/2014/main" id="{35BB4DDB-CC08-4218-88E1-AA802C7E1C9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3711ACC2-09CF-4530-9F92-48EA567E62EA}" type="slidenum">
              <a:rPr lang="en-US">
                <a:solidFill>
                  <a:schemeClr val="tx1">
                    <a:alpha val="80000"/>
                  </a:schemeClr>
                </a:solidFill>
              </a:rPr>
              <a:pPr>
                <a:spcAft>
                  <a:spcPts val="600"/>
                </a:spcAft>
              </a:pPr>
              <a:t>9</a:t>
            </a:fld>
            <a:endParaRPr lang="en-US">
              <a:solidFill>
                <a:schemeClr val="tx1">
                  <a:alpha val="80000"/>
                </a:schemeClr>
              </a:solidFill>
            </a:endParaRPr>
          </a:p>
        </p:txBody>
      </p:sp>
      <p:sp>
        <p:nvSpPr>
          <p:cNvPr id="7" name="Rectangle 6">
            <a:extLst>
              <a:ext uri="{FF2B5EF4-FFF2-40B4-BE49-F238E27FC236}">
                <a16:creationId xmlns:a16="http://schemas.microsoft.com/office/drawing/2014/main" id="{9B5BA225-BEED-4AE0-8220-7F1F2FE9C13C}"/>
              </a:ext>
            </a:extLst>
          </p:cNvPr>
          <p:cNvSpPr/>
          <p:nvPr/>
        </p:nvSpPr>
        <p:spPr>
          <a:xfrm>
            <a:off x="4307840" y="2453682"/>
            <a:ext cx="7711440" cy="2554545"/>
          </a:xfrm>
          <a:prstGeom prst="rect">
            <a:avLst/>
          </a:prstGeom>
        </p:spPr>
        <p:txBody>
          <a:bodyPr wrap="square">
            <a:spAutoFit/>
          </a:bodyPr>
          <a:lstStyle/>
          <a:p>
            <a:pPr marL="857250" indent="-857250">
              <a:buFont typeface="Arial" panose="020B0604020202020204" pitchFamily="34" charset="0"/>
              <a:buChar char="•"/>
            </a:pPr>
            <a:r>
              <a:rPr lang="de-DE" sz="3200" dirty="0"/>
              <a:t>Account Administrator &gt; Account</a:t>
            </a:r>
          </a:p>
          <a:p>
            <a:pPr marL="857250" indent="-857250">
              <a:buFont typeface="Arial" panose="020B0604020202020204" pitchFamily="34" charset="0"/>
              <a:buChar char="•"/>
            </a:pPr>
            <a:r>
              <a:rPr lang="de-DE" sz="3200" dirty="0"/>
              <a:t>Service Administrator &gt; </a:t>
            </a:r>
            <a:r>
              <a:rPr lang="de-DE" sz="3200" dirty="0" err="1"/>
              <a:t>Subscriptions</a:t>
            </a:r>
            <a:endParaRPr lang="de-DE" sz="3200" dirty="0"/>
          </a:p>
          <a:p>
            <a:pPr marL="857250" indent="-857250">
              <a:buFont typeface="Arial" panose="020B0604020202020204" pitchFamily="34" charset="0"/>
              <a:buChar char="•"/>
            </a:pPr>
            <a:r>
              <a:rPr lang="de-DE" sz="3200" dirty="0"/>
              <a:t>Co-Administrator &gt; </a:t>
            </a:r>
            <a:r>
              <a:rPr lang="de-DE" sz="3200" dirty="0" err="1"/>
              <a:t>Resourcen</a:t>
            </a:r>
            <a:endParaRPr lang="de-DE" sz="3200" dirty="0"/>
          </a:p>
          <a:p>
            <a:pPr marL="857250" indent="-857250">
              <a:buFont typeface="Arial" panose="020B0604020202020204" pitchFamily="34" charset="0"/>
              <a:buChar char="•"/>
            </a:pPr>
            <a:endParaRPr lang="de-DE" sz="3200" dirty="0"/>
          </a:p>
          <a:p>
            <a:pPr marL="857250" indent="-857250">
              <a:buFont typeface="Arial" panose="020B0604020202020204" pitchFamily="34" charset="0"/>
              <a:buChar char="•"/>
            </a:pPr>
            <a:endParaRPr lang="de-DE" sz="3200" dirty="0"/>
          </a:p>
        </p:txBody>
      </p:sp>
    </p:spTree>
    <p:extLst>
      <p:ext uri="{BB962C8B-B14F-4D97-AF65-F5344CB8AC3E}">
        <p14:creationId xmlns:p14="http://schemas.microsoft.com/office/powerpoint/2010/main" val="273420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TC103457485[[fn=Netz]]</Template>
  <TotalTime>0</TotalTime>
  <Words>621</Words>
  <Application>Microsoft Office PowerPoint</Application>
  <PresentationFormat>Widescreen</PresentationFormat>
  <Paragraphs>165</Paragraphs>
  <Slides>31</Slides>
  <Notes>30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Microsoft Azure Administration | Development</vt:lpstr>
      <vt:lpstr>Inhalte</vt:lpstr>
      <vt:lpstr>Cloud Computing</vt:lpstr>
      <vt:lpstr>Vorteile</vt:lpstr>
      <vt:lpstr>Cloud Services</vt:lpstr>
      <vt:lpstr>Microsoft Azure - Einführung</vt:lpstr>
      <vt:lpstr>Microsoft Azure Map</vt:lpstr>
      <vt:lpstr>Microsoft Azure Service</vt:lpstr>
      <vt:lpstr>Administrative Rollen</vt:lpstr>
      <vt:lpstr>Azure Resourcenkosten</vt:lpstr>
      <vt:lpstr>Hilfe !</vt:lpstr>
      <vt:lpstr>Azure Services</vt:lpstr>
      <vt:lpstr>Azure Compute</vt:lpstr>
      <vt:lpstr>Azure Compute Application Hosting</vt:lpstr>
      <vt:lpstr>Microsoft Azure Portal</vt:lpstr>
      <vt:lpstr>PowerPoint Presentation</vt:lpstr>
      <vt:lpstr>PowerPoint Presentation</vt:lpstr>
      <vt:lpstr>Lab INTRO.1:   Azure Portal</vt:lpstr>
      <vt:lpstr>Microsoft Azure  Ressourcen &amp; Resource Manager</vt:lpstr>
      <vt:lpstr>Azure Deployment Modelle</vt:lpstr>
      <vt:lpstr>Azure Resource Manager</vt:lpstr>
      <vt:lpstr>Microsoft Azure  RBAC | Tags | Policies | Locks</vt:lpstr>
      <vt:lpstr>RBAC</vt:lpstr>
      <vt:lpstr>Tagging</vt:lpstr>
      <vt:lpstr>Policies / Locks</vt:lpstr>
      <vt:lpstr>ARM Deployments</vt:lpstr>
      <vt:lpstr>ARM Templates</vt:lpstr>
      <vt:lpstr>ARM Template - Bestandteile</vt:lpstr>
      <vt:lpstr>DEMO: Deployment von ARM Templates</vt:lpstr>
      <vt:lpstr>Lab INTRO.2:   RBAC | Policies | Locks | Tags</vt:lpstr>
      <vt:lpstr>Fragen?</vt:lpstr>
    </vt:vector>
  </TitlesOfParts>
  <Company>Alegri International Service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 2013</dc:title>
  <dc:creator>Aschauer Andreas</dc:creator>
  <cp:lastModifiedBy>Andreas Aschauer</cp:lastModifiedBy>
  <cp:revision>27</cp:revision>
  <dcterms:created xsi:type="dcterms:W3CDTF">2014-08-06T09:21:02Z</dcterms:created>
  <dcterms:modified xsi:type="dcterms:W3CDTF">2023-05-03T09:09:30Z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anaschau@microsoft.com</vt:lpwstr>
  </property>
  <property fmtid="{D5CDD505-2E9C-101B-9397-08002B2CF9AE}" pid="6" name="MSIP_Label_f42aa342-8706-4288-bd11-ebb85995028c_SetDate">
    <vt:lpwstr>2017-05-09T11:06:43.2606287+02:00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