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1" r:id="rId4"/>
    <p:sldId id="296" r:id="rId5"/>
    <p:sldId id="275" r:id="rId6"/>
    <p:sldId id="297" r:id="rId7"/>
    <p:sldId id="298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EF9F5-5772-4B7E-8284-CF937F02DEAE}" v="38" dt="2022-11-02T15:32:30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332" autoAdjust="0"/>
  </p:normalViewPr>
  <p:slideViewPr>
    <p:cSldViewPr snapToGrid="0">
      <p:cViewPr varScale="1">
        <p:scale>
          <a:sx n="83" d="100"/>
          <a:sy n="83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131EF9F5-5772-4B7E-8284-CF937F02DEAE}"/>
    <pc:docChg chg="custSel addSld delSld modSld sldOrd">
      <pc:chgData name="Andreas Aschauer" userId="5ea8dffe7c0a2ba5" providerId="LiveId" clId="{131EF9F5-5772-4B7E-8284-CF937F02DEAE}" dt="2022-11-06T22:10:20.581" v="745" actId="20577"/>
      <pc:docMkLst>
        <pc:docMk/>
      </pc:docMkLst>
      <pc:sldChg chg="modSp mod">
        <pc:chgData name="Andreas Aschauer" userId="5ea8dffe7c0a2ba5" providerId="LiveId" clId="{131EF9F5-5772-4B7E-8284-CF937F02DEAE}" dt="2022-11-02T15:30:58.281" v="40" actId="20577"/>
        <pc:sldMkLst>
          <pc:docMk/>
          <pc:sldMk cId="1627738205" sldId="256"/>
        </pc:sldMkLst>
        <pc:spChg chg="mod">
          <ac:chgData name="Andreas Aschauer" userId="5ea8dffe7c0a2ba5" providerId="LiveId" clId="{131EF9F5-5772-4B7E-8284-CF937F02DEAE}" dt="2022-11-02T15:30:58.281" v="4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131EF9F5-5772-4B7E-8284-CF937F02DEAE}" dt="2022-11-02T15:31:17.301" v="77" actId="20577"/>
        <pc:sldMkLst>
          <pc:docMk/>
          <pc:sldMk cId="1194914966" sldId="265"/>
        </pc:sldMkLst>
        <pc:graphicFrameChg chg="mod">
          <ac:chgData name="Andreas Aschauer" userId="5ea8dffe7c0a2ba5" providerId="LiveId" clId="{131EF9F5-5772-4B7E-8284-CF937F02DEAE}" dt="2022-11-02T15:31:17.301" v="77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Andreas Aschauer" userId="5ea8dffe7c0a2ba5" providerId="LiveId" clId="{131EF9F5-5772-4B7E-8284-CF937F02DEAE}" dt="2022-11-02T15:37:32.948" v="513" actId="47"/>
        <pc:sldMkLst>
          <pc:docMk/>
          <pc:sldMk cId="3014922355" sldId="267"/>
        </pc:sldMkLst>
      </pc:sldChg>
      <pc:sldChg chg="del">
        <pc:chgData name="Andreas Aschauer" userId="5ea8dffe7c0a2ba5" providerId="LiveId" clId="{131EF9F5-5772-4B7E-8284-CF937F02DEAE}" dt="2022-11-02T15:41:17.827" v="546" actId="47"/>
        <pc:sldMkLst>
          <pc:docMk/>
          <pc:sldMk cId="1030816435" sldId="270"/>
        </pc:sldMkLst>
      </pc:sldChg>
      <pc:sldChg chg="addSp delSp modSp mod">
        <pc:chgData name="Andreas Aschauer" userId="5ea8dffe7c0a2ba5" providerId="LiveId" clId="{131EF9F5-5772-4B7E-8284-CF937F02DEAE}" dt="2022-11-02T15:35:44.635" v="444" actId="20577"/>
        <pc:sldMkLst>
          <pc:docMk/>
          <pc:sldMk cId="2697759843" sldId="271"/>
        </pc:sldMkLst>
        <pc:spChg chg="mod ord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4" creationId="{8A63A9E8-AF00-4060-9462-19D46C755078}"/>
          </ac:spMkLst>
        </pc:spChg>
        <pc:spChg chg="add mod">
          <ac:chgData name="Andreas Aschauer" userId="5ea8dffe7c0a2ba5" providerId="LiveId" clId="{131EF9F5-5772-4B7E-8284-CF937F02DEAE}" dt="2022-11-02T15:35:44.635" v="444" actId="20577"/>
          <ac:spMkLst>
            <pc:docMk/>
            <pc:sldMk cId="2697759843" sldId="271"/>
            <ac:spMk id="5" creationId="{774F5163-F62B-62B1-CCEB-E59C1F799A79}"/>
          </ac:spMkLst>
        </pc:spChg>
        <pc:spChg chg="mod ord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6" creationId="{35BB4DDB-CC08-4218-88E1-AA802C7E1C95}"/>
          </ac:spMkLst>
        </pc:spChg>
        <pc:spChg chg="mod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23" creationId="{BBCBF956-3119-4BEE-BAD1-53381A276636}"/>
          </ac:spMkLst>
        </pc:spChg>
        <pc:spChg chg="del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31" creationId="{D4771268-CB57-404A-9271-370EB28F6090}"/>
          </ac:spMkLst>
        </pc:spChg>
        <pc:spChg chg="add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36" creationId="{A8DA60CF-CBAA-4AC9-A045-549D64CDCF3E}"/>
          </ac:spMkLst>
        </pc:spChg>
        <pc:spChg chg="add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38" creationId="{8E20FA99-AAAC-4AF3-9FAE-707420324F1C}"/>
          </ac:spMkLst>
        </pc:spChg>
        <pc:spChg chg="add">
          <ac:chgData name="Andreas Aschauer" userId="5ea8dffe7c0a2ba5" providerId="LiveId" clId="{131EF9F5-5772-4B7E-8284-CF937F02DEAE}" dt="2022-11-02T15:35:28.184" v="385" actId="26606"/>
          <ac:spMkLst>
            <pc:docMk/>
            <pc:sldMk cId="2697759843" sldId="271"/>
            <ac:spMk id="40" creationId="{9573BE85-6043-4C3A-A7DD-483A0A5FB740}"/>
          </ac:spMkLst>
        </pc:spChg>
        <pc:picChg chg="del">
          <ac:chgData name="Andreas Aschauer" userId="5ea8dffe7c0a2ba5" providerId="LiveId" clId="{131EF9F5-5772-4B7E-8284-CF937F02DEAE}" dt="2022-11-02T15:32:09.759" v="98" actId="478"/>
          <ac:picMkLst>
            <pc:docMk/>
            <pc:sldMk cId="2697759843" sldId="271"/>
            <ac:picMk id="2" creationId="{5370FDFB-9EF0-460C-83EA-A71D407BD691}"/>
          </ac:picMkLst>
        </pc:picChg>
        <pc:picChg chg="add del mod">
          <ac:chgData name="Andreas Aschauer" userId="5ea8dffe7c0a2ba5" providerId="LiveId" clId="{131EF9F5-5772-4B7E-8284-CF937F02DEAE}" dt="2022-11-02T15:33:10.610" v="235" actId="478"/>
          <ac:picMkLst>
            <pc:docMk/>
            <pc:sldMk cId="2697759843" sldId="271"/>
            <ac:picMk id="8" creationId="{940CA5FD-0A13-C2CB-5BF7-B80BFE7058B6}"/>
          </ac:picMkLst>
        </pc:picChg>
        <pc:picChg chg="add mod">
          <ac:chgData name="Andreas Aschauer" userId="5ea8dffe7c0a2ba5" providerId="LiveId" clId="{131EF9F5-5772-4B7E-8284-CF937F02DEAE}" dt="2022-11-02T15:35:28.184" v="385" actId="26606"/>
          <ac:picMkLst>
            <pc:docMk/>
            <pc:sldMk cId="2697759843" sldId="271"/>
            <ac:picMk id="10" creationId="{EAD14FDD-7A6B-3D55-9522-7C5B4CFE8CE2}"/>
          </ac:picMkLst>
        </pc:picChg>
      </pc:sldChg>
      <pc:sldChg chg="del">
        <pc:chgData name="Andreas Aschauer" userId="5ea8dffe7c0a2ba5" providerId="LiveId" clId="{131EF9F5-5772-4B7E-8284-CF937F02DEAE}" dt="2022-11-02T15:37:34.191" v="514" actId="47"/>
        <pc:sldMkLst>
          <pc:docMk/>
          <pc:sldMk cId="2057609794" sldId="272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1256586147" sldId="273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629219824" sldId="274"/>
        </pc:sldMkLst>
      </pc:sldChg>
      <pc:sldChg chg="modSp mod modNotesTx">
        <pc:chgData name="Andreas Aschauer" userId="5ea8dffe7c0a2ba5" providerId="LiveId" clId="{131EF9F5-5772-4B7E-8284-CF937F02DEAE}" dt="2022-11-06T22:06:12.435" v="547" actId="20577"/>
        <pc:sldMkLst>
          <pc:docMk/>
          <pc:sldMk cId="1637257527" sldId="275"/>
        </pc:sldMkLst>
        <pc:spChg chg="mod">
          <ac:chgData name="Andreas Aschauer" userId="5ea8dffe7c0a2ba5" providerId="LiveId" clId="{131EF9F5-5772-4B7E-8284-CF937F02DEAE}" dt="2022-11-02T15:41:14.589" v="545" actId="20577"/>
          <ac:spMkLst>
            <pc:docMk/>
            <pc:sldMk cId="1637257527" sldId="275"/>
            <ac:spMk id="2" creationId="{00000000-0000-0000-0000-000000000000}"/>
          </ac:spMkLst>
        </pc:spChg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2536817909" sldId="276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2734200358" sldId="277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2894472619" sldId="278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63022138" sldId="279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572266851" sldId="280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1405759139" sldId="281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65826784" sldId="282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688748112" sldId="283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83147056" sldId="284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1093694867" sldId="285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45659934" sldId="286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303267801" sldId="287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724480998" sldId="288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583998367" sldId="289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244212236" sldId="290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3264434574" sldId="291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53612068" sldId="292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1772849826" sldId="293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1334484374" sldId="294"/>
        </pc:sldMkLst>
      </pc:sldChg>
      <pc:sldChg chg="del">
        <pc:chgData name="Andreas Aschauer" userId="5ea8dffe7c0a2ba5" providerId="LiveId" clId="{131EF9F5-5772-4B7E-8284-CF937F02DEAE}" dt="2022-11-02T15:41:04.143" v="515" actId="47"/>
        <pc:sldMkLst>
          <pc:docMk/>
          <pc:sldMk cId="4065868578" sldId="295"/>
        </pc:sldMkLst>
      </pc:sldChg>
      <pc:sldChg chg="addSp delSp modSp add mod">
        <pc:chgData name="Andreas Aschauer" userId="5ea8dffe7c0a2ba5" providerId="LiveId" clId="{131EF9F5-5772-4B7E-8284-CF937F02DEAE}" dt="2022-11-02T15:37:28.643" v="512" actId="6549"/>
        <pc:sldMkLst>
          <pc:docMk/>
          <pc:sldMk cId="1950680026" sldId="296"/>
        </pc:sldMkLst>
        <pc:spChg chg="mod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4" creationId="{8A63A9E8-AF00-4060-9462-19D46C755078}"/>
          </ac:spMkLst>
        </pc:spChg>
        <pc:spChg chg="mod">
          <ac:chgData name="Andreas Aschauer" userId="5ea8dffe7c0a2ba5" providerId="LiveId" clId="{131EF9F5-5772-4B7E-8284-CF937F02DEAE}" dt="2022-11-02T15:37:28.643" v="512" actId="6549"/>
          <ac:spMkLst>
            <pc:docMk/>
            <pc:sldMk cId="1950680026" sldId="296"/>
            <ac:spMk id="5" creationId="{774F5163-F62B-62B1-CCEB-E59C1F799A79}"/>
          </ac:spMkLst>
        </pc:spChg>
        <pc:spChg chg="mod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6" creationId="{35BB4DDB-CC08-4218-88E1-AA802C7E1C95}"/>
          </ac:spMkLst>
        </pc:spChg>
        <pc:spChg chg="mod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23" creationId="{BBCBF956-3119-4BEE-BAD1-53381A276636}"/>
          </ac:spMkLst>
        </pc:spChg>
        <pc:spChg chg="del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36" creationId="{A8DA60CF-CBAA-4AC9-A045-549D64CDCF3E}"/>
          </ac:spMkLst>
        </pc:spChg>
        <pc:spChg chg="del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38" creationId="{8E20FA99-AAAC-4AF3-9FAE-707420324F1C}"/>
          </ac:spMkLst>
        </pc:spChg>
        <pc:spChg chg="del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40" creationId="{9573BE85-6043-4C3A-A7DD-483A0A5FB740}"/>
          </ac:spMkLst>
        </pc:spChg>
        <pc:spChg chg="add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45" creationId="{5E39A796-BE83-48B1-B33F-35C4A32AAB57}"/>
          </ac:spMkLst>
        </pc:spChg>
        <pc:spChg chg="add">
          <ac:chgData name="Andreas Aschauer" userId="5ea8dffe7c0a2ba5" providerId="LiveId" clId="{131EF9F5-5772-4B7E-8284-CF937F02DEAE}" dt="2022-11-02T15:37:18.324" v="497" actId="26606"/>
          <ac:spMkLst>
            <pc:docMk/>
            <pc:sldMk cId="1950680026" sldId="296"/>
            <ac:spMk id="47" creationId="{72F84B47-E267-4194-8194-831DB7B5547F}"/>
          </ac:spMkLst>
        </pc:spChg>
        <pc:picChg chg="add mod ord">
          <ac:chgData name="Andreas Aschauer" userId="5ea8dffe7c0a2ba5" providerId="LiveId" clId="{131EF9F5-5772-4B7E-8284-CF937F02DEAE}" dt="2022-11-02T15:37:18.324" v="497" actId="26606"/>
          <ac:picMkLst>
            <pc:docMk/>
            <pc:sldMk cId="1950680026" sldId="296"/>
            <ac:picMk id="3" creationId="{E8C6C38F-E7A4-3E4D-4CF1-07EDE4AB2936}"/>
          </ac:picMkLst>
        </pc:picChg>
        <pc:picChg chg="del">
          <ac:chgData name="Andreas Aschauer" userId="5ea8dffe7c0a2ba5" providerId="LiveId" clId="{131EF9F5-5772-4B7E-8284-CF937F02DEAE}" dt="2022-11-02T15:37:13.310" v="496" actId="478"/>
          <ac:picMkLst>
            <pc:docMk/>
            <pc:sldMk cId="1950680026" sldId="296"/>
            <ac:picMk id="10" creationId="{EAD14FDD-7A6B-3D55-9522-7C5B4CFE8CE2}"/>
          </ac:picMkLst>
        </pc:picChg>
      </pc:sldChg>
      <pc:sldChg chg="modSp add mod">
        <pc:chgData name="Andreas Aschauer" userId="5ea8dffe7c0a2ba5" providerId="LiveId" clId="{131EF9F5-5772-4B7E-8284-CF937F02DEAE}" dt="2022-11-06T22:06:24.943" v="561" actId="20577"/>
        <pc:sldMkLst>
          <pc:docMk/>
          <pc:sldMk cId="1862441706" sldId="297"/>
        </pc:sldMkLst>
        <pc:spChg chg="mod">
          <ac:chgData name="Andreas Aschauer" userId="5ea8dffe7c0a2ba5" providerId="LiveId" clId="{131EF9F5-5772-4B7E-8284-CF937F02DEAE}" dt="2022-11-06T22:06:24.943" v="561" actId="20577"/>
          <ac:spMkLst>
            <pc:docMk/>
            <pc:sldMk cId="1862441706" sldId="297"/>
            <ac:spMk id="2" creationId="{00000000-0000-0000-0000-000000000000}"/>
          </ac:spMkLst>
        </pc:spChg>
      </pc:sldChg>
      <pc:sldChg chg="delSp add del mod ord">
        <pc:chgData name="Andreas Aschauer" userId="5ea8dffe7c0a2ba5" providerId="LiveId" clId="{131EF9F5-5772-4B7E-8284-CF937F02DEAE}" dt="2022-11-06T22:08:39.406" v="568" actId="47"/>
        <pc:sldMkLst>
          <pc:docMk/>
          <pc:sldMk cId="195037038" sldId="298"/>
        </pc:sldMkLst>
        <pc:picChg chg="del">
          <ac:chgData name="Andreas Aschauer" userId="5ea8dffe7c0a2ba5" providerId="LiveId" clId="{131EF9F5-5772-4B7E-8284-CF937F02DEAE}" dt="2022-11-06T22:08:37.518" v="567" actId="478"/>
          <ac:picMkLst>
            <pc:docMk/>
            <pc:sldMk cId="195037038" sldId="298"/>
            <ac:picMk id="3" creationId="{E8C6C38F-E7A4-3E4D-4CF1-07EDE4AB2936}"/>
          </ac:picMkLst>
        </pc:picChg>
      </pc:sldChg>
      <pc:sldChg chg="modSp add mod">
        <pc:chgData name="Andreas Aschauer" userId="5ea8dffe7c0a2ba5" providerId="LiveId" clId="{131EF9F5-5772-4B7E-8284-CF937F02DEAE}" dt="2022-11-06T22:10:20.581" v="745" actId="20577"/>
        <pc:sldMkLst>
          <pc:docMk/>
          <pc:sldMk cId="1247601218" sldId="298"/>
        </pc:sldMkLst>
        <pc:spChg chg="mod">
          <ac:chgData name="Andreas Aschauer" userId="5ea8dffe7c0a2ba5" providerId="LiveId" clId="{131EF9F5-5772-4B7E-8284-CF937F02DEAE}" dt="2022-11-06T22:10:20.581" v="745" actId="20577"/>
          <ac:spMkLst>
            <pc:docMk/>
            <pc:sldMk cId="1247601218" sldId="298"/>
            <ac:spMk id="2" creationId="{00000000-0000-0000-0000-000000000000}"/>
          </ac:spMkLst>
        </pc:spChg>
      </pc:sldChg>
    </pc:docChg>
  </pc:docChgLst>
  <pc:docChgLst>
    <pc:chgData name="Andreas Aschauer" userId="5ea8dffe7c0a2ba5" providerId="LiveId" clId="{FE41664C-148A-43B1-AC62-639C7E26D6DB}"/>
    <pc:docChg chg="modShowInfo">
      <pc:chgData name="Andreas Aschauer" userId="5ea8dffe7c0a2ba5" providerId="LiveId" clId="{FE41664C-148A-43B1-AC62-639C7E26D6DB}" dt="2021-12-09T08:31:10.499" v="0" actId="2744"/>
      <pc:docMkLst>
        <pc:docMk/>
      </pc:docMkLst>
    </pc:docChg>
  </pc:docChgLst>
  <pc:docChgLst>
    <pc:chgData name="Andreas Aschauer" userId="5ea8dffe7c0a2ba5" providerId="LiveId" clId="{9E5A67AE-81CE-4918-B827-04CBAA1ECBB2}"/>
    <pc:docChg chg="custSel modSld">
      <pc:chgData name="Andreas Aschauer" userId="5ea8dffe7c0a2ba5" providerId="LiveId" clId="{9E5A67AE-81CE-4918-B827-04CBAA1ECBB2}" dt="2019-06-17T07:49:50.514" v="108" actId="313"/>
      <pc:docMkLst>
        <pc:docMk/>
      </pc:docMkLst>
      <pc:sldChg chg="modSp">
        <pc:chgData name="Andreas Aschauer" userId="5ea8dffe7c0a2ba5" providerId="LiveId" clId="{9E5A67AE-81CE-4918-B827-04CBAA1ECBB2}" dt="2019-06-15T19:20:01.746" v="12" actId="20577"/>
        <pc:sldMkLst>
          <pc:docMk/>
          <pc:sldMk cId="1627738205" sldId="256"/>
        </pc:sldMkLst>
        <pc:spChg chg="mod">
          <ac:chgData name="Andreas Aschauer" userId="5ea8dffe7c0a2ba5" providerId="LiveId" clId="{9E5A67AE-81CE-4918-B827-04CBAA1ECBB2}" dt="2019-06-15T19:20:01.746" v="12" actId="20577"/>
          <ac:spMkLst>
            <pc:docMk/>
            <pc:sldMk cId="1627738205" sldId="256"/>
            <ac:spMk id="2" creationId="{00000000-0000-0000-0000-000000000000}"/>
          </ac:spMkLst>
        </pc:spChg>
      </pc:sldChg>
      <pc:sldChg chg="modNotesTx">
        <pc:chgData name="Andreas Aschauer" userId="5ea8dffe7c0a2ba5" providerId="LiveId" clId="{9E5A67AE-81CE-4918-B827-04CBAA1ECBB2}" dt="2019-06-17T07:49:50.514" v="108" actId="313"/>
        <pc:sldMkLst>
          <pc:docMk/>
          <pc:sldMk cId="3264434574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 err="1"/>
            <a:t>Einführung</a:t>
          </a:r>
          <a:endParaRPr lang="en-US" dirty="0"/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5F785E7-D739-4A3F-9867-1AE168B1CE6D}">
      <dgm:prSet/>
      <dgm:spPr/>
      <dgm:t>
        <a:bodyPr/>
        <a:lstStyle/>
        <a:p>
          <a:r>
            <a:rPr lang="en-US" dirty="0"/>
            <a:t>Visual Studio</a:t>
          </a:r>
        </a:p>
      </dgm:t>
    </dgm:pt>
    <dgm:pt modelId="{478F24C3-98CA-40EA-B030-18C987F018F5}" type="parTrans" cxnId="{4B23BC82-E172-4755-9302-A9FC3C825241}">
      <dgm:prSet/>
      <dgm:spPr/>
      <dgm:t>
        <a:bodyPr/>
        <a:lstStyle/>
        <a:p>
          <a:endParaRPr lang="en-US"/>
        </a:p>
      </dgm:t>
    </dgm:pt>
    <dgm:pt modelId="{FAA334D4-7893-4D24-B43F-61B9DE7F63C7}" type="sibTrans" cxnId="{4B23BC82-E172-4755-9302-A9FC3C82524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30241B-14AF-4A3D-90FC-792EC6A5A095}">
      <dgm:prSet/>
      <dgm:spPr/>
      <dgm:t>
        <a:bodyPr/>
        <a:lstStyle/>
        <a:p>
          <a:r>
            <a:rPr lang="en-US" dirty="0"/>
            <a:t>Lab IDE.1</a:t>
          </a:r>
        </a:p>
      </dgm:t>
    </dgm:pt>
    <dgm:pt modelId="{8C8A8616-397E-4AA5-9151-0D32CA6931A4}" type="parTrans" cxnId="{303BBEBA-0B2A-404D-BD61-D392BCDE8DA3}">
      <dgm:prSet/>
      <dgm:spPr/>
      <dgm:t>
        <a:bodyPr/>
        <a:lstStyle/>
        <a:p>
          <a:endParaRPr lang="en-US"/>
        </a:p>
      </dgm:t>
    </dgm:pt>
    <dgm:pt modelId="{4A367D92-5006-4C32-AB6B-57A5CA16519D}" type="sibTrans" cxnId="{303BBEBA-0B2A-404D-BD61-D392BCDE8DA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10240FA-CD3A-41AE-8371-A06C4E422B73}">
      <dgm:prSet/>
      <dgm:spPr/>
      <dgm:t>
        <a:bodyPr/>
        <a:lstStyle/>
        <a:p>
          <a:r>
            <a:rPr lang="en-US" dirty="0"/>
            <a:t>Visual Studio Code</a:t>
          </a:r>
        </a:p>
      </dgm:t>
    </dgm:pt>
    <dgm:pt modelId="{9B17C715-6A9B-4983-B42A-8676299AF944}" type="parTrans" cxnId="{F63C1D2B-BFAA-40E8-9CA0-4BEEBB699587}">
      <dgm:prSet/>
      <dgm:spPr/>
      <dgm:t>
        <a:bodyPr/>
        <a:lstStyle/>
        <a:p>
          <a:endParaRPr lang="de-AT"/>
        </a:p>
      </dgm:t>
    </dgm:pt>
    <dgm:pt modelId="{57F41A56-EF2B-4D84-9039-13BB45B3FEEE}" type="sibTrans" cxnId="{F63C1D2B-BFAA-40E8-9CA0-4BEEBB699587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52E828AA-0EDA-4CBE-AE2F-A6027C5837FA}" type="pres">
      <dgm:prSet presAssocID="{210240FA-CD3A-41AE-8371-A06C4E422B73}" presName="compositeNode" presStyleCnt="0">
        <dgm:presLayoutVars>
          <dgm:bulletEnabled val="1"/>
        </dgm:presLayoutVars>
      </dgm:prSet>
      <dgm:spPr/>
    </dgm:pt>
    <dgm:pt modelId="{4878364B-5B2B-455E-903B-EEDF51B9CA0B}" type="pres">
      <dgm:prSet presAssocID="{210240FA-CD3A-41AE-8371-A06C4E422B73}" presName="bgRect" presStyleLbl="alignNode1" presStyleIdx="1" presStyleCnt="4"/>
      <dgm:spPr/>
    </dgm:pt>
    <dgm:pt modelId="{89233438-B4F5-41BD-A996-F83BC58DA0FE}" type="pres">
      <dgm:prSet presAssocID="{57F41A56-EF2B-4D84-9039-13BB45B3FEE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D860F71-E39E-4414-B7C1-18B9BA0B55A1}" type="pres">
      <dgm:prSet presAssocID="{210240FA-CD3A-41AE-8371-A06C4E422B73}" presName="nodeRect" presStyleLbl="alignNode1" presStyleIdx="1" presStyleCnt="4">
        <dgm:presLayoutVars>
          <dgm:bulletEnabled val="1"/>
        </dgm:presLayoutVars>
      </dgm:prSet>
      <dgm:spPr/>
    </dgm:pt>
    <dgm:pt modelId="{F9BEB8FD-8E83-4CFC-B70C-3A7CDF3AFE75}" type="pres">
      <dgm:prSet presAssocID="{57F41A56-EF2B-4D84-9039-13BB45B3FEEE}" presName="sibTrans" presStyleCnt="0"/>
      <dgm:spPr/>
    </dgm:pt>
    <dgm:pt modelId="{7D000B42-4668-4AE4-BAF9-ABE7BC5F780C}" type="pres">
      <dgm:prSet presAssocID="{F5F785E7-D739-4A3F-9867-1AE168B1CE6D}" presName="compositeNode" presStyleCnt="0">
        <dgm:presLayoutVars>
          <dgm:bulletEnabled val="1"/>
        </dgm:presLayoutVars>
      </dgm:prSet>
      <dgm:spPr/>
    </dgm:pt>
    <dgm:pt modelId="{AC483C7E-17EC-4597-B845-1CF522C8938F}" type="pres">
      <dgm:prSet presAssocID="{F5F785E7-D739-4A3F-9867-1AE168B1CE6D}" presName="bgRect" presStyleLbl="alignNode1" presStyleIdx="2" presStyleCnt="4"/>
      <dgm:spPr/>
    </dgm:pt>
    <dgm:pt modelId="{651000D1-929B-47E0-B638-E69E436D3004}" type="pres">
      <dgm:prSet presAssocID="{FAA334D4-7893-4D24-B43F-61B9DE7F63C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E3B7248-8ABF-4FFC-AB7D-1D3146699BED}" type="pres">
      <dgm:prSet presAssocID="{F5F785E7-D739-4A3F-9867-1AE168B1CE6D}" presName="nodeRect" presStyleLbl="alignNode1" presStyleIdx="2" presStyleCnt="4">
        <dgm:presLayoutVars>
          <dgm:bulletEnabled val="1"/>
        </dgm:presLayoutVars>
      </dgm:prSet>
      <dgm:spPr/>
    </dgm:pt>
    <dgm:pt modelId="{BB117C82-D376-4551-9734-451C53B90ADA}" type="pres">
      <dgm:prSet presAssocID="{FAA334D4-7893-4D24-B43F-61B9DE7F63C7}" presName="sibTrans" presStyleCnt="0"/>
      <dgm:spPr/>
    </dgm:pt>
    <dgm:pt modelId="{CBBA1AD9-490B-4F9A-9023-3CD23D827F59}" type="pres">
      <dgm:prSet presAssocID="{2F30241B-14AF-4A3D-90FC-792EC6A5A095}" presName="compositeNode" presStyleCnt="0">
        <dgm:presLayoutVars>
          <dgm:bulletEnabled val="1"/>
        </dgm:presLayoutVars>
      </dgm:prSet>
      <dgm:spPr/>
    </dgm:pt>
    <dgm:pt modelId="{BFAB08A7-0BAF-41A7-82AD-EBC3CB430B3E}" type="pres">
      <dgm:prSet presAssocID="{2F30241B-14AF-4A3D-90FC-792EC6A5A095}" presName="bgRect" presStyleLbl="alignNode1" presStyleIdx="3" presStyleCnt="4"/>
      <dgm:spPr/>
    </dgm:pt>
    <dgm:pt modelId="{A8DBCBF3-66B0-44CB-8BE7-1BD5991FBB89}" type="pres">
      <dgm:prSet presAssocID="{4A367D92-5006-4C32-AB6B-57A5CA16519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A82E82A-3C94-4CF6-A5C2-A559C2E45929}" type="pres">
      <dgm:prSet presAssocID="{2F30241B-14AF-4A3D-90FC-792EC6A5A09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3C1D2B-BFAA-40E8-9CA0-4BEEBB699587}" srcId="{D3D1566C-ABCC-464A-9980-9FB95F606BED}" destId="{210240FA-CD3A-41AE-8371-A06C4E422B73}" srcOrd="1" destOrd="0" parTransId="{9B17C715-6A9B-4983-B42A-8676299AF944}" sibTransId="{57F41A56-EF2B-4D84-9039-13BB45B3FEEE}"/>
    <dgm:cxn modelId="{E0172632-0E11-448D-9E04-5525A4EAEF3A}" type="presOf" srcId="{210240FA-CD3A-41AE-8371-A06C4E422B73}" destId="{7D860F71-E39E-4414-B7C1-18B9BA0B55A1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E506644-C6CE-4C61-9493-9B15E73D0B9C}" type="presOf" srcId="{2F30241B-14AF-4A3D-90FC-792EC6A5A095}" destId="{BFAB08A7-0BAF-41A7-82AD-EBC3CB430B3E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EA4E1B50-DF92-43D2-8597-DEDF207CE7A3}" type="presOf" srcId="{2F30241B-14AF-4A3D-90FC-792EC6A5A095}" destId="{AA82E82A-3C94-4CF6-A5C2-A559C2E45929}" srcOrd="1" destOrd="0" presId="urn:microsoft.com/office/officeart/2016/7/layout/LinearBlockProcessNumbered"/>
    <dgm:cxn modelId="{4B23BC82-E172-4755-9302-A9FC3C825241}" srcId="{D3D1566C-ABCC-464A-9980-9FB95F606BED}" destId="{F5F785E7-D739-4A3F-9867-1AE168B1CE6D}" srcOrd="2" destOrd="0" parTransId="{478F24C3-98CA-40EA-B030-18C987F018F5}" sibTransId="{FAA334D4-7893-4D24-B43F-61B9DE7F63C7}"/>
    <dgm:cxn modelId="{AFE72F89-5F88-4191-88EC-16019831E358}" type="presOf" srcId="{4A367D92-5006-4C32-AB6B-57A5CA16519D}" destId="{A8DBCBF3-66B0-44CB-8BE7-1BD5991FBB89}" srcOrd="0" destOrd="0" presId="urn:microsoft.com/office/officeart/2016/7/layout/LinearBlockProcessNumbered"/>
    <dgm:cxn modelId="{7BEBF08A-19FC-4C71-9DC4-CEB4ACDEE1A7}" type="presOf" srcId="{210240FA-CD3A-41AE-8371-A06C4E422B73}" destId="{4878364B-5B2B-455E-903B-EEDF51B9CA0B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07B13892-D39F-481C-B827-F045453991A1}" type="presOf" srcId="{F5F785E7-D739-4A3F-9867-1AE168B1CE6D}" destId="{AC483C7E-17EC-4597-B845-1CF522C8938F}" srcOrd="0" destOrd="0" presId="urn:microsoft.com/office/officeart/2016/7/layout/LinearBlockProcessNumbered"/>
    <dgm:cxn modelId="{303BBEBA-0B2A-404D-BD61-D392BCDE8DA3}" srcId="{D3D1566C-ABCC-464A-9980-9FB95F606BED}" destId="{2F30241B-14AF-4A3D-90FC-792EC6A5A095}" srcOrd="3" destOrd="0" parTransId="{8C8A8616-397E-4AA5-9151-0D32CA6931A4}" sibTransId="{4A367D92-5006-4C32-AB6B-57A5CA16519D}"/>
    <dgm:cxn modelId="{10058AC1-9C79-4931-9F7E-201288A36774}" type="presOf" srcId="{57F41A56-EF2B-4D84-9039-13BB45B3FEEE}" destId="{89233438-B4F5-41BD-A996-F83BC58DA0FE}" srcOrd="0" destOrd="0" presId="urn:microsoft.com/office/officeart/2016/7/layout/LinearBlockProcessNumbered"/>
    <dgm:cxn modelId="{4D8C5CC7-33AF-4CE8-851C-972FBE4724D4}" type="presOf" srcId="{F5F785E7-D739-4A3F-9867-1AE168B1CE6D}" destId="{7E3B7248-8ABF-4FFC-AB7D-1D3146699BED}" srcOrd="1" destOrd="0" presId="urn:microsoft.com/office/officeart/2016/7/layout/LinearBlockProcessNumbered"/>
    <dgm:cxn modelId="{15882FE3-7DD2-4213-9F57-ADC4B808B340}" type="presOf" srcId="{FAA334D4-7893-4D24-B43F-61B9DE7F63C7}" destId="{651000D1-929B-47E0-B638-E69E436D3004}" srcOrd="0" destOrd="0" presId="urn:microsoft.com/office/officeart/2016/7/layout/LinearBlockProcessNumbered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57B82FE6-82FE-4650-B082-2DEE33228C3F}" type="presParOf" srcId="{CD812B0F-96D5-4984-AFA0-857DA298D475}" destId="{52E828AA-0EDA-4CBE-AE2F-A6027C5837FA}" srcOrd="2" destOrd="0" presId="urn:microsoft.com/office/officeart/2016/7/layout/LinearBlockProcessNumbered"/>
    <dgm:cxn modelId="{A973DF46-4FA3-4982-9A77-99108236AD31}" type="presParOf" srcId="{52E828AA-0EDA-4CBE-AE2F-A6027C5837FA}" destId="{4878364B-5B2B-455E-903B-EEDF51B9CA0B}" srcOrd="0" destOrd="0" presId="urn:microsoft.com/office/officeart/2016/7/layout/LinearBlockProcessNumbered"/>
    <dgm:cxn modelId="{8AAAF22C-9C41-4548-934E-AEE86BB7ECAB}" type="presParOf" srcId="{52E828AA-0EDA-4CBE-AE2F-A6027C5837FA}" destId="{89233438-B4F5-41BD-A996-F83BC58DA0FE}" srcOrd="1" destOrd="0" presId="urn:microsoft.com/office/officeart/2016/7/layout/LinearBlockProcessNumbered"/>
    <dgm:cxn modelId="{2CA7585B-DFA3-4925-981E-D150F808C52D}" type="presParOf" srcId="{52E828AA-0EDA-4CBE-AE2F-A6027C5837FA}" destId="{7D860F71-E39E-4414-B7C1-18B9BA0B55A1}" srcOrd="2" destOrd="0" presId="urn:microsoft.com/office/officeart/2016/7/layout/LinearBlockProcessNumbered"/>
    <dgm:cxn modelId="{BB9EA90E-C997-446B-92B1-41EB9C267559}" type="presParOf" srcId="{CD812B0F-96D5-4984-AFA0-857DA298D475}" destId="{F9BEB8FD-8E83-4CFC-B70C-3A7CDF3AFE75}" srcOrd="3" destOrd="0" presId="urn:microsoft.com/office/officeart/2016/7/layout/LinearBlockProcessNumbered"/>
    <dgm:cxn modelId="{11AA24C3-01CA-4910-9EC4-4395635D09B9}" type="presParOf" srcId="{CD812B0F-96D5-4984-AFA0-857DA298D475}" destId="{7D000B42-4668-4AE4-BAF9-ABE7BC5F780C}" srcOrd="4" destOrd="0" presId="urn:microsoft.com/office/officeart/2016/7/layout/LinearBlockProcessNumbered"/>
    <dgm:cxn modelId="{A688D391-3A53-471B-A98F-C308F6BD73BB}" type="presParOf" srcId="{7D000B42-4668-4AE4-BAF9-ABE7BC5F780C}" destId="{AC483C7E-17EC-4597-B845-1CF522C8938F}" srcOrd="0" destOrd="0" presId="urn:microsoft.com/office/officeart/2016/7/layout/LinearBlockProcessNumbered"/>
    <dgm:cxn modelId="{F923E159-CD2B-4E76-B2AE-794408019E66}" type="presParOf" srcId="{7D000B42-4668-4AE4-BAF9-ABE7BC5F780C}" destId="{651000D1-929B-47E0-B638-E69E436D3004}" srcOrd="1" destOrd="0" presId="urn:microsoft.com/office/officeart/2016/7/layout/LinearBlockProcessNumbered"/>
    <dgm:cxn modelId="{F5038872-B6BB-4B9C-8FA3-F60B7D735393}" type="presParOf" srcId="{7D000B42-4668-4AE4-BAF9-ABE7BC5F780C}" destId="{7E3B7248-8ABF-4FFC-AB7D-1D3146699BED}" srcOrd="2" destOrd="0" presId="urn:microsoft.com/office/officeart/2016/7/layout/LinearBlockProcessNumbered"/>
    <dgm:cxn modelId="{683C9152-367B-442D-8C29-28B3491B02B4}" type="presParOf" srcId="{CD812B0F-96D5-4984-AFA0-857DA298D475}" destId="{BB117C82-D376-4551-9734-451C53B90ADA}" srcOrd="5" destOrd="0" presId="urn:microsoft.com/office/officeart/2016/7/layout/LinearBlockProcessNumbered"/>
    <dgm:cxn modelId="{636F0560-6807-4DF4-8A9E-E9E902717473}" type="presParOf" srcId="{CD812B0F-96D5-4984-AFA0-857DA298D475}" destId="{CBBA1AD9-490B-4F9A-9023-3CD23D827F59}" srcOrd="6" destOrd="0" presId="urn:microsoft.com/office/officeart/2016/7/layout/LinearBlockProcessNumbered"/>
    <dgm:cxn modelId="{F92169F8-F665-4CBE-A4A3-AEA4C0F3D42B}" type="presParOf" srcId="{CBBA1AD9-490B-4F9A-9023-3CD23D827F59}" destId="{BFAB08A7-0BAF-41A7-82AD-EBC3CB430B3E}" srcOrd="0" destOrd="0" presId="urn:microsoft.com/office/officeart/2016/7/layout/LinearBlockProcessNumbered"/>
    <dgm:cxn modelId="{B43D3C27-70C9-4437-A0B1-A75D94E0AABB}" type="presParOf" srcId="{CBBA1AD9-490B-4F9A-9023-3CD23D827F59}" destId="{A8DBCBF3-66B0-44CB-8BE7-1BD5991FBB89}" srcOrd="1" destOrd="0" presId="urn:microsoft.com/office/officeart/2016/7/layout/LinearBlockProcessNumbered"/>
    <dgm:cxn modelId="{DF123ACF-55EB-4988-8372-7BD5906C2808}" type="presParOf" srcId="{CBBA1AD9-490B-4F9A-9023-3CD23D827F59}" destId="{AA82E82A-3C94-4CF6-A5C2-A559C2E459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Einführung</a:t>
          </a:r>
          <a:endParaRPr lang="en-US" sz="1900" kern="1200" dirty="0"/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4878364B-5B2B-455E-903B-EEDF51B9CA0B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Studio Code</a:t>
          </a:r>
        </a:p>
      </dsp:txBody>
      <dsp:txXfrm>
        <a:off x="1596890" y="2608643"/>
        <a:ext cx="1478488" cy="1064512"/>
      </dsp:txXfrm>
    </dsp:sp>
    <dsp:sp modelId="{89233438-B4F5-41BD-A996-F83BC58DA0F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AC483C7E-17EC-4597-B845-1CF522C8938F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Studio</a:t>
          </a:r>
        </a:p>
      </dsp:txBody>
      <dsp:txXfrm>
        <a:off x="3193658" y="2608643"/>
        <a:ext cx="1478488" cy="1064512"/>
      </dsp:txXfrm>
    </dsp:sp>
    <dsp:sp modelId="{651000D1-929B-47E0-B638-E69E436D3004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193658" y="1898969"/>
        <a:ext cx="1478488" cy="709674"/>
      </dsp:txXfrm>
    </dsp:sp>
    <dsp:sp modelId="{BFAB08A7-0BAF-41A7-82AD-EBC3CB430B3E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Lab IDE.1</a:t>
          </a:r>
        </a:p>
      </dsp:txBody>
      <dsp:txXfrm>
        <a:off x="4790426" y="2608643"/>
        <a:ext cx="1478488" cy="1064512"/>
      </dsp:txXfrm>
    </dsp:sp>
    <dsp:sp modelId="{A8DBCBF3-66B0-44CB-8BE7-1BD5991FBB89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49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6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27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4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06.11.2022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06.11.2022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06.11.2022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1 – Microsoft Azure| Einrichten der Entwicklungsumgebung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21170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8DA60CF-CBAA-4AC9-A045-549D64CDC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Visual Studio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F5163-F62B-62B1-CCEB-E59C1F799A79}"/>
              </a:ext>
            </a:extLst>
          </p:cNvPr>
          <p:cNvSpPr txBox="1"/>
          <p:nvPr/>
        </p:nvSpPr>
        <p:spPr>
          <a:xfrm>
            <a:off x="64893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Download </a:t>
            </a:r>
            <a:r>
              <a:rPr lang="en-US" sz="2000" b="0" i="0" u="none" strike="noStrike" dirty="0" err="1">
                <a:effectLst/>
              </a:rPr>
              <a:t>unter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>
                <a:effectLst/>
                <a:hlinkClick r:id="rId3"/>
              </a:rPr>
              <a:t>https://code.visualstudio.com</a:t>
            </a:r>
            <a:endParaRPr lang="en-US" sz="2000" b="0" i="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</a:rPr>
              <a:t>Unter</a:t>
            </a:r>
            <a:r>
              <a:rPr lang="en-US" sz="2000" b="0" i="0" u="none" strike="noStrike" dirty="0">
                <a:effectLst/>
              </a:rPr>
              <a:t> LINUX – Debian/Ubuntu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Download .deb (https://go.microsoft.com/fwlink/?LinkID=760868)</a:t>
            </a:r>
            <a:endParaRPr lang="en-US" sz="2000" b="0" i="0" u="none" strike="noStrike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dpkg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&lt;.deb&gt;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</a:t>
            </a:r>
            <a:r>
              <a:rPr lang="en-US" sz="2000" b="0" i="0" u="none" strike="noStrike" dirty="0" err="1">
                <a:effectLst/>
              </a:rPr>
              <a:t>udo</a:t>
            </a:r>
            <a:r>
              <a:rPr lang="en-US" sz="2000" b="0" i="0" u="none" strike="noStrike" dirty="0">
                <a:effectLst/>
              </a:rPr>
              <a:t> apt-get install –f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VSCode – Azure Extensions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Ideal: “AZURE TOOLS”  = Extension Package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D14FDD-7A6B-3D55-9522-7C5B4CFE8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17284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1856" y="6356350"/>
            <a:ext cx="26609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22F5583-F73F-4508-82ED-BF8052230B7F}" type="datetime1">
              <a:rPr lang="en-US">
                <a:solidFill>
                  <a:srgbClr val="4C4C4C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11/6/2022</a:t>
            </a:fld>
            <a:endParaRPr lang="en-US">
              <a:solidFill>
                <a:srgbClr val="4C4C4C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903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11ACC2-09CF-4530-9F92-48EA567E62EA}" type="slidenum">
              <a:rPr lang="en-US">
                <a:solidFill>
                  <a:srgbClr val="4C4C4C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4C4C4C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F5163-F62B-62B1-CCEB-E59C1F799A79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Download https://visualstudio.microsoft.com/downloads/</a:t>
            </a:r>
            <a:endParaRPr lang="en-US" sz="2000" dirty="0"/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Installation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Workloads – Azure development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6C38F-E7A4-3E4D-4CF1-07EDE4AB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907496"/>
            <a:ext cx="6019331" cy="303976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22F5583-F73F-4508-82ED-BF8052230B7F}" type="datetime1">
              <a:rPr lang="en-US"/>
              <a:pPr>
                <a:spcAft>
                  <a:spcPts val="600"/>
                </a:spcAft>
                <a:defRPr/>
              </a:pPr>
              <a:t>11/6/2022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11ACC2-09CF-4530-9F92-48EA567E62EA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8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DEMO: Azure Extensions in VSCode</a:t>
            </a:r>
          </a:p>
        </p:txBody>
      </p:sp>
    </p:spTree>
    <p:extLst>
      <p:ext uri="{BB962C8B-B14F-4D97-AF65-F5344CB8AC3E}">
        <p14:creationId xmlns:p14="http://schemas.microsoft.com/office/powerpoint/2010/main" val="16372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 err="1"/>
              <a:t>Weitere</a:t>
            </a:r>
            <a:r>
              <a:rPr lang="en-US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186244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pPr algn="l"/>
            <a:r>
              <a:rPr lang="en-US" sz="2400" dirty="0"/>
              <a:t>Azure Storage Emulator – Azurite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Azure Functions Core Tools (Local Debug)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Azure Storage Explorer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Static Web Apps CLI (Local Debug)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…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6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162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Azure Administration | Development</vt:lpstr>
      <vt:lpstr>Inhalte</vt:lpstr>
      <vt:lpstr>Visual Studio Code</vt:lpstr>
      <vt:lpstr>Visual Studio</vt:lpstr>
      <vt:lpstr>DEMO: Azure Extensions in VSCode</vt:lpstr>
      <vt:lpstr>Weitere Tools</vt:lpstr>
      <vt:lpstr>Azure Storage Emulator – Azurite  Azure Functions Core Tools (Local Debug)  Azure Storage Explorer  Static Web Apps CLI (Local Debug)  … 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27</cp:revision>
  <dcterms:created xsi:type="dcterms:W3CDTF">2014-08-06T09:21:02Z</dcterms:created>
  <dcterms:modified xsi:type="dcterms:W3CDTF">2022-11-06T22:10:31Z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