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71" r:id="rId4"/>
    <p:sldId id="267" r:id="rId5"/>
    <p:sldId id="279" r:id="rId6"/>
    <p:sldId id="281" r:id="rId7"/>
    <p:sldId id="270" r:id="rId8"/>
    <p:sldId id="278" r:id="rId9"/>
    <p:sldId id="272" r:id="rId10"/>
    <p:sldId id="274" r:id="rId11"/>
    <p:sldId id="275" r:id="rId12"/>
    <p:sldId id="276" r:id="rId13"/>
    <p:sldId id="280" r:id="rId14"/>
    <p:sldId id="273" r:id="rId15"/>
    <p:sldId id="277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0A258-C557-43C6-9192-CFD0D17E8EB3}" v="6" dt="2023-04-30T08:31:56.4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73216" autoAdjust="0"/>
  </p:normalViewPr>
  <p:slideViewPr>
    <p:cSldViewPr snapToGrid="0">
      <p:cViewPr varScale="1">
        <p:scale>
          <a:sx n="107" d="100"/>
          <a:sy n="107" d="100"/>
        </p:scale>
        <p:origin x="13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9DA51296-205B-4353-9E7F-B4180DD8B494}"/>
    <pc:docChg chg="custSel modSld">
      <pc:chgData name="Andreas Aschauer" userId="5ea8dffe7c0a2ba5" providerId="LiveId" clId="{9DA51296-205B-4353-9E7F-B4180DD8B494}" dt="2020-01-31T18:22:51.921" v="28" actId="1076"/>
      <pc:docMkLst>
        <pc:docMk/>
      </pc:docMkLst>
      <pc:sldChg chg="addSp modSp">
        <pc:chgData name="Andreas Aschauer" userId="5ea8dffe7c0a2ba5" providerId="LiveId" clId="{9DA51296-205B-4353-9E7F-B4180DD8B494}" dt="2020-01-31T18:22:51.921" v="28" actId="1076"/>
        <pc:sldMkLst>
          <pc:docMk/>
          <pc:sldMk cId="3014922355" sldId="267"/>
        </pc:sldMkLst>
        <pc:spChg chg="add mod">
          <ac:chgData name="Andreas Aschauer" userId="5ea8dffe7c0a2ba5" providerId="LiveId" clId="{9DA51296-205B-4353-9E7F-B4180DD8B494}" dt="2020-01-31T18:22:51.921" v="28" actId="1076"/>
          <ac:spMkLst>
            <pc:docMk/>
            <pc:sldMk cId="3014922355" sldId="267"/>
            <ac:spMk id="12" creationId="{46485759-A749-449D-9E9A-BA92EF0C6E3F}"/>
          </ac:spMkLst>
        </pc:spChg>
      </pc:sldChg>
    </pc:docChg>
  </pc:docChgLst>
  <pc:docChgLst>
    <pc:chgData name="Andreas Aschauer" userId="5ea8dffe7c0a2ba5" providerId="LiveId" clId="{D647474F-2BE9-444F-BEA9-ED5B23AD991E}"/>
    <pc:docChg chg="custSel addSld modSld">
      <pc:chgData name="Andreas Aschauer" userId="5ea8dffe7c0a2ba5" providerId="LiveId" clId="{D647474F-2BE9-444F-BEA9-ED5B23AD991E}" dt="2021-12-08T11:05:32.233" v="136" actId="478"/>
      <pc:docMkLst>
        <pc:docMk/>
      </pc:docMkLst>
      <pc:sldChg chg="addSp delSp modSp add mod">
        <pc:chgData name="Andreas Aschauer" userId="5ea8dffe7c0a2ba5" providerId="LiveId" clId="{D647474F-2BE9-444F-BEA9-ED5B23AD991E}" dt="2021-12-08T11:05:32.233" v="136" actId="478"/>
        <pc:sldMkLst>
          <pc:docMk/>
          <pc:sldMk cId="4031968378" sldId="279"/>
        </pc:sldMkLst>
        <pc:spChg chg="mod">
          <ac:chgData name="Andreas Aschauer" userId="5ea8dffe7c0a2ba5" providerId="LiveId" clId="{D647474F-2BE9-444F-BEA9-ED5B23AD991E}" dt="2021-12-08T11:05:16.418" v="100" actId="27636"/>
          <ac:spMkLst>
            <pc:docMk/>
            <pc:sldMk cId="4031968378" sldId="279"/>
            <ac:spMk id="10" creationId="{6B65BEB1-19BE-4AC5-B058-95E4DB666A85}"/>
          </ac:spMkLst>
        </pc:spChg>
        <pc:spChg chg="mod">
          <ac:chgData name="Andreas Aschauer" userId="5ea8dffe7c0a2ba5" providerId="LiveId" clId="{D647474F-2BE9-444F-BEA9-ED5B23AD991E}" dt="2021-12-08T11:04:22.356" v="66" actId="20577"/>
          <ac:spMkLst>
            <pc:docMk/>
            <pc:sldMk cId="4031968378" sldId="279"/>
            <ac:spMk id="11" creationId="{511339F8-7E43-40C8-9AC3-D81906597AC8}"/>
          </ac:spMkLst>
        </pc:spChg>
        <pc:spChg chg="mod">
          <ac:chgData name="Andreas Aschauer" userId="5ea8dffe7c0a2ba5" providerId="LiveId" clId="{D647474F-2BE9-444F-BEA9-ED5B23AD991E}" dt="2021-12-08T11:05:26.220" v="132" actId="20577"/>
          <ac:spMkLst>
            <pc:docMk/>
            <pc:sldMk cId="4031968378" sldId="279"/>
            <ac:spMk id="12" creationId="{46485759-A749-449D-9E9A-BA92EF0C6E3F}"/>
          </ac:spMkLst>
        </pc:spChg>
        <pc:spChg chg="add mod">
          <ac:chgData name="Andreas Aschauer" userId="5ea8dffe7c0a2ba5" providerId="LiveId" clId="{D647474F-2BE9-444F-BEA9-ED5B23AD991E}" dt="2021-12-08T11:04:18.188" v="54" actId="1076"/>
          <ac:spMkLst>
            <pc:docMk/>
            <pc:sldMk cId="4031968378" sldId="279"/>
            <ac:spMk id="13" creationId="{F3E46D18-C761-4C92-88BD-318A50151DDB}"/>
          </ac:spMkLst>
        </pc:spChg>
        <pc:spChg chg="add del mod">
          <ac:chgData name="Andreas Aschauer" userId="5ea8dffe7c0a2ba5" providerId="LiveId" clId="{D647474F-2BE9-444F-BEA9-ED5B23AD991E}" dt="2021-12-08T11:05:32.233" v="136" actId="478"/>
          <ac:spMkLst>
            <pc:docMk/>
            <pc:sldMk cId="4031968378" sldId="279"/>
            <ac:spMk id="14" creationId="{07FE3953-DDD3-4646-942E-D1CEDBC3B52D}"/>
          </ac:spMkLst>
        </pc:spChg>
        <pc:spChg chg="mod">
          <ac:chgData name="Andreas Aschauer" userId="5ea8dffe7c0a2ba5" providerId="LiveId" clId="{D647474F-2BE9-444F-BEA9-ED5B23AD991E}" dt="2021-12-08T11:03:24.632" v="33" actId="20577"/>
          <ac:spMkLst>
            <pc:docMk/>
            <pc:sldMk cId="4031968378" sldId="279"/>
            <ac:spMk id="23" creationId="{BBCBF956-3119-4BEE-BAD1-53381A276636}"/>
          </ac:spMkLst>
        </pc:spChg>
        <pc:picChg chg="del mod">
          <ac:chgData name="Andreas Aschauer" userId="5ea8dffe7c0a2ba5" providerId="LiveId" clId="{D647474F-2BE9-444F-BEA9-ED5B23AD991E}" dt="2021-12-08T11:04:14.711" v="53" actId="478"/>
          <ac:picMkLst>
            <pc:docMk/>
            <pc:sldMk cId="4031968378" sldId="279"/>
            <ac:picMk id="2" creationId="{2442439A-7E41-4631-8036-927F3B19DB92}"/>
          </ac:picMkLst>
        </pc:picChg>
        <pc:picChg chg="del">
          <ac:chgData name="Andreas Aschauer" userId="5ea8dffe7c0a2ba5" providerId="LiveId" clId="{D647474F-2BE9-444F-BEA9-ED5B23AD991E}" dt="2021-12-08T11:05:28.635" v="133" actId="478"/>
          <ac:picMkLst>
            <pc:docMk/>
            <pc:sldMk cId="4031968378" sldId="279"/>
            <ac:picMk id="3" creationId="{B398F59C-4502-4E2E-A9CE-FDA9DCC7F74D}"/>
          </ac:picMkLst>
        </pc:picChg>
      </pc:sldChg>
    </pc:docChg>
  </pc:docChgLst>
  <pc:docChgLst>
    <pc:chgData name="Andreas Aschauer" userId="5ea8dffe7c0a2ba5" providerId="LiveId" clId="{B44E1D5D-9BB1-498F-A40F-EB2DF676756A}"/>
    <pc:docChg chg="modShowInfo">
      <pc:chgData name="Andreas Aschauer" userId="5ea8dffe7c0a2ba5" providerId="LiveId" clId="{B44E1D5D-9BB1-498F-A40F-EB2DF676756A}" dt="2022-04-04T13:43:58.264" v="0" actId="2744"/>
      <pc:docMkLst>
        <pc:docMk/>
      </pc:docMkLst>
    </pc:docChg>
  </pc:docChgLst>
  <pc:docChgLst>
    <pc:chgData name="Andreas Aschauer" userId="5ea8dffe7c0a2ba5" providerId="LiveId" clId="{B9389003-3FD1-4CD7-B002-C84D1D7AC68A}"/>
    <pc:docChg chg="modSld modShowInfo">
      <pc:chgData name="Andreas Aschauer" userId="5ea8dffe7c0a2ba5" providerId="LiveId" clId="{B9389003-3FD1-4CD7-B002-C84D1D7AC68A}" dt="2022-11-07T12:57:29.297" v="8" actId="2744"/>
      <pc:docMkLst>
        <pc:docMk/>
      </pc:docMkLst>
      <pc:sldChg chg="modSp mod">
        <pc:chgData name="Andreas Aschauer" userId="5ea8dffe7c0a2ba5" providerId="LiveId" clId="{B9389003-3FD1-4CD7-B002-C84D1D7AC68A}" dt="2022-11-06T14:39:14.908" v="0" actId="20577"/>
        <pc:sldMkLst>
          <pc:docMk/>
          <pc:sldMk cId="1030816435" sldId="270"/>
        </pc:sldMkLst>
        <pc:spChg chg="mod">
          <ac:chgData name="Andreas Aschauer" userId="5ea8dffe7c0a2ba5" providerId="LiveId" clId="{B9389003-3FD1-4CD7-B002-C84D1D7AC68A}" dt="2022-11-06T14:39:14.908" v="0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modSp mod">
        <pc:chgData name="Andreas Aschauer" userId="5ea8dffe7c0a2ba5" providerId="LiveId" clId="{B9389003-3FD1-4CD7-B002-C84D1D7AC68A}" dt="2022-11-06T15:08:33.488" v="7" actId="20577"/>
        <pc:sldMkLst>
          <pc:docMk/>
          <pc:sldMk cId="469805617" sldId="277"/>
        </pc:sldMkLst>
        <pc:spChg chg="mod">
          <ac:chgData name="Andreas Aschauer" userId="5ea8dffe7c0a2ba5" providerId="LiveId" clId="{B9389003-3FD1-4CD7-B002-C84D1D7AC68A}" dt="2022-11-06T15:08:33.488" v="7" actId="20577"/>
          <ac:spMkLst>
            <pc:docMk/>
            <pc:sldMk cId="469805617" sldId="277"/>
            <ac:spMk id="2" creationId="{00000000-0000-0000-0000-000000000000}"/>
          </ac:spMkLst>
        </pc:spChg>
      </pc:sldChg>
      <pc:sldChg chg="modSp mod">
        <pc:chgData name="Andreas Aschauer" userId="5ea8dffe7c0a2ba5" providerId="LiveId" clId="{B9389003-3FD1-4CD7-B002-C84D1D7AC68A}" dt="2022-11-06T14:39:21.675" v="3" actId="20577"/>
        <pc:sldMkLst>
          <pc:docMk/>
          <pc:sldMk cId="2088107891" sldId="278"/>
        </pc:sldMkLst>
        <pc:spChg chg="mod">
          <ac:chgData name="Andreas Aschauer" userId="5ea8dffe7c0a2ba5" providerId="LiveId" clId="{B9389003-3FD1-4CD7-B002-C84D1D7AC68A}" dt="2022-11-06T14:39:21.675" v="3" actId="20577"/>
          <ac:spMkLst>
            <pc:docMk/>
            <pc:sldMk cId="2088107891" sldId="278"/>
            <ac:spMk id="2" creationId="{00000000-0000-0000-0000-000000000000}"/>
          </ac:spMkLst>
        </pc:spChg>
      </pc:sldChg>
    </pc:docChg>
  </pc:docChgLst>
  <pc:docChgLst>
    <pc:chgData name="Andreas Aschauer" userId="5ea8dffe7c0a2ba5" providerId="LiveId" clId="{7DB49E6B-F050-4121-A84B-568031490ABD}"/>
    <pc:docChg chg="custSel addSld modSld">
      <pc:chgData name="Andreas Aschauer" userId="5ea8dffe7c0a2ba5" providerId="LiveId" clId="{7DB49E6B-F050-4121-A84B-568031490ABD}" dt="2021-12-09T07:52:00.683" v="41" actId="20577"/>
      <pc:docMkLst>
        <pc:docMk/>
      </pc:docMkLst>
      <pc:sldChg chg="modSp mod">
        <pc:chgData name="Andreas Aschauer" userId="5ea8dffe7c0a2ba5" providerId="LiveId" clId="{7DB49E6B-F050-4121-A84B-568031490ABD}" dt="2021-12-09T07:50:48.830" v="2" actId="20577"/>
        <pc:sldMkLst>
          <pc:docMk/>
          <pc:sldMk cId="1030816435" sldId="270"/>
        </pc:sldMkLst>
        <pc:spChg chg="mod">
          <ac:chgData name="Andreas Aschauer" userId="5ea8dffe7c0a2ba5" providerId="LiveId" clId="{7DB49E6B-F050-4121-A84B-568031490ABD}" dt="2021-12-09T07:50:48.830" v="2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addSp delSp modSp add mod">
        <pc:chgData name="Andreas Aschauer" userId="5ea8dffe7c0a2ba5" providerId="LiveId" clId="{7DB49E6B-F050-4121-A84B-568031490ABD}" dt="2021-12-09T07:52:00.683" v="41" actId="20577"/>
        <pc:sldMkLst>
          <pc:docMk/>
          <pc:sldMk cId="1252644068" sldId="280"/>
        </pc:sldMkLst>
        <pc:spChg chg="add mod">
          <ac:chgData name="Andreas Aschauer" userId="5ea8dffe7c0a2ba5" providerId="LiveId" clId="{7DB49E6B-F050-4121-A84B-568031490ABD}" dt="2021-12-09T07:52:00.683" v="41" actId="20577"/>
          <ac:spMkLst>
            <pc:docMk/>
            <pc:sldMk cId="1252644068" sldId="280"/>
            <ac:spMk id="12" creationId="{CD16E2C6-7DA2-4626-9E0D-683A07642D38}"/>
          </ac:spMkLst>
        </pc:spChg>
        <pc:spChg chg="mod">
          <ac:chgData name="Andreas Aschauer" userId="5ea8dffe7c0a2ba5" providerId="LiveId" clId="{7DB49E6B-F050-4121-A84B-568031490ABD}" dt="2021-12-09T07:51:29.315" v="29" actId="20577"/>
          <ac:spMkLst>
            <pc:docMk/>
            <pc:sldMk cId="1252644068" sldId="280"/>
            <ac:spMk id="23" creationId="{BBCBF956-3119-4BEE-BAD1-53381A276636}"/>
          </ac:spMkLst>
        </pc:spChg>
        <pc:picChg chg="del">
          <ac:chgData name="Andreas Aschauer" userId="5ea8dffe7c0a2ba5" providerId="LiveId" clId="{7DB49E6B-F050-4121-A84B-568031490ABD}" dt="2021-12-09T07:51:04.610" v="4" actId="478"/>
          <ac:picMkLst>
            <pc:docMk/>
            <pc:sldMk cId="1252644068" sldId="280"/>
            <ac:picMk id="7" creationId="{E14AE363-7F7A-4892-B575-C2171597184E}"/>
          </ac:picMkLst>
        </pc:picChg>
      </pc:sldChg>
    </pc:docChg>
  </pc:docChgLst>
  <pc:docChgLst>
    <pc:chgData name="Andreas Aschauer" userId="5ea8dffe7c0a2ba5" providerId="LiveId" clId="{36A0A258-C557-43C6-9192-CFD0D17E8EB3}"/>
    <pc:docChg chg="undo custSel addSld modSld">
      <pc:chgData name="Andreas Aschauer" userId="5ea8dffe7c0a2ba5" providerId="LiveId" clId="{36A0A258-C557-43C6-9192-CFD0D17E8EB3}" dt="2023-05-03T09:22:45.960" v="402" actId="1076"/>
      <pc:docMkLst>
        <pc:docMk/>
      </pc:docMkLst>
      <pc:sldChg chg="modSp">
        <pc:chgData name="Andreas Aschauer" userId="5ea8dffe7c0a2ba5" providerId="LiveId" clId="{36A0A258-C557-43C6-9192-CFD0D17E8EB3}" dt="2023-04-30T08:31:56.409" v="5" actId="20577"/>
        <pc:sldMkLst>
          <pc:docMk/>
          <pc:sldMk cId="1194914966" sldId="265"/>
        </pc:sldMkLst>
        <pc:graphicFrameChg chg="mod">
          <ac:chgData name="Andreas Aschauer" userId="5ea8dffe7c0a2ba5" providerId="LiveId" clId="{36A0A258-C557-43C6-9192-CFD0D17E8EB3}" dt="2023-04-30T08:31:56.409" v="5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 mod">
        <pc:chgData name="Andreas Aschauer" userId="5ea8dffe7c0a2ba5" providerId="LiveId" clId="{36A0A258-C557-43C6-9192-CFD0D17E8EB3}" dt="2023-05-03T09:12:48.722" v="62" actId="20577"/>
        <pc:sldMkLst>
          <pc:docMk/>
          <pc:sldMk cId="469805617" sldId="277"/>
        </pc:sldMkLst>
        <pc:spChg chg="mod">
          <ac:chgData name="Andreas Aschauer" userId="5ea8dffe7c0a2ba5" providerId="LiveId" clId="{36A0A258-C557-43C6-9192-CFD0D17E8EB3}" dt="2023-05-03T09:12:48.722" v="62" actId="20577"/>
          <ac:spMkLst>
            <pc:docMk/>
            <pc:sldMk cId="469805617" sldId="277"/>
            <ac:spMk id="2" creationId="{00000000-0000-0000-0000-000000000000}"/>
          </ac:spMkLst>
        </pc:spChg>
      </pc:sldChg>
      <pc:sldChg chg="modSp mod">
        <pc:chgData name="Andreas Aschauer" userId="5ea8dffe7c0a2ba5" providerId="LiveId" clId="{36A0A258-C557-43C6-9192-CFD0D17E8EB3}" dt="2023-05-03T09:12:31.355" v="33" actId="20577"/>
        <pc:sldMkLst>
          <pc:docMk/>
          <pc:sldMk cId="2088107891" sldId="278"/>
        </pc:sldMkLst>
        <pc:spChg chg="mod">
          <ac:chgData name="Andreas Aschauer" userId="5ea8dffe7c0a2ba5" providerId="LiveId" clId="{36A0A258-C557-43C6-9192-CFD0D17E8EB3}" dt="2023-05-03T09:12:31.355" v="33" actId="20577"/>
          <ac:spMkLst>
            <pc:docMk/>
            <pc:sldMk cId="2088107891" sldId="278"/>
            <ac:spMk id="2" creationId="{00000000-0000-0000-0000-000000000000}"/>
          </ac:spMkLst>
        </pc:spChg>
      </pc:sldChg>
      <pc:sldChg chg="addSp delSp modSp add mod">
        <pc:chgData name="Andreas Aschauer" userId="5ea8dffe7c0a2ba5" providerId="LiveId" clId="{36A0A258-C557-43C6-9192-CFD0D17E8EB3}" dt="2023-05-03T09:22:45.960" v="402" actId="1076"/>
        <pc:sldMkLst>
          <pc:docMk/>
          <pc:sldMk cId="3925999348" sldId="281"/>
        </pc:sldMkLst>
        <pc:spChg chg="add del">
          <ac:chgData name="Andreas Aschauer" userId="5ea8dffe7c0a2ba5" providerId="LiveId" clId="{36A0A258-C557-43C6-9192-CFD0D17E8EB3}" dt="2023-05-03T09:20:53.733" v="87" actId="478"/>
          <ac:spMkLst>
            <pc:docMk/>
            <pc:sldMk cId="3925999348" sldId="281"/>
            <ac:spMk id="10" creationId="{6B65BEB1-19BE-4AC5-B058-95E4DB666A85}"/>
          </ac:spMkLst>
        </pc:spChg>
        <pc:spChg chg="add del mod">
          <ac:chgData name="Andreas Aschauer" userId="5ea8dffe7c0a2ba5" providerId="LiveId" clId="{36A0A258-C557-43C6-9192-CFD0D17E8EB3}" dt="2023-05-03T09:22:45.960" v="402" actId="1076"/>
          <ac:spMkLst>
            <pc:docMk/>
            <pc:sldMk cId="3925999348" sldId="281"/>
            <ac:spMk id="11" creationId="{511339F8-7E43-40C8-9AC3-D81906597AC8}"/>
          </ac:spMkLst>
        </pc:spChg>
        <pc:spChg chg="del">
          <ac:chgData name="Andreas Aschauer" userId="5ea8dffe7c0a2ba5" providerId="LiveId" clId="{36A0A258-C557-43C6-9192-CFD0D17E8EB3}" dt="2023-05-03T09:21:35.716" v="203" actId="478"/>
          <ac:spMkLst>
            <pc:docMk/>
            <pc:sldMk cId="3925999348" sldId="281"/>
            <ac:spMk id="12" creationId="{46485759-A749-449D-9E9A-BA92EF0C6E3F}"/>
          </ac:spMkLst>
        </pc:spChg>
        <pc:spChg chg="add del">
          <ac:chgData name="Andreas Aschauer" userId="5ea8dffe7c0a2ba5" providerId="LiveId" clId="{36A0A258-C557-43C6-9192-CFD0D17E8EB3}" dt="2023-05-03T09:21:12.122" v="176" actId="478"/>
          <ac:spMkLst>
            <pc:docMk/>
            <pc:sldMk cId="3925999348" sldId="281"/>
            <ac:spMk id="13" creationId="{F3E46D18-C761-4C92-88BD-318A50151DDB}"/>
          </ac:spMkLst>
        </pc:spChg>
        <pc:spChg chg="mod">
          <ac:chgData name="Andreas Aschauer" userId="5ea8dffe7c0a2ba5" providerId="LiveId" clId="{36A0A258-C557-43C6-9192-CFD0D17E8EB3}" dt="2023-05-03T09:20:45.756" v="84" actId="20577"/>
          <ac:spMkLst>
            <pc:docMk/>
            <pc:sldMk cId="3925999348" sldId="281"/>
            <ac:spMk id="23" creationId="{BBCBF956-3119-4BEE-BAD1-53381A276636}"/>
          </ac:spMkLst>
        </pc:spChg>
        <pc:picChg chg="add mod">
          <ac:chgData name="Andreas Aschauer" userId="5ea8dffe7c0a2ba5" providerId="LiveId" clId="{36A0A258-C557-43C6-9192-CFD0D17E8EB3}" dt="2023-05-03T09:22:33.383" v="395" actId="1076"/>
          <ac:picMkLst>
            <pc:docMk/>
            <pc:sldMk cId="3925999348" sldId="281"/>
            <ac:picMk id="3" creationId="{53AEE5F2-FAE6-3936-1995-902326DFDB4A}"/>
          </ac:picMkLst>
        </pc:picChg>
      </pc:sldChg>
    </pc:docChg>
  </pc:docChgLst>
  <pc:docChgLst>
    <pc:chgData name="Andreas Aschauer" userId="5ea8dffe7c0a2ba5" providerId="LiveId" clId="{6A6FA7C3-36B7-4F7E-BEFB-8B33B07628ED}"/>
    <pc:docChg chg="modSld">
      <pc:chgData name="Andreas Aschauer" userId="5ea8dffe7c0a2ba5" providerId="LiveId" clId="{6A6FA7C3-36B7-4F7E-BEFB-8B33B07628ED}" dt="2019-06-18T11:43:11.837" v="20" actId="20577"/>
      <pc:docMkLst>
        <pc:docMk/>
      </pc:docMkLst>
      <pc:sldChg chg="modSp">
        <pc:chgData name="Andreas Aschauer" userId="5ea8dffe7c0a2ba5" providerId="LiveId" clId="{6A6FA7C3-36B7-4F7E-BEFB-8B33B07628ED}" dt="2019-06-15T19:20:27.005" v="18" actId="20577"/>
        <pc:sldMkLst>
          <pc:docMk/>
          <pc:sldMk cId="1627738205" sldId="256"/>
        </pc:sldMkLst>
        <pc:spChg chg="mod">
          <ac:chgData name="Andreas Aschauer" userId="5ea8dffe7c0a2ba5" providerId="LiveId" clId="{6A6FA7C3-36B7-4F7E-BEFB-8B33B07628ED}" dt="2019-06-15T19:20:27.005" v="18" actId="20577"/>
          <ac:spMkLst>
            <pc:docMk/>
            <pc:sldMk cId="1627738205" sldId="256"/>
            <ac:spMk id="2" creationId="{00000000-0000-0000-0000-000000000000}"/>
          </ac:spMkLst>
        </pc:spChg>
      </pc:sldChg>
      <pc:sldChg chg="modSp">
        <pc:chgData name="Andreas Aschauer" userId="5ea8dffe7c0a2ba5" providerId="LiveId" clId="{6A6FA7C3-36B7-4F7E-BEFB-8B33B07628ED}" dt="2019-06-18T11:43:11.837" v="20" actId="20577"/>
        <pc:sldMkLst>
          <pc:docMk/>
          <pc:sldMk cId="469805617" sldId="277"/>
        </pc:sldMkLst>
        <pc:spChg chg="mod">
          <ac:chgData name="Andreas Aschauer" userId="5ea8dffe7c0a2ba5" providerId="LiveId" clId="{6A6FA7C3-36B7-4F7E-BEFB-8B33B07628ED}" dt="2019-06-18T11:43:11.837" v="20" actId="20577"/>
          <ac:spMkLst>
            <pc:docMk/>
            <pc:sldMk cId="469805617" sldId="277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 err="1"/>
            <a:t>Verwaltung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PowerShell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F30241B-14AF-4A3D-90FC-792EC6A5A095}">
      <dgm:prSet/>
      <dgm:spPr/>
      <dgm:t>
        <a:bodyPr/>
        <a:lstStyle/>
        <a:p>
          <a:r>
            <a:rPr lang="en-US" dirty="0"/>
            <a:t>Biceps</a:t>
          </a:r>
        </a:p>
      </dgm:t>
    </dgm:pt>
    <dgm:pt modelId="{8C8A8616-397E-4AA5-9151-0D32CA6931A4}" type="parTrans" cxnId="{303BBEBA-0B2A-404D-BD61-D392BCDE8DA3}">
      <dgm:prSet/>
      <dgm:spPr/>
      <dgm:t>
        <a:bodyPr/>
        <a:lstStyle/>
        <a:p>
          <a:endParaRPr lang="en-US"/>
        </a:p>
      </dgm:t>
    </dgm:pt>
    <dgm:pt modelId="{4A367D92-5006-4C32-AB6B-57A5CA16519D}" type="sibTrans" cxnId="{303BBEBA-0B2A-404D-BD61-D392BCDE8DA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10240FA-CD3A-41AE-8371-A06C4E422B73}">
      <dgm:prSet/>
      <dgm:spPr/>
      <dgm:t>
        <a:bodyPr/>
        <a:lstStyle/>
        <a:p>
          <a:r>
            <a:rPr lang="en-US" dirty="0" err="1"/>
            <a:t>Verwaltung</a:t>
          </a:r>
          <a:r>
            <a:rPr lang="en-US" dirty="0"/>
            <a:t> </a:t>
          </a:r>
          <a:r>
            <a:rPr lang="en-US" dirty="0" err="1"/>
            <a:t>mit</a:t>
          </a:r>
          <a:r>
            <a:rPr lang="en-US" dirty="0"/>
            <a:t> Azure CLI	</a:t>
          </a:r>
        </a:p>
      </dgm:t>
    </dgm:pt>
    <dgm:pt modelId="{9B17C715-6A9B-4983-B42A-8676299AF944}" type="parTrans" cxnId="{F63C1D2B-BFAA-40E8-9CA0-4BEEBB699587}">
      <dgm:prSet/>
      <dgm:spPr/>
      <dgm:t>
        <a:bodyPr/>
        <a:lstStyle/>
        <a:p>
          <a:endParaRPr lang="de-AT"/>
        </a:p>
      </dgm:t>
    </dgm:pt>
    <dgm:pt modelId="{57F41A56-EF2B-4D84-9039-13BB45B3FEEE}" type="sibTrans" cxnId="{F63C1D2B-BFAA-40E8-9CA0-4BEEBB699587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3"/>
      <dgm:spPr/>
    </dgm:pt>
    <dgm:pt modelId="{2DB2603A-830B-4895-A4F1-CDCE3F348586}" type="pres">
      <dgm:prSet presAssocID="{7554EFD3-F50A-49A7-BA44-430C63A0C54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3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52E828AA-0EDA-4CBE-AE2F-A6027C5837FA}" type="pres">
      <dgm:prSet presAssocID="{210240FA-CD3A-41AE-8371-A06C4E422B73}" presName="compositeNode" presStyleCnt="0">
        <dgm:presLayoutVars>
          <dgm:bulletEnabled val="1"/>
        </dgm:presLayoutVars>
      </dgm:prSet>
      <dgm:spPr/>
    </dgm:pt>
    <dgm:pt modelId="{4878364B-5B2B-455E-903B-EEDF51B9CA0B}" type="pres">
      <dgm:prSet presAssocID="{210240FA-CD3A-41AE-8371-A06C4E422B73}" presName="bgRect" presStyleLbl="alignNode1" presStyleIdx="1" presStyleCnt="3"/>
      <dgm:spPr/>
    </dgm:pt>
    <dgm:pt modelId="{89233438-B4F5-41BD-A996-F83BC58DA0FE}" type="pres">
      <dgm:prSet presAssocID="{57F41A56-EF2B-4D84-9039-13BB45B3FEE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7D860F71-E39E-4414-B7C1-18B9BA0B55A1}" type="pres">
      <dgm:prSet presAssocID="{210240FA-CD3A-41AE-8371-A06C4E422B73}" presName="nodeRect" presStyleLbl="alignNode1" presStyleIdx="1" presStyleCnt="3">
        <dgm:presLayoutVars>
          <dgm:bulletEnabled val="1"/>
        </dgm:presLayoutVars>
      </dgm:prSet>
      <dgm:spPr/>
    </dgm:pt>
    <dgm:pt modelId="{F9BEB8FD-8E83-4CFC-B70C-3A7CDF3AFE75}" type="pres">
      <dgm:prSet presAssocID="{57F41A56-EF2B-4D84-9039-13BB45B3FEEE}" presName="sibTrans" presStyleCnt="0"/>
      <dgm:spPr/>
    </dgm:pt>
    <dgm:pt modelId="{CBBA1AD9-490B-4F9A-9023-3CD23D827F59}" type="pres">
      <dgm:prSet presAssocID="{2F30241B-14AF-4A3D-90FC-792EC6A5A095}" presName="compositeNode" presStyleCnt="0">
        <dgm:presLayoutVars>
          <dgm:bulletEnabled val="1"/>
        </dgm:presLayoutVars>
      </dgm:prSet>
      <dgm:spPr/>
    </dgm:pt>
    <dgm:pt modelId="{BFAB08A7-0BAF-41A7-82AD-EBC3CB430B3E}" type="pres">
      <dgm:prSet presAssocID="{2F30241B-14AF-4A3D-90FC-792EC6A5A095}" presName="bgRect" presStyleLbl="alignNode1" presStyleIdx="2" presStyleCnt="3"/>
      <dgm:spPr/>
    </dgm:pt>
    <dgm:pt modelId="{A8DBCBF3-66B0-44CB-8BE7-1BD5991FBB89}" type="pres">
      <dgm:prSet presAssocID="{4A367D92-5006-4C32-AB6B-57A5CA16519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A82E82A-3C94-4CF6-A5C2-A559C2E45929}" type="pres">
      <dgm:prSet presAssocID="{2F30241B-14AF-4A3D-90FC-792EC6A5A09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63C1D2B-BFAA-40E8-9CA0-4BEEBB699587}" srcId="{D3D1566C-ABCC-464A-9980-9FB95F606BED}" destId="{210240FA-CD3A-41AE-8371-A06C4E422B73}" srcOrd="1" destOrd="0" parTransId="{9B17C715-6A9B-4983-B42A-8676299AF944}" sibTransId="{57F41A56-EF2B-4D84-9039-13BB45B3FEEE}"/>
    <dgm:cxn modelId="{E0172632-0E11-448D-9E04-5525A4EAEF3A}" type="presOf" srcId="{210240FA-CD3A-41AE-8371-A06C4E422B73}" destId="{7D860F71-E39E-4414-B7C1-18B9BA0B55A1}" srcOrd="1" destOrd="0" presId="urn:microsoft.com/office/officeart/2016/7/layout/LinearBlockProcessNumbered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CE506644-C6CE-4C61-9493-9B15E73D0B9C}" type="presOf" srcId="{2F30241B-14AF-4A3D-90FC-792EC6A5A095}" destId="{BFAB08A7-0BAF-41A7-82AD-EBC3CB430B3E}" srcOrd="0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EA4E1B50-DF92-43D2-8597-DEDF207CE7A3}" type="presOf" srcId="{2F30241B-14AF-4A3D-90FC-792EC6A5A095}" destId="{AA82E82A-3C94-4CF6-A5C2-A559C2E45929}" srcOrd="1" destOrd="0" presId="urn:microsoft.com/office/officeart/2016/7/layout/LinearBlockProcessNumbered"/>
    <dgm:cxn modelId="{AFE72F89-5F88-4191-88EC-16019831E358}" type="presOf" srcId="{4A367D92-5006-4C32-AB6B-57A5CA16519D}" destId="{A8DBCBF3-66B0-44CB-8BE7-1BD5991FBB89}" srcOrd="0" destOrd="0" presId="urn:microsoft.com/office/officeart/2016/7/layout/LinearBlockProcessNumbered"/>
    <dgm:cxn modelId="{7BEBF08A-19FC-4C71-9DC4-CEB4ACDEE1A7}" type="presOf" srcId="{210240FA-CD3A-41AE-8371-A06C4E422B73}" destId="{4878364B-5B2B-455E-903B-EEDF51B9CA0B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303BBEBA-0B2A-404D-BD61-D392BCDE8DA3}" srcId="{D3D1566C-ABCC-464A-9980-9FB95F606BED}" destId="{2F30241B-14AF-4A3D-90FC-792EC6A5A095}" srcOrd="2" destOrd="0" parTransId="{8C8A8616-397E-4AA5-9151-0D32CA6931A4}" sibTransId="{4A367D92-5006-4C32-AB6B-57A5CA16519D}"/>
    <dgm:cxn modelId="{10058AC1-9C79-4931-9F7E-201288A36774}" type="presOf" srcId="{57F41A56-EF2B-4D84-9039-13BB45B3FEEE}" destId="{89233438-B4F5-41BD-A996-F83BC58DA0FE}" srcOrd="0" destOrd="0" presId="urn:microsoft.com/office/officeart/2016/7/layout/LinearBlockProcessNumbered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57B82FE6-82FE-4650-B082-2DEE33228C3F}" type="presParOf" srcId="{CD812B0F-96D5-4984-AFA0-857DA298D475}" destId="{52E828AA-0EDA-4CBE-AE2F-A6027C5837FA}" srcOrd="2" destOrd="0" presId="urn:microsoft.com/office/officeart/2016/7/layout/LinearBlockProcessNumbered"/>
    <dgm:cxn modelId="{A973DF46-4FA3-4982-9A77-99108236AD31}" type="presParOf" srcId="{52E828AA-0EDA-4CBE-AE2F-A6027C5837FA}" destId="{4878364B-5B2B-455E-903B-EEDF51B9CA0B}" srcOrd="0" destOrd="0" presId="urn:microsoft.com/office/officeart/2016/7/layout/LinearBlockProcessNumbered"/>
    <dgm:cxn modelId="{8AAAF22C-9C41-4548-934E-AEE86BB7ECAB}" type="presParOf" srcId="{52E828AA-0EDA-4CBE-AE2F-A6027C5837FA}" destId="{89233438-B4F5-41BD-A996-F83BC58DA0FE}" srcOrd="1" destOrd="0" presId="urn:microsoft.com/office/officeart/2016/7/layout/LinearBlockProcessNumbered"/>
    <dgm:cxn modelId="{2CA7585B-DFA3-4925-981E-D150F808C52D}" type="presParOf" srcId="{52E828AA-0EDA-4CBE-AE2F-A6027C5837FA}" destId="{7D860F71-E39E-4414-B7C1-18B9BA0B55A1}" srcOrd="2" destOrd="0" presId="urn:microsoft.com/office/officeart/2016/7/layout/LinearBlockProcessNumbered"/>
    <dgm:cxn modelId="{BB9EA90E-C997-446B-92B1-41EB9C267559}" type="presParOf" srcId="{CD812B0F-96D5-4984-AFA0-857DA298D475}" destId="{F9BEB8FD-8E83-4CFC-B70C-3A7CDF3AFE75}" srcOrd="3" destOrd="0" presId="urn:microsoft.com/office/officeart/2016/7/layout/LinearBlockProcessNumbered"/>
    <dgm:cxn modelId="{636F0560-6807-4DF4-8A9E-E9E902717473}" type="presParOf" srcId="{CD812B0F-96D5-4984-AFA0-857DA298D475}" destId="{CBBA1AD9-490B-4F9A-9023-3CD23D827F59}" srcOrd="4" destOrd="0" presId="urn:microsoft.com/office/officeart/2016/7/layout/LinearBlockProcessNumbered"/>
    <dgm:cxn modelId="{F92169F8-F665-4CBE-A4A3-AEA4C0F3D42B}" type="presParOf" srcId="{CBBA1AD9-490B-4F9A-9023-3CD23D827F59}" destId="{BFAB08A7-0BAF-41A7-82AD-EBC3CB430B3E}" srcOrd="0" destOrd="0" presId="urn:microsoft.com/office/officeart/2016/7/layout/LinearBlockProcessNumbered"/>
    <dgm:cxn modelId="{B43D3C27-70C9-4437-A0B1-A75D94E0AABB}" type="presParOf" srcId="{CBBA1AD9-490B-4F9A-9023-3CD23D827F59}" destId="{A8DBCBF3-66B0-44CB-8BE7-1BD5991FBB89}" srcOrd="1" destOrd="0" presId="urn:microsoft.com/office/officeart/2016/7/layout/LinearBlockProcessNumbered"/>
    <dgm:cxn modelId="{DF123ACF-55EB-4988-8372-7BD5906C2808}" type="presParOf" srcId="{CBBA1AD9-490B-4F9A-9023-3CD23D827F59}" destId="{AA82E82A-3C94-4CF6-A5C2-A559C2E4592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Verwaltung</a:t>
          </a:r>
          <a:r>
            <a:rPr lang="en-US" sz="2600" kern="1200" dirty="0"/>
            <a:t> </a:t>
          </a:r>
          <a:r>
            <a:rPr lang="en-US" sz="2600" kern="1200" dirty="0" err="1"/>
            <a:t>mit</a:t>
          </a:r>
          <a:r>
            <a:rPr lang="en-US" sz="2600" kern="1200" dirty="0"/>
            <a:t> PowerShell</a:t>
          </a:r>
        </a:p>
      </dsp:txBody>
      <dsp:txXfrm>
        <a:off x="489" y="2548034"/>
        <a:ext cx="1983562" cy="1428165"/>
      </dsp:txXfrm>
    </dsp:sp>
    <dsp:sp modelId="{2DB2603A-830B-4895-A4F1-CDCE3F348586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4878364B-5B2B-455E-903B-EEDF51B9CA0B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Verwaltung</a:t>
          </a:r>
          <a:r>
            <a:rPr lang="en-US" sz="2600" kern="1200" dirty="0"/>
            <a:t> </a:t>
          </a:r>
          <a:r>
            <a:rPr lang="en-US" sz="2600" kern="1200" dirty="0" err="1"/>
            <a:t>mit</a:t>
          </a:r>
          <a:r>
            <a:rPr lang="en-US" sz="2600" kern="1200" dirty="0"/>
            <a:t> Azure CLI	</a:t>
          </a:r>
        </a:p>
      </dsp:txBody>
      <dsp:txXfrm>
        <a:off x="2142737" y="2548034"/>
        <a:ext cx="1983562" cy="1428165"/>
      </dsp:txXfrm>
    </dsp:sp>
    <dsp:sp modelId="{89233438-B4F5-41BD-A996-F83BC58DA0FE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02</a:t>
          </a:r>
        </a:p>
      </dsp:txBody>
      <dsp:txXfrm>
        <a:off x="2142737" y="1595924"/>
        <a:ext cx="1983562" cy="952110"/>
      </dsp:txXfrm>
    </dsp:sp>
    <dsp:sp modelId="{BFAB08A7-0BAF-41A7-82AD-EBC3CB430B3E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Biceps</a:t>
          </a:r>
        </a:p>
      </dsp:txBody>
      <dsp:txXfrm>
        <a:off x="4284985" y="2548034"/>
        <a:ext cx="1983562" cy="1428165"/>
      </dsp:txXfrm>
    </dsp:sp>
    <dsp:sp modelId="{A8DBCBF3-66B0-44CB-8BE7-1BD5991FBB89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PowerShell Gallery und </a:t>
            </a:r>
            <a:r>
              <a:rPr lang="en-US" dirty="0" err="1"/>
              <a:t>PowerShellGet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30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PowerShell Gallery und </a:t>
            </a:r>
            <a:r>
              <a:rPr lang="en-US" dirty="0" err="1"/>
              <a:t>PowerShellGet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323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de-AT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39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endParaRPr lang="de-AT" dirty="0"/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456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command format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create --name "AzureTraining02" --location "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northeurope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</a:t>
            </a:r>
          </a:p>
          <a:p>
            <a:pPr rtl="0" fontAlgn="base"/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#export</a:t>
            </a:r>
          </a:p>
          <a:p>
            <a:pPr rtl="0" fontAlgn="base"/>
            <a:r>
              <a:rPr lang="en-US" dirty="0" err="1"/>
              <a:t>az</a:t>
            </a:r>
            <a:r>
              <a:rPr lang="en-US" dirty="0"/>
              <a:t> group export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/>
              <a:t>--name {group name}</a:t>
            </a:r>
          </a:p>
          <a:p>
            <a:pPr rtl="0" fontAlgn="base"/>
            <a:endParaRPr lang="en-US" dirty="0"/>
          </a:p>
          <a:p>
            <a:pPr rtl="0" fontAlgn="base"/>
            <a:r>
              <a:rPr lang="en-US" dirty="0"/>
              <a:t>#tags</a:t>
            </a: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usage example</a:t>
            </a:r>
          </a:p>
          <a:p>
            <a:pPr rtl="0" fontAlgn="base"/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 update --name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SuperCloudGroup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--set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tags.Env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=Stage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tags.Dept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=IT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37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85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9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PowerShell Gallery und </a:t>
            </a:r>
            <a:r>
              <a:rPr lang="en-US" dirty="0" err="1"/>
              <a:t>PowerShellGet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15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PowerShell Gallery und </a:t>
            </a:r>
            <a:r>
              <a:rPr lang="en-US" dirty="0" err="1"/>
              <a:t>PowerShellGet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820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</a:t>
            </a:r>
            <a:r>
              <a:rPr lang="en-US" dirty="0"/>
              <a:t> PowerShell Gallery und </a:t>
            </a:r>
            <a:r>
              <a:rPr lang="en-US" dirty="0" err="1"/>
              <a:t>PowerShellGet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298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114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1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38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03.05.2023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03.05.2023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03.05.2023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03.05.2023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2 – Microsoft Azure| Verwaltung mit PowerShell und Azure CLI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CLI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2439A-7E41-4631-8036-927F3B19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47" y="2097977"/>
            <a:ext cx="5906324" cy="93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98F59C-4502-4E2E-A9CE-FDA9DCC7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47" y="3952470"/>
            <a:ext cx="5934903" cy="5620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65BEB1-19BE-4AC5-B058-95E4DB666A85}"/>
              </a:ext>
            </a:extLst>
          </p:cNvPr>
          <p:cNvSpPr txBox="1">
            <a:spLocks/>
          </p:cNvSpPr>
          <p:nvPr/>
        </p:nvSpPr>
        <p:spPr>
          <a:xfrm>
            <a:off x="4435668" y="3240894"/>
            <a:ext cx="302177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Azure AD Modul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1339F8-7E43-40C8-9AC3-D81906597AC8}"/>
              </a:ext>
            </a:extLst>
          </p:cNvPr>
          <p:cNvSpPr txBox="1">
            <a:spLocks/>
          </p:cNvSpPr>
          <p:nvPr/>
        </p:nvSpPr>
        <p:spPr>
          <a:xfrm>
            <a:off x="4527804" y="1361205"/>
            <a:ext cx="750233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</a:rPr>
              <a:t>Azure Resource Manager und Azure Modul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6944B-FF44-40DF-B89C-BAACA4970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667" y="959547"/>
            <a:ext cx="7597653" cy="493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739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CLI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Lokale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2439A-7E41-4631-8036-927F3B19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47" y="2097977"/>
            <a:ext cx="5906324" cy="93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98F59C-4502-4E2E-A9CE-FDA9DCC7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47" y="3952470"/>
            <a:ext cx="5934903" cy="5620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65BEB1-19BE-4AC5-B058-95E4DB666A85}"/>
              </a:ext>
            </a:extLst>
          </p:cNvPr>
          <p:cNvSpPr txBox="1">
            <a:spLocks/>
          </p:cNvSpPr>
          <p:nvPr/>
        </p:nvSpPr>
        <p:spPr>
          <a:xfrm>
            <a:off x="4435668" y="3240894"/>
            <a:ext cx="302177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Azure AD Modul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1339F8-7E43-40C8-9AC3-D81906597AC8}"/>
              </a:ext>
            </a:extLst>
          </p:cNvPr>
          <p:cNvSpPr txBox="1">
            <a:spLocks/>
          </p:cNvSpPr>
          <p:nvPr/>
        </p:nvSpPr>
        <p:spPr>
          <a:xfrm>
            <a:off x="4527804" y="1361205"/>
            <a:ext cx="750233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</a:rPr>
              <a:t>Azure Resource Manager und Azure Modul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AD4B3-0FE1-4E77-9B1C-0ED48D211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8895" y="1005840"/>
            <a:ext cx="7602896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CLI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2439A-7E41-4631-8036-927F3B19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47" y="2097977"/>
            <a:ext cx="5906324" cy="93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98F59C-4502-4E2E-A9CE-FDA9DCC7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47" y="3952470"/>
            <a:ext cx="5934903" cy="5620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65BEB1-19BE-4AC5-B058-95E4DB666A85}"/>
              </a:ext>
            </a:extLst>
          </p:cNvPr>
          <p:cNvSpPr txBox="1">
            <a:spLocks/>
          </p:cNvSpPr>
          <p:nvPr/>
        </p:nvSpPr>
        <p:spPr>
          <a:xfrm>
            <a:off x="4435668" y="3240894"/>
            <a:ext cx="302177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Azure AD Modul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1339F8-7E43-40C8-9AC3-D81906597AC8}"/>
              </a:ext>
            </a:extLst>
          </p:cNvPr>
          <p:cNvSpPr txBox="1">
            <a:spLocks/>
          </p:cNvSpPr>
          <p:nvPr/>
        </p:nvSpPr>
        <p:spPr>
          <a:xfrm>
            <a:off x="4527804" y="1361205"/>
            <a:ext cx="750233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</a:rPr>
              <a:t>Azure Resource Manager und Azure Modul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AE363-7F7A-4892-B575-C21715971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822" y="1219200"/>
            <a:ext cx="7471859" cy="489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2439A-7E41-4631-8036-927F3B19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47" y="2097977"/>
            <a:ext cx="5906324" cy="93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98F59C-4502-4E2E-A9CE-FDA9DCC7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47" y="3952470"/>
            <a:ext cx="5934903" cy="5620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65BEB1-19BE-4AC5-B058-95E4DB666A85}"/>
              </a:ext>
            </a:extLst>
          </p:cNvPr>
          <p:cNvSpPr txBox="1">
            <a:spLocks/>
          </p:cNvSpPr>
          <p:nvPr/>
        </p:nvSpPr>
        <p:spPr>
          <a:xfrm>
            <a:off x="4435668" y="3240894"/>
            <a:ext cx="302177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Azure AD Modul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1339F8-7E43-40C8-9AC3-D81906597AC8}"/>
              </a:ext>
            </a:extLst>
          </p:cNvPr>
          <p:cNvSpPr txBox="1">
            <a:spLocks/>
          </p:cNvSpPr>
          <p:nvPr/>
        </p:nvSpPr>
        <p:spPr>
          <a:xfrm>
            <a:off x="4527804" y="1361205"/>
            <a:ext cx="750233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</a:rPr>
              <a:t>Azure Resource Manager und Azure Modul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6E2C6-7DA2-4626-9E0D-683A07642D38}"/>
              </a:ext>
            </a:extLst>
          </p:cNvPr>
          <p:cNvSpPr txBox="1"/>
          <p:nvPr/>
        </p:nvSpPr>
        <p:spPr>
          <a:xfrm>
            <a:off x="4435668" y="1574019"/>
            <a:ext cx="7502332" cy="36933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CLI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Cross-platform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command-line interface, installable on Windows, macOS, Linux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Runs in Windows PowerShell,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Cmd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, or Bash and other Unix shells.</a:t>
            </a:r>
          </a:p>
          <a:p>
            <a:pPr algn="l"/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PowerShell</a:t>
            </a:r>
          </a:p>
          <a:p>
            <a:pPr algn="l"/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Cross-platform PowerShell module, runs on Windows, macOS, Linux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Requires Windows PowerShell or PowerShell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44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Azure CLI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6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Lab ADM.2: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800" dirty="0" err="1"/>
              <a:t>Automatisierung</a:t>
            </a:r>
            <a:r>
              <a:rPr lang="en-US" sz="4800" dirty="0"/>
              <a:t> </a:t>
            </a:r>
            <a:r>
              <a:rPr lang="en-US" sz="4800" dirty="0" err="1"/>
              <a:t>mit</a:t>
            </a:r>
            <a:r>
              <a:rPr lang="en-US" sz="4800" dirty="0"/>
              <a:t> Azure CLI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56111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PowerShell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A15D9-808C-4250-82B0-501D6011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084" y="764309"/>
            <a:ext cx="7580120" cy="495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der Module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42439A-7E41-4631-8036-927F3B19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347" y="2097977"/>
            <a:ext cx="5906324" cy="93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98F59C-4502-4E2E-A9CE-FDA9DCC7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347" y="3952470"/>
            <a:ext cx="5934903" cy="5620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B65BEB1-19BE-4AC5-B058-95E4DB666A85}"/>
              </a:ext>
            </a:extLst>
          </p:cNvPr>
          <p:cNvSpPr txBox="1">
            <a:spLocks/>
          </p:cNvSpPr>
          <p:nvPr/>
        </p:nvSpPr>
        <p:spPr>
          <a:xfrm>
            <a:off x="4435668" y="3240894"/>
            <a:ext cx="302177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Azure AD Modul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1339F8-7E43-40C8-9AC3-D81906597AC8}"/>
              </a:ext>
            </a:extLst>
          </p:cNvPr>
          <p:cNvSpPr txBox="1">
            <a:spLocks/>
          </p:cNvSpPr>
          <p:nvPr/>
        </p:nvSpPr>
        <p:spPr>
          <a:xfrm>
            <a:off x="4527804" y="1361205"/>
            <a:ext cx="750233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</a:rPr>
              <a:t>Azure Resource Manager und Azure Modul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6485759-A749-449D-9E9A-BA92EF0C6E3F}"/>
              </a:ext>
            </a:extLst>
          </p:cNvPr>
          <p:cNvSpPr txBox="1">
            <a:spLocks/>
          </p:cNvSpPr>
          <p:nvPr/>
        </p:nvSpPr>
        <p:spPr>
          <a:xfrm>
            <a:off x="6096000" y="4733383"/>
            <a:ext cx="302177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0000"/>
                </a:solidFill>
              </a:rPr>
              <a:t>! NEU ! AZ Modul</a:t>
            </a:r>
          </a:p>
        </p:txBody>
      </p:sp>
    </p:spTree>
    <p:extLst>
      <p:ext uri="{BB962C8B-B14F-4D97-AF65-F5344CB8AC3E}">
        <p14:creationId xmlns:p14="http://schemas.microsoft.com/office/powerpoint/2010/main" val="301492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Migration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AzureRM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nach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65BEB1-19BE-4AC5-B058-95E4DB666A85}"/>
              </a:ext>
            </a:extLst>
          </p:cNvPr>
          <p:cNvSpPr txBox="1">
            <a:spLocks/>
          </p:cNvSpPr>
          <p:nvPr/>
        </p:nvSpPr>
        <p:spPr>
          <a:xfrm>
            <a:off x="4435667" y="3240894"/>
            <a:ext cx="5564543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Option  2 – Auto Migration Script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1339F8-7E43-40C8-9AC3-D81906597AC8}"/>
              </a:ext>
            </a:extLst>
          </p:cNvPr>
          <p:cNvSpPr txBox="1">
            <a:spLocks/>
          </p:cNvSpPr>
          <p:nvPr/>
        </p:nvSpPr>
        <p:spPr>
          <a:xfrm>
            <a:off x="4527804" y="1365780"/>
            <a:ext cx="750233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</a:rPr>
              <a:t>Option 1 - Aliasing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6485759-A749-449D-9E9A-BA92EF0C6E3F}"/>
              </a:ext>
            </a:extLst>
          </p:cNvPr>
          <p:cNvSpPr txBox="1">
            <a:spLocks/>
          </p:cNvSpPr>
          <p:nvPr/>
        </p:nvSpPr>
        <p:spPr>
          <a:xfrm>
            <a:off x="6096000" y="4733383"/>
            <a:ext cx="3021772" cy="7743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0000"/>
                </a:solidFill>
              </a:rPr>
              <a:t>ONE WAY 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46D18-C761-4C92-88BD-318A50151DDB}"/>
              </a:ext>
            </a:extLst>
          </p:cNvPr>
          <p:cNvSpPr txBox="1"/>
          <p:nvPr/>
        </p:nvSpPr>
        <p:spPr>
          <a:xfrm>
            <a:off x="4594347" y="2063576"/>
            <a:ext cx="6097384" cy="120032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Install-Module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Az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AllowClobber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-Scope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CurrentUser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Uninstall-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AzureRm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Enable-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AzureRmAlias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-Scope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CurrentUser</a:t>
            </a:r>
            <a:r>
              <a:rPr lang="en-US" sz="1800" dirty="0">
                <a:solidFill>
                  <a:srgbClr val="8A2BE2"/>
                </a:solidFill>
                <a:latin typeface="Lucida Console" panose="020B06090405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196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 Provider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1339F8-7E43-40C8-9AC3-D81906597AC8}"/>
              </a:ext>
            </a:extLst>
          </p:cNvPr>
          <p:cNvSpPr txBox="1">
            <a:spLocks/>
          </p:cNvSpPr>
          <p:nvPr/>
        </p:nvSpPr>
        <p:spPr>
          <a:xfrm>
            <a:off x="4384367" y="596304"/>
            <a:ext cx="7502332" cy="264459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Nicht</a:t>
            </a:r>
            <a:r>
              <a:rPr lang="en-US" sz="2400" dirty="0">
                <a:solidFill>
                  <a:srgbClr val="FFFFFF"/>
                </a:solidFill>
              </a:rPr>
              <a:t> alle Azure </a:t>
            </a:r>
            <a:r>
              <a:rPr lang="en-US" sz="2400" dirty="0" err="1">
                <a:solidFill>
                  <a:srgbClr val="FFFFFF"/>
                </a:solidFill>
              </a:rPr>
              <a:t>Dienste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sind</a:t>
            </a:r>
            <a:r>
              <a:rPr lang="en-US" sz="2400" dirty="0">
                <a:solidFill>
                  <a:srgbClr val="FFFFFF"/>
                </a:solidFill>
              </a:rPr>
              <a:t> in </a:t>
            </a:r>
            <a:r>
              <a:rPr lang="en-US" sz="2400" dirty="0" err="1">
                <a:solidFill>
                  <a:srgbClr val="FFFFFF"/>
                </a:solidFill>
              </a:rPr>
              <a:t>jeder</a:t>
            </a:r>
            <a:r>
              <a:rPr lang="en-US" sz="2400" dirty="0">
                <a:solidFill>
                  <a:srgbClr val="FFFFFF"/>
                </a:solidFill>
              </a:rPr>
              <a:t> Subscription by default </a:t>
            </a:r>
            <a:r>
              <a:rPr lang="en-US" sz="2400" dirty="0" err="1">
                <a:solidFill>
                  <a:srgbClr val="FFFFFF"/>
                </a:solidFill>
              </a:rPr>
              <a:t>registriert</a:t>
            </a: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FFFFFF"/>
                </a:solidFill>
              </a:rPr>
              <a:t>Ressourcen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werden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aus</a:t>
            </a:r>
            <a:r>
              <a:rPr lang="en-US" sz="2400" dirty="0">
                <a:solidFill>
                  <a:srgbClr val="FFFFFF"/>
                </a:solidFill>
              </a:rPr>
              <a:t> “Resource Providers” </a:t>
            </a:r>
            <a:r>
              <a:rPr lang="en-US" sz="2400" dirty="0" err="1">
                <a:solidFill>
                  <a:srgbClr val="FFFFFF"/>
                </a:solidFill>
              </a:rPr>
              <a:t>erstellt</a:t>
            </a: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</a:rPr>
              <a:t>Resource Provider </a:t>
            </a:r>
            <a:r>
              <a:rPr lang="en-US" sz="2400" dirty="0" err="1">
                <a:solidFill>
                  <a:srgbClr val="FFFFFF"/>
                </a:solidFill>
              </a:rPr>
              <a:t>müssen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registriert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werden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zB</a:t>
            </a:r>
            <a:r>
              <a:rPr lang="en-US" sz="2400" dirty="0">
                <a:solidFill>
                  <a:srgbClr val="FFFFFF"/>
                </a:solidFill>
              </a:rPr>
              <a:t> für Azure Container Service</a:t>
            </a:r>
          </a:p>
          <a:p>
            <a:endParaRPr lang="en-US" sz="24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AEE5F2-FAE6-3936-1995-902326DF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227" y="3108351"/>
            <a:ext cx="4591286" cy="308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99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800" dirty="0"/>
              <a:t>AZ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Lab ADM.1: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800" dirty="0" err="1"/>
              <a:t>Automatisierung</a:t>
            </a:r>
            <a:r>
              <a:rPr lang="en-US" sz="4800" dirty="0"/>
              <a:t> </a:t>
            </a:r>
            <a:r>
              <a:rPr lang="en-US" sz="4800" dirty="0" err="1"/>
              <a:t>mit</a:t>
            </a:r>
            <a:r>
              <a:rPr lang="en-US" sz="4800" dirty="0"/>
              <a:t> PowerShell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0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 err="1"/>
              <a:t>Verwaltung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Azure CLI</a:t>
            </a:r>
          </a:p>
        </p:txBody>
      </p:sp>
    </p:spTree>
    <p:extLst>
      <p:ext uri="{BB962C8B-B14F-4D97-AF65-F5344CB8AC3E}">
        <p14:creationId xmlns:p14="http://schemas.microsoft.com/office/powerpoint/2010/main" val="7239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362</Words>
  <Application>Microsoft Office PowerPoint</Application>
  <PresentationFormat>Widescreen</PresentationFormat>
  <Paragraphs>102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Lucida Console</vt:lpstr>
      <vt:lpstr>Segoe UI</vt:lpstr>
      <vt:lpstr>Office Theme</vt:lpstr>
      <vt:lpstr>Microsoft Azure Administration | Development</vt:lpstr>
      <vt:lpstr>Inhalte</vt:lpstr>
      <vt:lpstr>Azure PowerShell</vt:lpstr>
      <vt:lpstr>Installation der Module</vt:lpstr>
      <vt:lpstr>Migration AzureRM nach AZ</vt:lpstr>
      <vt:lpstr>Resource Provider</vt:lpstr>
      <vt:lpstr>DEMO   AZ PowerShell</vt:lpstr>
      <vt:lpstr>Lab ADM.1:   Automatisierung mit PowerShell</vt:lpstr>
      <vt:lpstr>Verwaltung mit Azure CLI</vt:lpstr>
      <vt:lpstr>Azure CLI</vt:lpstr>
      <vt:lpstr>Azure CLI Lokale Installation</vt:lpstr>
      <vt:lpstr>Azure CLI First steps</vt:lpstr>
      <vt:lpstr>CLI  vs PowerShell</vt:lpstr>
      <vt:lpstr>DEMO Azure CLI</vt:lpstr>
      <vt:lpstr>Lab ADM.2:   Automatisierung mit Azure CLI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29</cp:revision>
  <dcterms:created xsi:type="dcterms:W3CDTF">2014-08-06T09:21:02Z</dcterms:created>
  <dcterms:modified xsi:type="dcterms:W3CDTF">2023-05-03T09:22:49Z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