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95" r:id="rId2"/>
    <p:sldId id="265" r:id="rId3"/>
    <p:sldId id="292" r:id="rId4"/>
    <p:sldId id="293" r:id="rId5"/>
    <p:sldId id="294" r:id="rId6"/>
    <p:sldId id="275" r:id="rId7"/>
    <p:sldId id="270" r:id="rId8"/>
    <p:sldId id="296" r:id="rId9"/>
    <p:sldId id="298" r:id="rId10"/>
    <p:sldId id="299" r:id="rId11"/>
    <p:sldId id="300" r:id="rId12"/>
    <p:sldId id="301" r:id="rId13"/>
    <p:sldId id="302" r:id="rId14"/>
    <p:sldId id="313" r:id="rId15"/>
    <p:sldId id="306" r:id="rId16"/>
    <p:sldId id="307" r:id="rId17"/>
    <p:sldId id="311" r:id="rId18"/>
    <p:sldId id="303" r:id="rId19"/>
    <p:sldId id="308" r:id="rId20"/>
    <p:sldId id="309" r:id="rId21"/>
    <p:sldId id="314" r:id="rId22"/>
    <p:sldId id="312" r:id="rId23"/>
    <p:sldId id="304" r:id="rId24"/>
    <p:sldId id="305" r:id="rId25"/>
    <p:sldId id="315" r:id="rId26"/>
    <p:sldId id="264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384296-7D86-4DB7-A545-049C534E2081}" v="23" dt="2023-05-02T07:45:44.4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90162" autoAdjust="0"/>
  </p:normalViewPr>
  <p:slideViewPr>
    <p:cSldViewPr snapToGrid="0">
      <p:cViewPr varScale="1">
        <p:scale>
          <a:sx n="107" d="100"/>
          <a:sy n="107" d="100"/>
        </p:scale>
        <p:origin x="132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s Aschauer" userId="5ea8dffe7c0a2ba5" providerId="LiveId" clId="{00384296-7D86-4DB7-A545-049C534E2081}"/>
    <pc:docChg chg="undo redo custSel addSld delSld modSld sldOrd">
      <pc:chgData name="Andreas Aschauer" userId="5ea8dffe7c0a2ba5" providerId="LiveId" clId="{00384296-7D86-4DB7-A545-049C534E2081}" dt="2023-05-03T09:28:27.738" v="2563" actId="20577"/>
      <pc:docMkLst>
        <pc:docMk/>
      </pc:docMkLst>
      <pc:sldChg chg="modSp mod">
        <pc:chgData name="Andreas Aschauer" userId="5ea8dffe7c0a2ba5" providerId="LiveId" clId="{00384296-7D86-4DB7-A545-049C534E2081}" dt="2023-05-01T10:48:22.064" v="1054" actId="20577"/>
        <pc:sldMkLst>
          <pc:docMk/>
          <pc:sldMk cId="1637257527" sldId="275"/>
        </pc:sldMkLst>
        <pc:spChg chg="mod">
          <ac:chgData name="Andreas Aschauer" userId="5ea8dffe7c0a2ba5" providerId="LiveId" clId="{00384296-7D86-4DB7-A545-049C534E2081}" dt="2023-05-01T10:48:22.064" v="1054" actId="20577"/>
          <ac:spMkLst>
            <pc:docMk/>
            <pc:sldMk cId="1637257527" sldId="275"/>
            <ac:spMk id="2" creationId="{00000000-0000-0000-0000-000000000000}"/>
          </ac:spMkLst>
        </pc:spChg>
      </pc:sldChg>
      <pc:sldChg chg="modSp add mod ord">
        <pc:chgData name="Andreas Aschauer" userId="5ea8dffe7c0a2ba5" providerId="LiveId" clId="{00384296-7D86-4DB7-A545-049C534E2081}" dt="2023-04-30T08:58:01.097" v="7" actId="20577"/>
        <pc:sldMkLst>
          <pc:docMk/>
          <pc:sldMk cId="4047050508" sldId="296"/>
        </pc:sldMkLst>
        <pc:spChg chg="mod">
          <ac:chgData name="Andreas Aschauer" userId="5ea8dffe7c0a2ba5" providerId="LiveId" clId="{00384296-7D86-4DB7-A545-049C534E2081}" dt="2023-04-30T08:58:01.097" v="7" actId="20577"/>
          <ac:spMkLst>
            <pc:docMk/>
            <pc:sldMk cId="4047050508" sldId="296"/>
            <ac:spMk id="2" creationId="{00000000-0000-0000-0000-000000000000}"/>
          </ac:spMkLst>
        </pc:spChg>
      </pc:sldChg>
      <pc:sldChg chg="addSp delSp modSp new del">
        <pc:chgData name="Andreas Aschauer" userId="5ea8dffe7c0a2ba5" providerId="LiveId" clId="{00384296-7D86-4DB7-A545-049C534E2081}" dt="2023-04-30T09:05:42.851" v="380" actId="47"/>
        <pc:sldMkLst>
          <pc:docMk/>
          <pc:sldMk cId="1413199385" sldId="297"/>
        </pc:sldMkLst>
        <pc:spChg chg="del">
          <ac:chgData name="Andreas Aschauer" userId="5ea8dffe7c0a2ba5" providerId="LiveId" clId="{00384296-7D86-4DB7-A545-049C534E2081}" dt="2023-04-30T09:05:31.936" v="378"/>
          <ac:spMkLst>
            <pc:docMk/>
            <pc:sldMk cId="1413199385" sldId="297"/>
            <ac:spMk id="3" creationId="{A311C843-D2A0-8B36-FFBD-C76FCBD042E3}"/>
          </ac:spMkLst>
        </pc:spChg>
        <pc:spChg chg="add mod">
          <ac:chgData name="Andreas Aschauer" userId="5ea8dffe7c0a2ba5" providerId="LiveId" clId="{00384296-7D86-4DB7-A545-049C534E2081}" dt="2023-04-30T09:05:31.936" v="378"/>
          <ac:spMkLst>
            <pc:docMk/>
            <pc:sldMk cId="1413199385" sldId="297"/>
            <ac:spMk id="7" creationId="{3D8C331C-0EE3-B005-5474-980386487EDE}"/>
          </ac:spMkLst>
        </pc:spChg>
      </pc:sldChg>
      <pc:sldChg chg="addSp delSp add del setBg delDesignElem">
        <pc:chgData name="Andreas Aschauer" userId="5ea8dffe7c0a2ba5" providerId="LiveId" clId="{00384296-7D86-4DB7-A545-049C534E2081}" dt="2023-04-30T08:58:13.167" v="11"/>
        <pc:sldMkLst>
          <pc:docMk/>
          <pc:sldMk cId="3127628696" sldId="298"/>
        </pc:sldMkLst>
        <pc:spChg chg="add del">
          <ac:chgData name="Andreas Aschauer" userId="5ea8dffe7c0a2ba5" providerId="LiveId" clId="{00384296-7D86-4DB7-A545-049C534E2081}" dt="2023-04-30T08:58:13.167" v="11"/>
          <ac:spMkLst>
            <pc:docMk/>
            <pc:sldMk cId="3127628696" sldId="298"/>
            <ac:spMk id="31" creationId="{D4771268-CB57-404A-9271-370EB28F6090}"/>
          </ac:spMkLst>
        </pc:spChg>
      </pc:sldChg>
      <pc:sldChg chg="addSp delSp modSp add mod">
        <pc:chgData name="Andreas Aschauer" userId="5ea8dffe7c0a2ba5" providerId="LiveId" clId="{00384296-7D86-4DB7-A545-049C534E2081}" dt="2023-04-30T09:01:25.883" v="329" actId="5793"/>
        <pc:sldMkLst>
          <pc:docMk/>
          <pc:sldMk cId="3201043109" sldId="298"/>
        </pc:sldMkLst>
        <pc:spChg chg="add mod">
          <ac:chgData name="Andreas Aschauer" userId="5ea8dffe7c0a2ba5" providerId="LiveId" clId="{00384296-7D86-4DB7-A545-049C534E2081}" dt="2023-04-30T09:01:25.883" v="329" actId="5793"/>
          <ac:spMkLst>
            <pc:docMk/>
            <pc:sldMk cId="3201043109" sldId="298"/>
            <ac:spMk id="2" creationId="{3A79BA06-CC41-9992-DCCA-DAD09DA01A8C}"/>
          </ac:spMkLst>
        </pc:spChg>
        <pc:spChg chg="mod">
          <ac:chgData name="Andreas Aschauer" userId="5ea8dffe7c0a2ba5" providerId="LiveId" clId="{00384296-7D86-4DB7-A545-049C534E2081}" dt="2023-04-30T08:59:28.457" v="103" actId="14100"/>
          <ac:spMkLst>
            <pc:docMk/>
            <pc:sldMk cId="3201043109" sldId="298"/>
            <ac:spMk id="4" creationId="{8A63A9E8-AF00-4060-9462-19D46C755078}"/>
          </ac:spMkLst>
        </pc:spChg>
        <pc:spChg chg="mod">
          <ac:chgData name="Andreas Aschauer" userId="5ea8dffe7c0a2ba5" providerId="LiveId" clId="{00384296-7D86-4DB7-A545-049C534E2081}" dt="2023-04-30T08:59:28.457" v="103" actId="14100"/>
          <ac:spMkLst>
            <pc:docMk/>
            <pc:sldMk cId="3201043109" sldId="298"/>
            <ac:spMk id="5" creationId="{824BDB4E-DC87-4996-AA3E-20FD4472FC1B}"/>
          </ac:spMkLst>
        </pc:spChg>
        <pc:spChg chg="mod">
          <ac:chgData name="Andreas Aschauer" userId="5ea8dffe7c0a2ba5" providerId="LiveId" clId="{00384296-7D86-4DB7-A545-049C534E2081}" dt="2023-04-30T08:59:28.457" v="103" actId="14100"/>
          <ac:spMkLst>
            <pc:docMk/>
            <pc:sldMk cId="3201043109" sldId="298"/>
            <ac:spMk id="6" creationId="{35BB4DDB-CC08-4218-88E1-AA802C7E1C95}"/>
          </ac:spMkLst>
        </pc:spChg>
        <pc:spChg chg="mod">
          <ac:chgData name="Andreas Aschauer" userId="5ea8dffe7c0a2ba5" providerId="LiveId" clId="{00384296-7D86-4DB7-A545-049C534E2081}" dt="2023-04-30T08:59:28.457" v="103" actId="14100"/>
          <ac:spMkLst>
            <pc:docMk/>
            <pc:sldMk cId="3201043109" sldId="298"/>
            <ac:spMk id="9" creationId="{CB3DA250-5CB2-4536-B8FA-EEB241F956C7}"/>
          </ac:spMkLst>
        </pc:spChg>
        <pc:spChg chg="mod">
          <ac:chgData name="Andreas Aschauer" userId="5ea8dffe7c0a2ba5" providerId="LiveId" clId="{00384296-7D86-4DB7-A545-049C534E2081}" dt="2023-04-30T08:59:28.457" v="103" actId="14100"/>
          <ac:spMkLst>
            <pc:docMk/>
            <pc:sldMk cId="3201043109" sldId="298"/>
            <ac:spMk id="12" creationId="{13370A81-3526-40F4-B1F7-E9D811CA6749}"/>
          </ac:spMkLst>
        </pc:spChg>
        <pc:spChg chg="mod">
          <ac:chgData name="Andreas Aschauer" userId="5ea8dffe7c0a2ba5" providerId="LiveId" clId="{00384296-7D86-4DB7-A545-049C534E2081}" dt="2023-04-30T09:00:56.117" v="277" actId="5793"/>
          <ac:spMkLst>
            <pc:docMk/>
            <pc:sldMk cId="3201043109" sldId="298"/>
            <ac:spMk id="23" creationId="{BBCBF956-3119-4BEE-BAD1-53381A276636}"/>
          </ac:spMkLst>
        </pc:spChg>
        <pc:picChg chg="del mod">
          <ac:chgData name="Andreas Aschauer" userId="5ea8dffe7c0a2ba5" providerId="LiveId" clId="{00384296-7D86-4DB7-A545-049C534E2081}" dt="2023-04-30T08:58:26.749" v="28" actId="478"/>
          <ac:picMkLst>
            <pc:docMk/>
            <pc:sldMk cId="3201043109" sldId="298"/>
            <ac:picMk id="3" creationId="{71689958-5F3E-40B2-A61C-4E9725A7A20C}"/>
          </ac:picMkLst>
        </pc:picChg>
        <pc:picChg chg="mod">
          <ac:chgData name="Andreas Aschauer" userId="5ea8dffe7c0a2ba5" providerId="LiveId" clId="{00384296-7D86-4DB7-A545-049C534E2081}" dt="2023-04-30T08:59:28.457" v="103" actId="14100"/>
          <ac:picMkLst>
            <pc:docMk/>
            <pc:sldMk cId="3201043109" sldId="298"/>
            <ac:picMk id="11" creationId="{21F837FE-A76F-431C-9861-F3E7A9DC44E9}"/>
          </ac:picMkLst>
        </pc:picChg>
      </pc:sldChg>
      <pc:sldChg chg="addSp delSp modSp add mod">
        <pc:chgData name="Andreas Aschauer" userId="5ea8dffe7c0a2ba5" providerId="LiveId" clId="{00384296-7D86-4DB7-A545-049C534E2081}" dt="2023-04-30T09:03:57.736" v="369" actId="1076"/>
        <pc:sldMkLst>
          <pc:docMk/>
          <pc:sldMk cId="3642255619" sldId="299"/>
        </pc:sldMkLst>
        <pc:spChg chg="del">
          <ac:chgData name="Andreas Aschauer" userId="5ea8dffe7c0a2ba5" providerId="LiveId" clId="{00384296-7D86-4DB7-A545-049C534E2081}" dt="2023-04-30T09:00:44.318" v="258" actId="478"/>
          <ac:spMkLst>
            <pc:docMk/>
            <pc:sldMk cId="3642255619" sldId="299"/>
            <ac:spMk id="2" creationId="{3A79BA06-CC41-9992-DCCA-DAD09DA01A8C}"/>
          </ac:spMkLst>
        </pc:spChg>
        <pc:spChg chg="del">
          <ac:chgData name="Andreas Aschauer" userId="5ea8dffe7c0a2ba5" providerId="LiveId" clId="{00384296-7D86-4DB7-A545-049C534E2081}" dt="2023-04-30T09:01:36.540" v="330" actId="478"/>
          <ac:spMkLst>
            <pc:docMk/>
            <pc:sldMk cId="3642255619" sldId="299"/>
            <ac:spMk id="5" creationId="{824BDB4E-DC87-4996-AA3E-20FD4472FC1B}"/>
          </ac:spMkLst>
        </pc:spChg>
        <pc:spChg chg="mod">
          <ac:chgData name="Andreas Aschauer" userId="5ea8dffe7c0a2ba5" providerId="LiveId" clId="{00384296-7D86-4DB7-A545-049C534E2081}" dt="2023-04-30T09:00:41.968" v="257" actId="27636"/>
          <ac:spMkLst>
            <pc:docMk/>
            <pc:sldMk cId="3642255619" sldId="299"/>
            <ac:spMk id="6" creationId="{35BB4DDB-CC08-4218-88E1-AA802C7E1C95}"/>
          </ac:spMkLst>
        </pc:spChg>
        <pc:spChg chg="del">
          <ac:chgData name="Andreas Aschauer" userId="5ea8dffe7c0a2ba5" providerId="LiveId" clId="{00384296-7D86-4DB7-A545-049C534E2081}" dt="2023-04-30T09:01:36.540" v="330" actId="478"/>
          <ac:spMkLst>
            <pc:docMk/>
            <pc:sldMk cId="3642255619" sldId="299"/>
            <ac:spMk id="9" creationId="{CB3DA250-5CB2-4536-B8FA-EEB241F956C7}"/>
          </ac:spMkLst>
        </pc:spChg>
        <pc:spChg chg="del">
          <ac:chgData name="Andreas Aschauer" userId="5ea8dffe7c0a2ba5" providerId="LiveId" clId="{00384296-7D86-4DB7-A545-049C534E2081}" dt="2023-04-30T09:01:36.540" v="330" actId="478"/>
          <ac:spMkLst>
            <pc:docMk/>
            <pc:sldMk cId="3642255619" sldId="299"/>
            <ac:spMk id="12" creationId="{13370A81-3526-40F4-B1F7-E9D811CA6749}"/>
          </ac:spMkLst>
        </pc:spChg>
        <pc:spChg chg="add mod">
          <ac:chgData name="Andreas Aschauer" userId="5ea8dffe7c0a2ba5" providerId="LiveId" clId="{00384296-7D86-4DB7-A545-049C534E2081}" dt="2023-04-30T09:03:57.736" v="369" actId="1076"/>
          <ac:spMkLst>
            <pc:docMk/>
            <pc:sldMk cId="3642255619" sldId="299"/>
            <ac:spMk id="13" creationId="{F7ABA5D4-6811-DE37-5EFE-4DB904A7EFB5}"/>
          </ac:spMkLst>
        </pc:spChg>
        <pc:spChg chg="add mod">
          <ac:chgData name="Andreas Aschauer" userId="5ea8dffe7c0a2ba5" providerId="LiveId" clId="{00384296-7D86-4DB7-A545-049C534E2081}" dt="2023-04-30T09:03:57.736" v="369" actId="1076"/>
          <ac:spMkLst>
            <pc:docMk/>
            <pc:sldMk cId="3642255619" sldId="299"/>
            <ac:spMk id="16" creationId="{9F373B05-22D7-50A2-FE18-5AB319A5BF82}"/>
          </ac:spMkLst>
        </pc:spChg>
        <pc:spChg chg="add mod">
          <ac:chgData name="Andreas Aschauer" userId="5ea8dffe7c0a2ba5" providerId="LiveId" clId="{00384296-7D86-4DB7-A545-049C534E2081}" dt="2023-04-30T09:03:57.736" v="369" actId="1076"/>
          <ac:spMkLst>
            <pc:docMk/>
            <pc:sldMk cId="3642255619" sldId="299"/>
            <ac:spMk id="17" creationId="{AD0D3F76-19B0-07A3-551E-2189604164B2}"/>
          </ac:spMkLst>
        </pc:spChg>
        <pc:spChg chg="mod">
          <ac:chgData name="Andreas Aschauer" userId="5ea8dffe7c0a2ba5" providerId="LiveId" clId="{00384296-7D86-4DB7-A545-049C534E2081}" dt="2023-04-30T09:00:52.685" v="276" actId="5793"/>
          <ac:spMkLst>
            <pc:docMk/>
            <pc:sldMk cId="3642255619" sldId="299"/>
            <ac:spMk id="23" creationId="{BBCBF956-3119-4BEE-BAD1-53381A276636}"/>
          </ac:spMkLst>
        </pc:spChg>
        <pc:picChg chg="add mod">
          <ac:chgData name="Andreas Aschauer" userId="5ea8dffe7c0a2ba5" providerId="LiveId" clId="{00384296-7D86-4DB7-A545-049C534E2081}" dt="2023-04-30T09:03:57.736" v="369" actId="1076"/>
          <ac:picMkLst>
            <pc:docMk/>
            <pc:sldMk cId="3642255619" sldId="299"/>
            <ac:picMk id="7" creationId="{E62C9A4F-E4F1-EC01-C993-D509857D178F}"/>
          </ac:picMkLst>
        </pc:picChg>
        <pc:picChg chg="add mod">
          <ac:chgData name="Andreas Aschauer" userId="5ea8dffe7c0a2ba5" providerId="LiveId" clId="{00384296-7D86-4DB7-A545-049C534E2081}" dt="2023-04-30T09:03:57.736" v="369" actId="1076"/>
          <ac:picMkLst>
            <pc:docMk/>
            <pc:sldMk cId="3642255619" sldId="299"/>
            <ac:picMk id="10" creationId="{A0A8459F-E455-A45A-8EFF-C804BBD70BA9}"/>
          </ac:picMkLst>
        </pc:picChg>
        <pc:picChg chg="del">
          <ac:chgData name="Andreas Aschauer" userId="5ea8dffe7c0a2ba5" providerId="LiveId" clId="{00384296-7D86-4DB7-A545-049C534E2081}" dt="2023-04-30T09:01:36.540" v="330" actId="478"/>
          <ac:picMkLst>
            <pc:docMk/>
            <pc:sldMk cId="3642255619" sldId="299"/>
            <ac:picMk id="11" creationId="{21F837FE-A76F-431C-9861-F3E7A9DC44E9}"/>
          </ac:picMkLst>
        </pc:picChg>
        <pc:picChg chg="add del">
          <ac:chgData name="Andreas Aschauer" userId="5ea8dffe7c0a2ba5" providerId="LiveId" clId="{00384296-7D86-4DB7-A545-049C534E2081}" dt="2023-04-30T09:03:12.082" v="347" actId="22"/>
          <ac:picMkLst>
            <pc:docMk/>
            <pc:sldMk cId="3642255619" sldId="299"/>
            <ac:picMk id="15" creationId="{C8C63E52-92F5-CE38-FBE9-5461891BDBFF}"/>
          </ac:picMkLst>
        </pc:picChg>
      </pc:sldChg>
      <pc:sldChg chg="addSp modSp add mod">
        <pc:chgData name="Andreas Aschauer" userId="5ea8dffe7c0a2ba5" providerId="LiveId" clId="{00384296-7D86-4DB7-A545-049C534E2081}" dt="2023-04-30T09:05:14.961" v="377" actId="5793"/>
        <pc:sldMkLst>
          <pc:docMk/>
          <pc:sldMk cId="3113747829" sldId="300"/>
        </pc:sldMkLst>
        <pc:spChg chg="add mod">
          <ac:chgData name="Andreas Aschauer" userId="5ea8dffe7c0a2ba5" providerId="LiveId" clId="{00384296-7D86-4DB7-A545-049C534E2081}" dt="2023-04-30T09:04:24.423" v="374" actId="1582"/>
          <ac:spMkLst>
            <pc:docMk/>
            <pc:sldMk cId="3113747829" sldId="300"/>
            <ac:spMk id="2" creationId="{81983B01-1915-C01D-A17D-8E26416EA963}"/>
          </ac:spMkLst>
        </pc:spChg>
        <pc:spChg chg="mod">
          <ac:chgData name="Andreas Aschauer" userId="5ea8dffe7c0a2ba5" providerId="LiveId" clId="{00384296-7D86-4DB7-A545-049C534E2081}" dt="2023-04-30T09:05:14.961" v="377" actId="5793"/>
          <ac:spMkLst>
            <pc:docMk/>
            <pc:sldMk cId="3113747829" sldId="300"/>
            <ac:spMk id="4" creationId="{8A63A9E8-AF00-4060-9462-19D46C755078}"/>
          </ac:spMkLst>
        </pc:spChg>
        <pc:spChg chg="mod">
          <ac:chgData name="Andreas Aschauer" userId="5ea8dffe7c0a2ba5" providerId="LiveId" clId="{00384296-7D86-4DB7-A545-049C534E2081}" dt="2023-04-30T09:05:11.452" v="376" actId="27636"/>
          <ac:spMkLst>
            <pc:docMk/>
            <pc:sldMk cId="3113747829" sldId="300"/>
            <ac:spMk id="6" creationId="{35BB4DDB-CC08-4218-88E1-AA802C7E1C95}"/>
          </ac:spMkLst>
        </pc:spChg>
      </pc:sldChg>
      <pc:sldChg chg="addSp delSp modSp add mod">
        <pc:chgData name="Andreas Aschauer" userId="5ea8dffe7c0a2ba5" providerId="LiveId" clId="{00384296-7D86-4DB7-A545-049C534E2081}" dt="2023-04-30T09:06:35.015" v="418" actId="478"/>
        <pc:sldMkLst>
          <pc:docMk/>
          <pc:sldMk cId="1980323157" sldId="301"/>
        </pc:sldMkLst>
        <pc:spChg chg="del">
          <ac:chgData name="Andreas Aschauer" userId="5ea8dffe7c0a2ba5" providerId="LiveId" clId="{00384296-7D86-4DB7-A545-049C534E2081}" dt="2023-04-30T09:06:08.046" v="388" actId="478"/>
          <ac:spMkLst>
            <pc:docMk/>
            <pc:sldMk cId="1980323157" sldId="301"/>
            <ac:spMk id="2" creationId="{81983B01-1915-C01D-A17D-8E26416EA963}"/>
          </ac:spMkLst>
        </pc:spChg>
        <pc:spChg chg="add del">
          <ac:chgData name="Andreas Aschauer" userId="5ea8dffe7c0a2ba5" providerId="LiveId" clId="{00384296-7D86-4DB7-A545-049C534E2081}" dt="2023-04-30T09:05:48.787" v="382"/>
          <ac:spMkLst>
            <pc:docMk/>
            <pc:sldMk cId="1980323157" sldId="301"/>
            <ac:spMk id="3" creationId="{9F08A5ED-DB7C-762D-31A3-7C8D263F476D}"/>
          </ac:spMkLst>
        </pc:spChg>
        <pc:spChg chg="add del">
          <ac:chgData name="Andreas Aschauer" userId="5ea8dffe7c0a2ba5" providerId="LiveId" clId="{00384296-7D86-4DB7-A545-049C534E2081}" dt="2023-04-30T09:06:04.626" v="385"/>
          <ac:spMkLst>
            <pc:docMk/>
            <pc:sldMk cId="1980323157" sldId="301"/>
            <ac:spMk id="5" creationId="{D3FE415B-A784-3015-93C3-95BDA92B46A0}"/>
          </ac:spMkLst>
        </pc:spChg>
        <pc:spChg chg="del mod">
          <ac:chgData name="Andreas Aschauer" userId="5ea8dffe7c0a2ba5" providerId="LiveId" clId="{00384296-7D86-4DB7-A545-049C534E2081}" dt="2023-04-30T09:06:08.047" v="390"/>
          <ac:spMkLst>
            <pc:docMk/>
            <pc:sldMk cId="1980323157" sldId="301"/>
            <ac:spMk id="13" creationId="{F7ABA5D4-6811-DE37-5EFE-4DB904A7EFB5}"/>
          </ac:spMkLst>
        </pc:spChg>
        <pc:spChg chg="del">
          <ac:chgData name="Andreas Aschauer" userId="5ea8dffe7c0a2ba5" providerId="LiveId" clId="{00384296-7D86-4DB7-A545-049C534E2081}" dt="2023-04-30T09:06:33.574" v="417" actId="478"/>
          <ac:spMkLst>
            <pc:docMk/>
            <pc:sldMk cId="1980323157" sldId="301"/>
            <ac:spMk id="16" creationId="{9F373B05-22D7-50A2-FE18-5AB319A5BF82}"/>
          </ac:spMkLst>
        </pc:spChg>
        <pc:spChg chg="del">
          <ac:chgData name="Andreas Aschauer" userId="5ea8dffe7c0a2ba5" providerId="LiveId" clId="{00384296-7D86-4DB7-A545-049C534E2081}" dt="2023-04-30T09:06:35.015" v="418" actId="478"/>
          <ac:spMkLst>
            <pc:docMk/>
            <pc:sldMk cId="1980323157" sldId="301"/>
            <ac:spMk id="17" creationId="{AD0D3F76-19B0-07A3-551E-2189604164B2}"/>
          </ac:spMkLst>
        </pc:spChg>
        <pc:spChg chg="mod">
          <ac:chgData name="Andreas Aschauer" userId="5ea8dffe7c0a2ba5" providerId="LiveId" clId="{00384296-7D86-4DB7-A545-049C534E2081}" dt="2023-04-30T09:06:31.009" v="416" actId="20577"/>
          <ac:spMkLst>
            <pc:docMk/>
            <pc:sldMk cId="1980323157" sldId="301"/>
            <ac:spMk id="23" creationId="{BBCBF956-3119-4BEE-BAD1-53381A276636}"/>
          </ac:spMkLst>
        </pc:spChg>
        <pc:picChg chg="del">
          <ac:chgData name="Andreas Aschauer" userId="5ea8dffe7c0a2ba5" providerId="LiveId" clId="{00384296-7D86-4DB7-A545-049C534E2081}" dt="2023-04-30T09:06:02.430" v="383" actId="478"/>
          <ac:picMkLst>
            <pc:docMk/>
            <pc:sldMk cId="1980323157" sldId="301"/>
            <ac:picMk id="7" creationId="{E62C9A4F-E4F1-EC01-C993-D509857D178F}"/>
          </ac:picMkLst>
        </pc:picChg>
        <pc:picChg chg="add mod">
          <ac:chgData name="Andreas Aschauer" userId="5ea8dffe7c0a2ba5" providerId="LiveId" clId="{00384296-7D86-4DB7-A545-049C534E2081}" dt="2023-04-30T09:06:23.535" v="395" actId="1076"/>
          <ac:picMkLst>
            <pc:docMk/>
            <pc:sldMk cId="1980323157" sldId="301"/>
            <ac:picMk id="9" creationId="{E0FA5AAD-60C2-87E6-D032-DF746F390A35}"/>
          </ac:picMkLst>
        </pc:picChg>
        <pc:picChg chg="del">
          <ac:chgData name="Andreas Aschauer" userId="5ea8dffe7c0a2ba5" providerId="LiveId" clId="{00384296-7D86-4DB7-A545-049C534E2081}" dt="2023-04-30T09:06:06.454" v="386" actId="478"/>
          <ac:picMkLst>
            <pc:docMk/>
            <pc:sldMk cId="1980323157" sldId="301"/>
            <ac:picMk id="10" creationId="{A0A8459F-E455-A45A-8EFF-C804BBD70BA9}"/>
          </ac:picMkLst>
        </pc:picChg>
      </pc:sldChg>
      <pc:sldChg chg="addSp delSp modSp add mod">
        <pc:chgData name="Andreas Aschauer" userId="5ea8dffe7c0a2ba5" providerId="LiveId" clId="{00384296-7D86-4DB7-A545-049C534E2081}" dt="2023-05-01T10:57:45.752" v="1357" actId="1076"/>
        <pc:sldMkLst>
          <pc:docMk/>
          <pc:sldMk cId="3409631116" sldId="302"/>
        </pc:sldMkLst>
        <pc:spChg chg="add mod">
          <ac:chgData name="Andreas Aschauer" userId="5ea8dffe7c0a2ba5" providerId="LiveId" clId="{00384296-7D86-4DB7-A545-049C534E2081}" dt="2023-05-01T10:57:45.752" v="1357" actId="1076"/>
          <ac:spMkLst>
            <pc:docMk/>
            <pc:sldMk cId="3409631116" sldId="302"/>
            <ac:spMk id="3" creationId="{86807471-DB25-AABA-C042-D8E857D5DB10}"/>
          </ac:spMkLst>
        </pc:spChg>
        <pc:spChg chg="mod">
          <ac:chgData name="Andreas Aschauer" userId="5ea8dffe7c0a2ba5" providerId="LiveId" clId="{00384296-7D86-4DB7-A545-049C534E2081}" dt="2023-04-30T09:07:30.470" v="439" actId="20577"/>
          <ac:spMkLst>
            <pc:docMk/>
            <pc:sldMk cId="3409631116" sldId="302"/>
            <ac:spMk id="23" creationId="{BBCBF956-3119-4BEE-BAD1-53381A276636}"/>
          </ac:spMkLst>
        </pc:spChg>
        <pc:picChg chg="del">
          <ac:chgData name="Andreas Aschauer" userId="5ea8dffe7c0a2ba5" providerId="LiveId" clId="{00384296-7D86-4DB7-A545-049C534E2081}" dt="2023-04-30T09:13:29.115" v="459" actId="478"/>
          <ac:picMkLst>
            <pc:docMk/>
            <pc:sldMk cId="3409631116" sldId="302"/>
            <ac:picMk id="9" creationId="{E0FA5AAD-60C2-87E6-D032-DF746F390A35}"/>
          </ac:picMkLst>
        </pc:picChg>
      </pc:sldChg>
      <pc:sldChg chg="addSp delSp modSp add mod ord modNotesTx">
        <pc:chgData name="Andreas Aschauer" userId="5ea8dffe7c0a2ba5" providerId="LiveId" clId="{00384296-7D86-4DB7-A545-049C534E2081}" dt="2023-05-02T07:47:19.167" v="2549" actId="20577"/>
        <pc:sldMkLst>
          <pc:docMk/>
          <pc:sldMk cId="2625696448" sldId="303"/>
        </pc:sldMkLst>
        <pc:spChg chg="add mod">
          <ac:chgData name="Andreas Aschauer" userId="5ea8dffe7c0a2ba5" providerId="LiveId" clId="{00384296-7D86-4DB7-A545-049C534E2081}" dt="2023-05-02T07:47:14.576" v="2548" actId="12"/>
          <ac:spMkLst>
            <pc:docMk/>
            <pc:sldMk cId="2625696448" sldId="303"/>
            <ac:spMk id="2" creationId="{B625C4A0-B1D9-F33C-1D7F-2BB4FAF5D51A}"/>
          </ac:spMkLst>
        </pc:spChg>
        <pc:spChg chg="mod">
          <ac:chgData name="Andreas Aschauer" userId="5ea8dffe7c0a2ba5" providerId="LiveId" clId="{00384296-7D86-4DB7-A545-049C534E2081}" dt="2023-04-30T09:07:35.213" v="448" actId="5793"/>
          <ac:spMkLst>
            <pc:docMk/>
            <pc:sldMk cId="2625696448" sldId="303"/>
            <ac:spMk id="23" creationId="{BBCBF956-3119-4BEE-BAD1-53381A276636}"/>
          </ac:spMkLst>
        </pc:spChg>
        <pc:picChg chg="del">
          <ac:chgData name="Andreas Aschauer" userId="5ea8dffe7c0a2ba5" providerId="LiveId" clId="{00384296-7D86-4DB7-A545-049C534E2081}" dt="2023-05-01T13:03:20.623" v="2200" actId="478"/>
          <ac:picMkLst>
            <pc:docMk/>
            <pc:sldMk cId="2625696448" sldId="303"/>
            <ac:picMk id="9" creationId="{E0FA5AAD-60C2-87E6-D032-DF746F390A35}"/>
          </ac:picMkLst>
        </pc:picChg>
      </pc:sldChg>
      <pc:sldChg chg="addSp delSp modSp add mod">
        <pc:chgData name="Andreas Aschauer" userId="5ea8dffe7c0a2ba5" providerId="LiveId" clId="{00384296-7D86-4DB7-A545-049C534E2081}" dt="2023-05-01T12:59:34.765" v="2199" actId="1076"/>
        <pc:sldMkLst>
          <pc:docMk/>
          <pc:sldMk cId="2981942943" sldId="304"/>
        </pc:sldMkLst>
        <pc:spChg chg="add del">
          <ac:chgData name="Andreas Aschauer" userId="5ea8dffe7c0a2ba5" providerId="LiveId" clId="{00384296-7D86-4DB7-A545-049C534E2081}" dt="2023-05-01T12:55:47.434" v="2101" actId="478"/>
          <ac:spMkLst>
            <pc:docMk/>
            <pc:sldMk cId="2981942943" sldId="304"/>
            <ac:spMk id="2" creationId="{560BEF8D-483B-49AF-CFCC-E0E81E2AF7B5}"/>
          </ac:spMkLst>
        </pc:spChg>
        <pc:spChg chg="add del">
          <ac:chgData name="Andreas Aschauer" userId="5ea8dffe7c0a2ba5" providerId="LiveId" clId="{00384296-7D86-4DB7-A545-049C534E2081}" dt="2023-05-01T12:55:52.371" v="2103"/>
          <ac:spMkLst>
            <pc:docMk/>
            <pc:sldMk cId="2981942943" sldId="304"/>
            <ac:spMk id="3" creationId="{5A3BAD18-54AB-A31B-F6C2-D4EDC9A81570}"/>
          </ac:spMkLst>
        </pc:spChg>
        <pc:spChg chg="add mod">
          <ac:chgData name="Andreas Aschauer" userId="5ea8dffe7c0a2ba5" providerId="LiveId" clId="{00384296-7D86-4DB7-A545-049C534E2081}" dt="2023-05-01T12:56:41.061" v="2198" actId="2711"/>
          <ac:spMkLst>
            <pc:docMk/>
            <pc:sldMk cId="2981942943" sldId="304"/>
            <ac:spMk id="8" creationId="{CB02C26E-AE01-ACB3-390D-57C88E506A43}"/>
          </ac:spMkLst>
        </pc:spChg>
        <pc:spChg chg="mod">
          <ac:chgData name="Andreas Aschauer" userId="5ea8dffe7c0a2ba5" providerId="LiveId" clId="{00384296-7D86-4DB7-A545-049C534E2081}" dt="2023-04-30T09:07:40.667" v="458" actId="20577"/>
          <ac:spMkLst>
            <pc:docMk/>
            <pc:sldMk cId="2981942943" sldId="304"/>
            <ac:spMk id="23" creationId="{BBCBF956-3119-4BEE-BAD1-53381A276636}"/>
          </ac:spMkLst>
        </pc:spChg>
        <pc:picChg chg="add mod">
          <ac:chgData name="Andreas Aschauer" userId="5ea8dffe7c0a2ba5" providerId="LiveId" clId="{00384296-7D86-4DB7-A545-049C534E2081}" dt="2023-05-01T12:59:34.765" v="2199" actId="1076"/>
          <ac:picMkLst>
            <pc:docMk/>
            <pc:sldMk cId="2981942943" sldId="304"/>
            <ac:picMk id="5" creationId="{A4C67C3F-0E32-0AE3-5009-133B3163186A}"/>
          </ac:picMkLst>
        </pc:picChg>
        <pc:picChg chg="del">
          <ac:chgData name="Andreas Aschauer" userId="5ea8dffe7c0a2ba5" providerId="LiveId" clId="{00384296-7D86-4DB7-A545-049C534E2081}" dt="2023-05-01T12:54:56.992" v="2099" actId="478"/>
          <ac:picMkLst>
            <pc:docMk/>
            <pc:sldMk cId="2981942943" sldId="304"/>
            <ac:picMk id="9" creationId="{E0FA5AAD-60C2-87E6-D032-DF746F390A35}"/>
          </ac:picMkLst>
        </pc:picChg>
      </pc:sldChg>
      <pc:sldChg chg="addSp delSp modSp add mod">
        <pc:chgData name="Andreas Aschauer" userId="5ea8dffe7c0a2ba5" providerId="LiveId" clId="{00384296-7D86-4DB7-A545-049C534E2081}" dt="2023-04-30T09:13:47.277" v="478" actId="1076"/>
        <pc:sldMkLst>
          <pc:docMk/>
          <pc:sldMk cId="3329736824" sldId="305"/>
        </pc:sldMkLst>
        <pc:spChg chg="add mod">
          <ac:chgData name="Andreas Aschauer" userId="5ea8dffe7c0a2ba5" providerId="LiveId" clId="{00384296-7D86-4DB7-A545-049C534E2081}" dt="2023-04-30T09:13:47.277" v="478" actId="1076"/>
          <ac:spMkLst>
            <pc:docMk/>
            <pc:sldMk cId="3329736824" sldId="305"/>
            <ac:spMk id="3" creationId="{630133C8-8392-3462-6581-F353F975BA25}"/>
          </ac:spMkLst>
        </pc:spChg>
        <pc:spChg chg="mod">
          <ac:chgData name="Andreas Aschauer" userId="5ea8dffe7c0a2ba5" providerId="LiveId" clId="{00384296-7D86-4DB7-A545-049C534E2081}" dt="2023-04-30T09:13:42.170" v="475" actId="20577"/>
          <ac:spMkLst>
            <pc:docMk/>
            <pc:sldMk cId="3329736824" sldId="305"/>
            <ac:spMk id="23" creationId="{BBCBF956-3119-4BEE-BAD1-53381A276636}"/>
          </ac:spMkLst>
        </pc:spChg>
        <pc:picChg chg="del">
          <ac:chgData name="Andreas Aschauer" userId="5ea8dffe7c0a2ba5" providerId="LiveId" clId="{00384296-7D86-4DB7-A545-049C534E2081}" dt="2023-04-30T09:13:43.856" v="476" actId="478"/>
          <ac:picMkLst>
            <pc:docMk/>
            <pc:sldMk cId="3329736824" sldId="305"/>
            <ac:picMk id="9" creationId="{E0FA5AAD-60C2-87E6-D032-DF746F390A35}"/>
          </ac:picMkLst>
        </pc:picChg>
      </pc:sldChg>
      <pc:sldChg chg="addSp modSp add mod">
        <pc:chgData name="Andreas Aschauer" userId="5ea8dffe7c0a2ba5" providerId="LiveId" clId="{00384296-7D86-4DB7-A545-049C534E2081}" dt="2023-05-01T10:59:16.244" v="1382" actId="1076"/>
        <pc:sldMkLst>
          <pc:docMk/>
          <pc:sldMk cId="858379611" sldId="306"/>
        </pc:sldMkLst>
        <pc:spChg chg="add mod">
          <ac:chgData name="Andreas Aschauer" userId="5ea8dffe7c0a2ba5" providerId="LiveId" clId="{00384296-7D86-4DB7-A545-049C534E2081}" dt="2023-05-01T10:59:16.244" v="1382" actId="1076"/>
          <ac:spMkLst>
            <pc:docMk/>
            <pc:sldMk cId="858379611" sldId="306"/>
            <ac:spMk id="2" creationId="{78E59BD2-B891-7A3B-FEF5-D75C70DC40FF}"/>
          </ac:spMkLst>
        </pc:spChg>
        <pc:spChg chg="mod">
          <ac:chgData name="Andreas Aschauer" userId="5ea8dffe7c0a2ba5" providerId="LiveId" clId="{00384296-7D86-4DB7-A545-049C534E2081}" dt="2023-04-30T09:18:20.045" v="485" actId="20577"/>
          <ac:spMkLst>
            <pc:docMk/>
            <pc:sldMk cId="858379611" sldId="306"/>
            <ac:spMk id="23" creationId="{BBCBF956-3119-4BEE-BAD1-53381A276636}"/>
          </ac:spMkLst>
        </pc:spChg>
      </pc:sldChg>
      <pc:sldChg chg="modSp add mod">
        <pc:chgData name="Andreas Aschauer" userId="5ea8dffe7c0a2ba5" providerId="LiveId" clId="{00384296-7D86-4DB7-A545-049C534E2081}" dt="2023-05-01T10:44:01.650" v="929" actId="20577"/>
        <pc:sldMkLst>
          <pc:docMk/>
          <pc:sldMk cId="350842613" sldId="307"/>
        </pc:sldMkLst>
        <pc:spChg chg="mod">
          <ac:chgData name="Andreas Aschauer" userId="5ea8dffe7c0a2ba5" providerId="LiveId" clId="{00384296-7D86-4DB7-A545-049C534E2081}" dt="2023-04-30T09:24:40.728" v="927" actId="20577"/>
          <ac:spMkLst>
            <pc:docMk/>
            <pc:sldMk cId="350842613" sldId="307"/>
            <ac:spMk id="2" creationId="{78E59BD2-B891-7A3B-FEF5-D75C70DC40FF}"/>
          </ac:spMkLst>
        </pc:spChg>
        <pc:spChg chg="mod">
          <ac:chgData name="Andreas Aschauer" userId="5ea8dffe7c0a2ba5" providerId="LiveId" clId="{00384296-7D86-4DB7-A545-049C534E2081}" dt="2023-05-01T10:44:01.650" v="929" actId="20577"/>
          <ac:spMkLst>
            <pc:docMk/>
            <pc:sldMk cId="350842613" sldId="307"/>
            <ac:spMk id="23" creationId="{BBCBF956-3119-4BEE-BAD1-53381A276636}"/>
          </ac:spMkLst>
        </pc:spChg>
      </pc:sldChg>
      <pc:sldChg chg="addSp modSp add mod">
        <pc:chgData name="Andreas Aschauer" userId="5ea8dffe7c0a2ba5" providerId="LiveId" clId="{00384296-7D86-4DB7-A545-049C534E2081}" dt="2023-05-01T11:49:37.092" v="1470" actId="1076"/>
        <pc:sldMkLst>
          <pc:docMk/>
          <pc:sldMk cId="1733951980" sldId="308"/>
        </pc:sldMkLst>
        <pc:spChg chg="mod">
          <ac:chgData name="Andreas Aschauer" userId="5ea8dffe7c0a2ba5" providerId="LiveId" clId="{00384296-7D86-4DB7-A545-049C534E2081}" dt="2023-05-01T11:49:28.768" v="1465" actId="1076"/>
          <ac:spMkLst>
            <pc:docMk/>
            <pc:sldMk cId="1733951980" sldId="308"/>
            <ac:spMk id="2" creationId="{78E59BD2-B891-7A3B-FEF5-D75C70DC40FF}"/>
          </ac:spMkLst>
        </pc:spChg>
        <pc:spChg chg="add mod">
          <ac:chgData name="Andreas Aschauer" userId="5ea8dffe7c0a2ba5" providerId="LiveId" clId="{00384296-7D86-4DB7-A545-049C534E2081}" dt="2023-05-01T11:49:33.087" v="1467" actId="1076"/>
          <ac:spMkLst>
            <pc:docMk/>
            <pc:sldMk cId="1733951980" sldId="308"/>
            <ac:spMk id="7" creationId="{1784A85E-D09D-F952-F733-6045FFB5A847}"/>
          </ac:spMkLst>
        </pc:spChg>
        <pc:spChg chg="mod">
          <ac:chgData name="Andreas Aschauer" userId="5ea8dffe7c0a2ba5" providerId="LiveId" clId="{00384296-7D86-4DB7-A545-049C534E2081}" dt="2023-05-01T10:46:27.099" v="954" actId="20577"/>
          <ac:spMkLst>
            <pc:docMk/>
            <pc:sldMk cId="1733951980" sldId="308"/>
            <ac:spMk id="23" creationId="{BBCBF956-3119-4BEE-BAD1-53381A276636}"/>
          </ac:spMkLst>
        </pc:spChg>
        <pc:picChg chg="add mod">
          <ac:chgData name="Andreas Aschauer" userId="5ea8dffe7c0a2ba5" providerId="LiveId" clId="{00384296-7D86-4DB7-A545-049C534E2081}" dt="2023-05-01T11:49:30.717" v="1466" actId="1076"/>
          <ac:picMkLst>
            <pc:docMk/>
            <pc:sldMk cId="1733951980" sldId="308"/>
            <ac:picMk id="5" creationId="{FFC78248-BDE8-FF3E-2132-FC4E7C75CC18}"/>
          </ac:picMkLst>
        </pc:picChg>
        <pc:picChg chg="add mod">
          <ac:chgData name="Andreas Aschauer" userId="5ea8dffe7c0a2ba5" providerId="LiveId" clId="{00384296-7D86-4DB7-A545-049C534E2081}" dt="2023-05-01T11:49:37.092" v="1470" actId="1076"/>
          <ac:picMkLst>
            <pc:docMk/>
            <pc:sldMk cId="1733951980" sldId="308"/>
            <ac:picMk id="9" creationId="{5AD5AE4A-BA30-F7FE-1D01-372F9D117F2E}"/>
          </ac:picMkLst>
        </pc:picChg>
      </pc:sldChg>
      <pc:sldChg chg="modSp add mod">
        <pc:chgData name="Andreas Aschauer" userId="5ea8dffe7c0a2ba5" providerId="LiveId" clId="{00384296-7D86-4DB7-A545-049C534E2081}" dt="2023-05-01T12:36:04.718" v="1799" actId="404"/>
        <pc:sldMkLst>
          <pc:docMk/>
          <pc:sldMk cId="757269649" sldId="309"/>
        </pc:sldMkLst>
        <pc:spChg chg="mod">
          <ac:chgData name="Andreas Aschauer" userId="5ea8dffe7c0a2ba5" providerId="LiveId" clId="{00384296-7D86-4DB7-A545-049C534E2081}" dt="2023-05-01T12:36:04.718" v="1799" actId="404"/>
          <ac:spMkLst>
            <pc:docMk/>
            <pc:sldMk cId="757269649" sldId="309"/>
            <ac:spMk id="2" creationId="{78E59BD2-B891-7A3B-FEF5-D75C70DC40FF}"/>
          </ac:spMkLst>
        </pc:spChg>
        <pc:spChg chg="mod">
          <ac:chgData name="Andreas Aschauer" userId="5ea8dffe7c0a2ba5" providerId="LiveId" clId="{00384296-7D86-4DB7-A545-049C534E2081}" dt="2023-05-01T12:35:58.518" v="1797" actId="20577"/>
          <ac:spMkLst>
            <pc:docMk/>
            <pc:sldMk cId="757269649" sldId="309"/>
            <ac:spMk id="23" creationId="{BBCBF956-3119-4BEE-BAD1-53381A276636}"/>
          </ac:spMkLst>
        </pc:spChg>
      </pc:sldChg>
      <pc:sldChg chg="add del">
        <pc:chgData name="Andreas Aschauer" userId="5ea8dffe7c0a2ba5" providerId="LiveId" clId="{00384296-7D86-4DB7-A545-049C534E2081}" dt="2023-05-01T12:40:18.874" v="1801" actId="47"/>
        <pc:sldMkLst>
          <pc:docMk/>
          <pc:sldMk cId="3752900960" sldId="310"/>
        </pc:sldMkLst>
      </pc:sldChg>
      <pc:sldChg chg="modSp add mod">
        <pc:chgData name="Andreas Aschauer" userId="5ea8dffe7c0a2ba5" providerId="LiveId" clId="{00384296-7D86-4DB7-A545-049C534E2081}" dt="2023-05-01T10:48:11.737" v="1045" actId="20577"/>
        <pc:sldMkLst>
          <pc:docMk/>
          <pc:sldMk cId="1490887466" sldId="311"/>
        </pc:sldMkLst>
        <pc:spChg chg="mod">
          <ac:chgData name="Andreas Aschauer" userId="5ea8dffe7c0a2ba5" providerId="LiveId" clId="{00384296-7D86-4DB7-A545-049C534E2081}" dt="2023-05-01T10:48:11.737" v="1045" actId="20577"/>
          <ac:spMkLst>
            <pc:docMk/>
            <pc:sldMk cId="1490887466" sldId="311"/>
            <ac:spMk id="2" creationId="{00000000-0000-0000-0000-000000000000}"/>
          </ac:spMkLst>
        </pc:spChg>
      </pc:sldChg>
      <pc:sldChg chg="modSp add mod ord">
        <pc:chgData name="Andreas Aschauer" userId="5ea8dffe7c0a2ba5" providerId="LiveId" clId="{00384296-7D86-4DB7-A545-049C534E2081}" dt="2023-05-01T10:48:44.405" v="1069" actId="20577"/>
        <pc:sldMkLst>
          <pc:docMk/>
          <pc:sldMk cId="3228070813" sldId="312"/>
        </pc:sldMkLst>
        <pc:spChg chg="mod">
          <ac:chgData name="Andreas Aschauer" userId="5ea8dffe7c0a2ba5" providerId="LiveId" clId="{00384296-7D86-4DB7-A545-049C534E2081}" dt="2023-05-01T10:48:44.405" v="1069" actId="20577"/>
          <ac:spMkLst>
            <pc:docMk/>
            <pc:sldMk cId="3228070813" sldId="312"/>
            <ac:spMk id="2" creationId="{00000000-0000-0000-0000-000000000000}"/>
          </ac:spMkLst>
        </pc:spChg>
      </pc:sldChg>
      <pc:sldChg chg="modSp add mod">
        <pc:chgData name="Andreas Aschauer" userId="5ea8dffe7c0a2ba5" providerId="LiveId" clId="{00384296-7D86-4DB7-A545-049C534E2081}" dt="2023-05-01T10:58:56.180" v="1380" actId="313"/>
        <pc:sldMkLst>
          <pc:docMk/>
          <pc:sldMk cId="505511338" sldId="313"/>
        </pc:sldMkLst>
        <pc:spChg chg="mod">
          <ac:chgData name="Andreas Aschauer" userId="5ea8dffe7c0a2ba5" providerId="LiveId" clId="{00384296-7D86-4DB7-A545-049C534E2081}" dt="2023-05-01T10:58:56.180" v="1380" actId="313"/>
          <ac:spMkLst>
            <pc:docMk/>
            <pc:sldMk cId="505511338" sldId="313"/>
            <ac:spMk id="3" creationId="{86807471-DB25-AABA-C042-D8E857D5DB10}"/>
          </ac:spMkLst>
        </pc:spChg>
      </pc:sldChg>
      <pc:sldChg chg="add del">
        <pc:chgData name="Andreas Aschauer" userId="5ea8dffe7c0a2ba5" providerId="LiveId" clId="{00384296-7D86-4DB7-A545-049C534E2081}" dt="2023-05-01T10:59:06.034" v="1381" actId="2696"/>
        <pc:sldMkLst>
          <pc:docMk/>
          <pc:sldMk cId="327702002" sldId="314"/>
        </pc:sldMkLst>
      </pc:sldChg>
      <pc:sldChg chg="modSp add mod">
        <pc:chgData name="Andreas Aschauer" userId="5ea8dffe7c0a2ba5" providerId="LiveId" clId="{00384296-7D86-4DB7-A545-049C534E2081}" dt="2023-05-01T12:54:44.966" v="2098" actId="1076"/>
        <pc:sldMkLst>
          <pc:docMk/>
          <pc:sldMk cId="2029441542" sldId="314"/>
        </pc:sldMkLst>
        <pc:spChg chg="mod">
          <ac:chgData name="Andreas Aschauer" userId="5ea8dffe7c0a2ba5" providerId="LiveId" clId="{00384296-7D86-4DB7-A545-049C534E2081}" dt="2023-05-01T12:54:44.966" v="2098" actId="1076"/>
          <ac:spMkLst>
            <pc:docMk/>
            <pc:sldMk cId="2029441542" sldId="314"/>
            <ac:spMk id="2" creationId="{78E59BD2-B891-7A3B-FEF5-D75C70DC40FF}"/>
          </ac:spMkLst>
        </pc:spChg>
        <pc:spChg chg="mod">
          <ac:chgData name="Andreas Aschauer" userId="5ea8dffe7c0a2ba5" providerId="LiveId" clId="{00384296-7D86-4DB7-A545-049C534E2081}" dt="2023-05-01T12:40:27.651" v="1814" actId="20577"/>
          <ac:spMkLst>
            <pc:docMk/>
            <pc:sldMk cId="2029441542" sldId="314"/>
            <ac:spMk id="23" creationId="{BBCBF956-3119-4BEE-BAD1-53381A276636}"/>
          </ac:spMkLst>
        </pc:spChg>
      </pc:sldChg>
      <pc:sldChg chg="modSp add mod ord">
        <pc:chgData name="Andreas Aschauer" userId="5ea8dffe7c0a2ba5" providerId="LiveId" clId="{00384296-7D86-4DB7-A545-049C534E2081}" dt="2023-05-03T09:28:27.738" v="2563" actId="20577"/>
        <pc:sldMkLst>
          <pc:docMk/>
          <pc:sldMk cId="1520076542" sldId="315"/>
        </pc:sldMkLst>
        <pc:spChg chg="mod">
          <ac:chgData name="Andreas Aschauer" userId="5ea8dffe7c0a2ba5" providerId="LiveId" clId="{00384296-7D86-4DB7-A545-049C534E2081}" dt="2023-05-03T09:28:27.738" v="2563" actId="20577"/>
          <ac:spMkLst>
            <pc:docMk/>
            <pc:sldMk cId="1520076542" sldId="315"/>
            <ac:spMk id="2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D1566C-ABCC-464A-9980-9FB95F606BED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79F31C6E-CA80-44E6-8491-A0961E1EE745}">
      <dgm:prSet/>
      <dgm:spPr/>
      <dgm:t>
        <a:bodyPr/>
        <a:lstStyle/>
        <a:p>
          <a:r>
            <a:rPr lang="en-US" dirty="0"/>
            <a:t>Azure Resource Manager</a:t>
          </a:r>
        </a:p>
      </dgm:t>
    </dgm:pt>
    <dgm:pt modelId="{7820B3D6-4257-4336-9D6D-9A1BAEBEF021}" type="parTrans" cxnId="{9365A8F8-E926-44DD-AE65-28492C51DC58}">
      <dgm:prSet/>
      <dgm:spPr/>
      <dgm:t>
        <a:bodyPr/>
        <a:lstStyle/>
        <a:p>
          <a:endParaRPr lang="en-US"/>
        </a:p>
      </dgm:t>
    </dgm:pt>
    <dgm:pt modelId="{7554EFD3-F50A-49A7-BA44-430C63A0C547}" type="sibTrans" cxnId="{9365A8F8-E926-44DD-AE65-28492C51DC58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F5F785E7-D739-4A3F-9867-1AE168B1CE6D}">
      <dgm:prSet/>
      <dgm:spPr/>
      <dgm:t>
        <a:bodyPr/>
        <a:lstStyle/>
        <a:p>
          <a:r>
            <a:rPr lang="en-US" dirty="0"/>
            <a:t>Bicep</a:t>
          </a:r>
        </a:p>
      </dgm:t>
    </dgm:pt>
    <dgm:pt modelId="{478F24C3-98CA-40EA-B030-18C987F018F5}" type="parTrans" cxnId="{4B23BC82-E172-4755-9302-A9FC3C825241}">
      <dgm:prSet/>
      <dgm:spPr/>
      <dgm:t>
        <a:bodyPr/>
        <a:lstStyle/>
        <a:p>
          <a:endParaRPr lang="en-US"/>
        </a:p>
      </dgm:t>
    </dgm:pt>
    <dgm:pt modelId="{FAA334D4-7893-4D24-B43F-61B9DE7F63C7}" type="sibTrans" cxnId="{4B23BC82-E172-4755-9302-A9FC3C825241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2F30241B-14AF-4A3D-90FC-792EC6A5A095}">
      <dgm:prSet/>
      <dgm:spPr/>
      <dgm:t>
        <a:bodyPr/>
        <a:lstStyle/>
        <a:p>
          <a:r>
            <a:rPr lang="en-US" dirty="0"/>
            <a:t>Lab BICEP.1</a:t>
          </a:r>
        </a:p>
      </dgm:t>
    </dgm:pt>
    <dgm:pt modelId="{8C8A8616-397E-4AA5-9151-0D32CA6931A4}" type="parTrans" cxnId="{303BBEBA-0B2A-404D-BD61-D392BCDE8DA3}">
      <dgm:prSet/>
      <dgm:spPr/>
      <dgm:t>
        <a:bodyPr/>
        <a:lstStyle/>
        <a:p>
          <a:endParaRPr lang="en-US"/>
        </a:p>
      </dgm:t>
    </dgm:pt>
    <dgm:pt modelId="{4A367D92-5006-4C32-AB6B-57A5CA16519D}" type="sibTrans" cxnId="{303BBEBA-0B2A-404D-BD61-D392BCDE8DA3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210240FA-CD3A-41AE-8371-A06C4E422B73}">
      <dgm:prSet/>
      <dgm:spPr/>
      <dgm:t>
        <a:bodyPr/>
        <a:lstStyle/>
        <a:p>
          <a:r>
            <a:rPr lang="en-US" dirty="0"/>
            <a:t>Lab ARM.1</a:t>
          </a:r>
        </a:p>
      </dgm:t>
    </dgm:pt>
    <dgm:pt modelId="{9B17C715-6A9B-4983-B42A-8676299AF944}" type="parTrans" cxnId="{F63C1D2B-BFAA-40E8-9CA0-4BEEBB699587}">
      <dgm:prSet/>
      <dgm:spPr/>
      <dgm:t>
        <a:bodyPr/>
        <a:lstStyle/>
        <a:p>
          <a:endParaRPr lang="de-AT"/>
        </a:p>
      </dgm:t>
    </dgm:pt>
    <dgm:pt modelId="{57F41A56-EF2B-4D84-9039-13BB45B3FEEE}" type="sibTrans" cxnId="{F63C1D2B-BFAA-40E8-9CA0-4BEEBB699587}">
      <dgm:prSet phldrT="02" phldr="0"/>
      <dgm:spPr/>
      <dgm:t>
        <a:bodyPr/>
        <a:lstStyle/>
        <a:p>
          <a:r>
            <a:rPr lang="de-AT"/>
            <a:t>02</a:t>
          </a:r>
        </a:p>
      </dgm:t>
    </dgm:pt>
    <dgm:pt modelId="{CD812B0F-96D5-4984-AFA0-857DA298D475}" type="pres">
      <dgm:prSet presAssocID="{D3D1566C-ABCC-464A-9980-9FB95F606BED}" presName="Name0" presStyleCnt="0">
        <dgm:presLayoutVars>
          <dgm:animLvl val="lvl"/>
          <dgm:resizeHandles val="exact"/>
        </dgm:presLayoutVars>
      </dgm:prSet>
      <dgm:spPr/>
    </dgm:pt>
    <dgm:pt modelId="{D1649F2A-414A-4E2F-B736-96E25E2C563C}" type="pres">
      <dgm:prSet presAssocID="{79F31C6E-CA80-44E6-8491-A0961E1EE745}" presName="compositeNode" presStyleCnt="0">
        <dgm:presLayoutVars>
          <dgm:bulletEnabled val="1"/>
        </dgm:presLayoutVars>
      </dgm:prSet>
      <dgm:spPr/>
    </dgm:pt>
    <dgm:pt modelId="{C62BD62A-3774-4733-A6CD-AAF4FCD133EE}" type="pres">
      <dgm:prSet presAssocID="{79F31C6E-CA80-44E6-8491-A0961E1EE745}" presName="bgRect" presStyleLbl="alignNode1" presStyleIdx="0" presStyleCnt="4"/>
      <dgm:spPr/>
    </dgm:pt>
    <dgm:pt modelId="{2DB2603A-830B-4895-A4F1-CDCE3F348586}" type="pres">
      <dgm:prSet presAssocID="{7554EFD3-F50A-49A7-BA44-430C63A0C547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4E5C92EE-5B8D-4E26-BED7-BA6C8CF67302}" type="pres">
      <dgm:prSet presAssocID="{79F31C6E-CA80-44E6-8491-A0961E1EE745}" presName="nodeRect" presStyleLbl="alignNode1" presStyleIdx="0" presStyleCnt="4">
        <dgm:presLayoutVars>
          <dgm:bulletEnabled val="1"/>
        </dgm:presLayoutVars>
      </dgm:prSet>
      <dgm:spPr/>
    </dgm:pt>
    <dgm:pt modelId="{7A3717EA-C735-4AD4-858A-D1D3035DE200}" type="pres">
      <dgm:prSet presAssocID="{7554EFD3-F50A-49A7-BA44-430C63A0C547}" presName="sibTrans" presStyleCnt="0"/>
      <dgm:spPr/>
    </dgm:pt>
    <dgm:pt modelId="{52E828AA-0EDA-4CBE-AE2F-A6027C5837FA}" type="pres">
      <dgm:prSet presAssocID="{210240FA-CD3A-41AE-8371-A06C4E422B73}" presName="compositeNode" presStyleCnt="0">
        <dgm:presLayoutVars>
          <dgm:bulletEnabled val="1"/>
        </dgm:presLayoutVars>
      </dgm:prSet>
      <dgm:spPr/>
    </dgm:pt>
    <dgm:pt modelId="{4878364B-5B2B-455E-903B-EEDF51B9CA0B}" type="pres">
      <dgm:prSet presAssocID="{210240FA-CD3A-41AE-8371-A06C4E422B73}" presName="bgRect" presStyleLbl="alignNode1" presStyleIdx="1" presStyleCnt="4"/>
      <dgm:spPr/>
    </dgm:pt>
    <dgm:pt modelId="{89233438-B4F5-41BD-A996-F83BC58DA0FE}" type="pres">
      <dgm:prSet presAssocID="{57F41A56-EF2B-4D84-9039-13BB45B3FEEE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7D860F71-E39E-4414-B7C1-18B9BA0B55A1}" type="pres">
      <dgm:prSet presAssocID="{210240FA-CD3A-41AE-8371-A06C4E422B73}" presName="nodeRect" presStyleLbl="alignNode1" presStyleIdx="1" presStyleCnt="4">
        <dgm:presLayoutVars>
          <dgm:bulletEnabled val="1"/>
        </dgm:presLayoutVars>
      </dgm:prSet>
      <dgm:spPr/>
    </dgm:pt>
    <dgm:pt modelId="{F9BEB8FD-8E83-4CFC-B70C-3A7CDF3AFE75}" type="pres">
      <dgm:prSet presAssocID="{57F41A56-EF2B-4D84-9039-13BB45B3FEEE}" presName="sibTrans" presStyleCnt="0"/>
      <dgm:spPr/>
    </dgm:pt>
    <dgm:pt modelId="{7D000B42-4668-4AE4-BAF9-ABE7BC5F780C}" type="pres">
      <dgm:prSet presAssocID="{F5F785E7-D739-4A3F-9867-1AE168B1CE6D}" presName="compositeNode" presStyleCnt="0">
        <dgm:presLayoutVars>
          <dgm:bulletEnabled val="1"/>
        </dgm:presLayoutVars>
      </dgm:prSet>
      <dgm:spPr/>
    </dgm:pt>
    <dgm:pt modelId="{AC483C7E-17EC-4597-B845-1CF522C8938F}" type="pres">
      <dgm:prSet presAssocID="{F5F785E7-D739-4A3F-9867-1AE168B1CE6D}" presName="bgRect" presStyleLbl="alignNode1" presStyleIdx="2" presStyleCnt="4"/>
      <dgm:spPr/>
    </dgm:pt>
    <dgm:pt modelId="{651000D1-929B-47E0-B638-E69E436D3004}" type="pres">
      <dgm:prSet presAssocID="{FAA334D4-7893-4D24-B43F-61B9DE7F63C7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7E3B7248-8ABF-4FFC-AB7D-1D3146699BED}" type="pres">
      <dgm:prSet presAssocID="{F5F785E7-D739-4A3F-9867-1AE168B1CE6D}" presName="nodeRect" presStyleLbl="alignNode1" presStyleIdx="2" presStyleCnt="4">
        <dgm:presLayoutVars>
          <dgm:bulletEnabled val="1"/>
        </dgm:presLayoutVars>
      </dgm:prSet>
      <dgm:spPr/>
    </dgm:pt>
    <dgm:pt modelId="{BB117C82-D376-4551-9734-451C53B90ADA}" type="pres">
      <dgm:prSet presAssocID="{FAA334D4-7893-4D24-B43F-61B9DE7F63C7}" presName="sibTrans" presStyleCnt="0"/>
      <dgm:spPr/>
    </dgm:pt>
    <dgm:pt modelId="{CBBA1AD9-490B-4F9A-9023-3CD23D827F59}" type="pres">
      <dgm:prSet presAssocID="{2F30241B-14AF-4A3D-90FC-792EC6A5A095}" presName="compositeNode" presStyleCnt="0">
        <dgm:presLayoutVars>
          <dgm:bulletEnabled val="1"/>
        </dgm:presLayoutVars>
      </dgm:prSet>
      <dgm:spPr/>
    </dgm:pt>
    <dgm:pt modelId="{BFAB08A7-0BAF-41A7-82AD-EBC3CB430B3E}" type="pres">
      <dgm:prSet presAssocID="{2F30241B-14AF-4A3D-90FC-792EC6A5A095}" presName="bgRect" presStyleLbl="alignNode1" presStyleIdx="3" presStyleCnt="4"/>
      <dgm:spPr/>
    </dgm:pt>
    <dgm:pt modelId="{A8DBCBF3-66B0-44CB-8BE7-1BD5991FBB89}" type="pres">
      <dgm:prSet presAssocID="{4A367D92-5006-4C32-AB6B-57A5CA16519D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AA82E82A-3C94-4CF6-A5C2-A559C2E45929}" type="pres">
      <dgm:prSet presAssocID="{2F30241B-14AF-4A3D-90FC-792EC6A5A095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F63C1D2B-BFAA-40E8-9CA0-4BEEBB699587}" srcId="{D3D1566C-ABCC-464A-9980-9FB95F606BED}" destId="{210240FA-CD3A-41AE-8371-A06C4E422B73}" srcOrd="1" destOrd="0" parTransId="{9B17C715-6A9B-4983-B42A-8676299AF944}" sibTransId="{57F41A56-EF2B-4D84-9039-13BB45B3FEEE}"/>
    <dgm:cxn modelId="{E0172632-0E11-448D-9E04-5525A4EAEF3A}" type="presOf" srcId="{210240FA-CD3A-41AE-8371-A06C4E422B73}" destId="{7D860F71-E39E-4414-B7C1-18B9BA0B55A1}" srcOrd="1" destOrd="0" presId="urn:microsoft.com/office/officeart/2016/7/layout/LinearBlockProcessNumbered"/>
    <dgm:cxn modelId="{624BAB37-F96A-4875-9274-431B11D06452}" type="presOf" srcId="{79F31C6E-CA80-44E6-8491-A0961E1EE745}" destId="{4E5C92EE-5B8D-4E26-BED7-BA6C8CF67302}" srcOrd="1" destOrd="0" presId="urn:microsoft.com/office/officeart/2016/7/layout/LinearBlockProcessNumbered"/>
    <dgm:cxn modelId="{CE506644-C6CE-4C61-9493-9B15E73D0B9C}" type="presOf" srcId="{2F30241B-14AF-4A3D-90FC-792EC6A5A095}" destId="{BFAB08A7-0BAF-41A7-82AD-EBC3CB430B3E}" srcOrd="0" destOrd="0" presId="urn:microsoft.com/office/officeart/2016/7/layout/LinearBlockProcessNumbered"/>
    <dgm:cxn modelId="{5F10BC44-73C1-448B-8C04-B03497A0C458}" type="presOf" srcId="{7554EFD3-F50A-49A7-BA44-430C63A0C547}" destId="{2DB2603A-830B-4895-A4F1-CDCE3F348586}" srcOrd="0" destOrd="0" presId="urn:microsoft.com/office/officeart/2016/7/layout/LinearBlockProcessNumbered"/>
    <dgm:cxn modelId="{EA4E1B50-DF92-43D2-8597-DEDF207CE7A3}" type="presOf" srcId="{2F30241B-14AF-4A3D-90FC-792EC6A5A095}" destId="{AA82E82A-3C94-4CF6-A5C2-A559C2E45929}" srcOrd="1" destOrd="0" presId="urn:microsoft.com/office/officeart/2016/7/layout/LinearBlockProcessNumbered"/>
    <dgm:cxn modelId="{4B23BC82-E172-4755-9302-A9FC3C825241}" srcId="{D3D1566C-ABCC-464A-9980-9FB95F606BED}" destId="{F5F785E7-D739-4A3F-9867-1AE168B1CE6D}" srcOrd="2" destOrd="0" parTransId="{478F24C3-98CA-40EA-B030-18C987F018F5}" sibTransId="{FAA334D4-7893-4D24-B43F-61B9DE7F63C7}"/>
    <dgm:cxn modelId="{AFE72F89-5F88-4191-88EC-16019831E358}" type="presOf" srcId="{4A367D92-5006-4C32-AB6B-57A5CA16519D}" destId="{A8DBCBF3-66B0-44CB-8BE7-1BD5991FBB89}" srcOrd="0" destOrd="0" presId="urn:microsoft.com/office/officeart/2016/7/layout/LinearBlockProcessNumbered"/>
    <dgm:cxn modelId="{7BEBF08A-19FC-4C71-9DC4-CEB4ACDEE1A7}" type="presOf" srcId="{210240FA-CD3A-41AE-8371-A06C4E422B73}" destId="{4878364B-5B2B-455E-903B-EEDF51B9CA0B}" srcOrd="0" destOrd="0" presId="urn:microsoft.com/office/officeart/2016/7/layout/LinearBlockProcessNumbered"/>
    <dgm:cxn modelId="{F9662D8D-EB92-421B-B06D-88F5933D415E}" type="presOf" srcId="{79F31C6E-CA80-44E6-8491-A0961E1EE745}" destId="{C62BD62A-3774-4733-A6CD-AAF4FCD133EE}" srcOrd="0" destOrd="0" presId="urn:microsoft.com/office/officeart/2016/7/layout/LinearBlockProcessNumbered"/>
    <dgm:cxn modelId="{07B13892-D39F-481C-B827-F045453991A1}" type="presOf" srcId="{F5F785E7-D739-4A3F-9867-1AE168B1CE6D}" destId="{AC483C7E-17EC-4597-B845-1CF522C8938F}" srcOrd="0" destOrd="0" presId="urn:microsoft.com/office/officeart/2016/7/layout/LinearBlockProcessNumbered"/>
    <dgm:cxn modelId="{303BBEBA-0B2A-404D-BD61-D392BCDE8DA3}" srcId="{D3D1566C-ABCC-464A-9980-9FB95F606BED}" destId="{2F30241B-14AF-4A3D-90FC-792EC6A5A095}" srcOrd="3" destOrd="0" parTransId="{8C8A8616-397E-4AA5-9151-0D32CA6931A4}" sibTransId="{4A367D92-5006-4C32-AB6B-57A5CA16519D}"/>
    <dgm:cxn modelId="{10058AC1-9C79-4931-9F7E-201288A36774}" type="presOf" srcId="{57F41A56-EF2B-4D84-9039-13BB45B3FEEE}" destId="{89233438-B4F5-41BD-A996-F83BC58DA0FE}" srcOrd="0" destOrd="0" presId="urn:microsoft.com/office/officeart/2016/7/layout/LinearBlockProcessNumbered"/>
    <dgm:cxn modelId="{4D8C5CC7-33AF-4CE8-851C-972FBE4724D4}" type="presOf" srcId="{F5F785E7-D739-4A3F-9867-1AE168B1CE6D}" destId="{7E3B7248-8ABF-4FFC-AB7D-1D3146699BED}" srcOrd="1" destOrd="0" presId="urn:microsoft.com/office/officeart/2016/7/layout/LinearBlockProcessNumbered"/>
    <dgm:cxn modelId="{15882FE3-7DD2-4213-9F57-ADC4B808B340}" type="presOf" srcId="{FAA334D4-7893-4D24-B43F-61B9DE7F63C7}" destId="{651000D1-929B-47E0-B638-E69E436D3004}" srcOrd="0" destOrd="0" presId="urn:microsoft.com/office/officeart/2016/7/layout/LinearBlockProcessNumbered"/>
    <dgm:cxn modelId="{9365A8F8-E926-44DD-AE65-28492C51DC58}" srcId="{D3D1566C-ABCC-464A-9980-9FB95F606BED}" destId="{79F31C6E-CA80-44E6-8491-A0961E1EE745}" srcOrd="0" destOrd="0" parTransId="{7820B3D6-4257-4336-9D6D-9A1BAEBEF021}" sibTransId="{7554EFD3-F50A-49A7-BA44-430C63A0C547}"/>
    <dgm:cxn modelId="{40A79DFB-B8D7-47E3-88FA-6738D7AE7CE7}" type="presOf" srcId="{D3D1566C-ABCC-464A-9980-9FB95F606BED}" destId="{CD812B0F-96D5-4984-AFA0-857DA298D475}" srcOrd="0" destOrd="0" presId="urn:microsoft.com/office/officeart/2016/7/layout/LinearBlockProcessNumbered"/>
    <dgm:cxn modelId="{4A8A4847-B941-4D37-80AF-41785BBF966D}" type="presParOf" srcId="{CD812B0F-96D5-4984-AFA0-857DA298D475}" destId="{D1649F2A-414A-4E2F-B736-96E25E2C563C}" srcOrd="0" destOrd="0" presId="urn:microsoft.com/office/officeart/2016/7/layout/LinearBlockProcessNumbered"/>
    <dgm:cxn modelId="{0CF35CD9-9D52-4C84-878F-678EF8F47D23}" type="presParOf" srcId="{D1649F2A-414A-4E2F-B736-96E25E2C563C}" destId="{C62BD62A-3774-4733-A6CD-AAF4FCD133EE}" srcOrd="0" destOrd="0" presId="urn:microsoft.com/office/officeart/2016/7/layout/LinearBlockProcessNumbered"/>
    <dgm:cxn modelId="{534F5F00-17BB-4CD2-A325-677428C29670}" type="presParOf" srcId="{D1649F2A-414A-4E2F-B736-96E25E2C563C}" destId="{2DB2603A-830B-4895-A4F1-CDCE3F348586}" srcOrd="1" destOrd="0" presId="urn:microsoft.com/office/officeart/2016/7/layout/LinearBlockProcessNumbered"/>
    <dgm:cxn modelId="{BDFEFB94-4615-40B1-9850-0DB5556C4CAA}" type="presParOf" srcId="{D1649F2A-414A-4E2F-B736-96E25E2C563C}" destId="{4E5C92EE-5B8D-4E26-BED7-BA6C8CF67302}" srcOrd="2" destOrd="0" presId="urn:microsoft.com/office/officeart/2016/7/layout/LinearBlockProcessNumbered"/>
    <dgm:cxn modelId="{536FF786-790E-4FF0-B3C7-F3B12E4E4B2A}" type="presParOf" srcId="{CD812B0F-96D5-4984-AFA0-857DA298D475}" destId="{7A3717EA-C735-4AD4-858A-D1D3035DE200}" srcOrd="1" destOrd="0" presId="urn:microsoft.com/office/officeart/2016/7/layout/LinearBlockProcessNumbered"/>
    <dgm:cxn modelId="{57B82FE6-82FE-4650-B082-2DEE33228C3F}" type="presParOf" srcId="{CD812B0F-96D5-4984-AFA0-857DA298D475}" destId="{52E828AA-0EDA-4CBE-AE2F-A6027C5837FA}" srcOrd="2" destOrd="0" presId="urn:microsoft.com/office/officeart/2016/7/layout/LinearBlockProcessNumbered"/>
    <dgm:cxn modelId="{A973DF46-4FA3-4982-9A77-99108236AD31}" type="presParOf" srcId="{52E828AA-0EDA-4CBE-AE2F-A6027C5837FA}" destId="{4878364B-5B2B-455E-903B-EEDF51B9CA0B}" srcOrd="0" destOrd="0" presId="urn:microsoft.com/office/officeart/2016/7/layout/LinearBlockProcessNumbered"/>
    <dgm:cxn modelId="{8AAAF22C-9C41-4548-934E-AEE86BB7ECAB}" type="presParOf" srcId="{52E828AA-0EDA-4CBE-AE2F-A6027C5837FA}" destId="{89233438-B4F5-41BD-A996-F83BC58DA0FE}" srcOrd="1" destOrd="0" presId="urn:microsoft.com/office/officeart/2016/7/layout/LinearBlockProcessNumbered"/>
    <dgm:cxn modelId="{2CA7585B-DFA3-4925-981E-D150F808C52D}" type="presParOf" srcId="{52E828AA-0EDA-4CBE-AE2F-A6027C5837FA}" destId="{7D860F71-E39E-4414-B7C1-18B9BA0B55A1}" srcOrd="2" destOrd="0" presId="urn:microsoft.com/office/officeart/2016/7/layout/LinearBlockProcessNumbered"/>
    <dgm:cxn modelId="{BB9EA90E-C997-446B-92B1-41EB9C267559}" type="presParOf" srcId="{CD812B0F-96D5-4984-AFA0-857DA298D475}" destId="{F9BEB8FD-8E83-4CFC-B70C-3A7CDF3AFE75}" srcOrd="3" destOrd="0" presId="urn:microsoft.com/office/officeart/2016/7/layout/LinearBlockProcessNumbered"/>
    <dgm:cxn modelId="{11AA24C3-01CA-4910-9EC4-4395635D09B9}" type="presParOf" srcId="{CD812B0F-96D5-4984-AFA0-857DA298D475}" destId="{7D000B42-4668-4AE4-BAF9-ABE7BC5F780C}" srcOrd="4" destOrd="0" presId="urn:microsoft.com/office/officeart/2016/7/layout/LinearBlockProcessNumbered"/>
    <dgm:cxn modelId="{A688D391-3A53-471B-A98F-C308F6BD73BB}" type="presParOf" srcId="{7D000B42-4668-4AE4-BAF9-ABE7BC5F780C}" destId="{AC483C7E-17EC-4597-B845-1CF522C8938F}" srcOrd="0" destOrd="0" presId="urn:microsoft.com/office/officeart/2016/7/layout/LinearBlockProcessNumbered"/>
    <dgm:cxn modelId="{F923E159-CD2B-4E76-B2AE-794408019E66}" type="presParOf" srcId="{7D000B42-4668-4AE4-BAF9-ABE7BC5F780C}" destId="{651000D1-929B-47E0-B638-E69E436D3004}" srcOrd="1" destOrd="0" presId="urn:microsoft.com/office/officeart/2016/7/layout/LinearBlockProcessNumbered"/>
    <dgm:cxn modelId="{F5038872-B6BB-4B9C-8FA3-F60B7D735393}" type="presParOf" srcId="{7D000B42-4668-4AE4-BAF9-ABE7BC5F780C}" destId="{7E3B7248-8ABF-4FFC-AB7D-1D3146699BED}" srcOrd="2" destOrd="0" presId="urn:microsoft.com/office/officeart/2016/7/layout/LinearBlockProcessNumbered"/>
    <dgm:cxn modelId="{683C9152-367B-442D-8C29-28B3491B02B4}" type="presParOf" srcId="{CD812B0F-96D5-4984-AFA0-857DA298D475}" destId="{BB117C82-D376-4551-9734-451C53B90ADA}" srcOrd="5" destOrd="0" presId="urn:microsoft.com/office/officeart/2016/7/layout/LinearBlockProcessNumbered"/>
    <dgm:cxn modelId="{636F0560-6807-4DF4-8A9E-E9E902717473}" type="presParOf" srcId="{CD812B0F-96D5-4984-AFA0-857DA298D475}" destId="{CBBA1AD9-490B-4F9A-9023-3CD23D827F59}" srcOrd="6" destOrd="0" presId="urn:microsoft.com/office/officeart/2016/7/layout/LinearBlockProcessNumbered"/>
    <dgm:cxn modelId="{F92169F8-F665-4CBE-A4A3-AEA4C0F3D42B}" type="presParOf" srcId="{CBBA1AD9-490B-4F9A-9023-3CD23D827F59}" destId="{BFAB08A7-0BAF-41A7-82AD-EBC3CB430B3E}" srcOrd="0" destOrd="0" presId="urn:microsoft.com/office/officeart/2016/7/layout/LinearBlockProcessNumbered"/>
    <dgm:cxn modelId="{B43D3C27-70C9-4437-A0B1-A75D94E0AABB}" type="presParOf" srcId="{CBBA1AD9-490B-4F9A-9023-3CD23D827F59}" destId="{A8DBCBF3-66B0-44CB-8BE7-1BD5991FBB89}" srcOrd="1" destOrd="0" presId="urn:microsoft.com/office/officeart/2016/7/layout/LinearBlockProcessNumbered"/>
    <dgm:cxn modelId="{DF123ACF-55EB-4988-8372-7BD5906C2808}" type="presParOf" srcId="{CBBA1AD9-490B-4F9A-9023-3CD23D827F59}" destId="{AA82E82A-3C94-4CF6-A5C2-A559C2E45929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2BD62A-3774-4733-A6CD-AAF4FCD133EE}">
      <dsp:nvSpPr>
        <dsp:cNvPr id="0" name=""/>
        <dsp:cNvSpPr/>
      </dsp:nvSpPr>
      <dsp:spPr>
        <a:xfrm>
          <a:off x="122" y="1898969"/>
          <a:ext cx="1478488" cy="17741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42" tIns="0" rIns="146042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Azure Resource Manager</a:t>
          </a:r>
        </a:p>
      </dsp:txBody>
      <dsp:txXfrm>
        <a:off x="122" y="2608643"/>
        <a:ext cx="1478488" cy="1064512"/>
      </dsp:txXfrm>
    </dsp:sp>
    <dsp:sp modelId="{2DB2603A-830B-4895-A4F1-CDCE3F348586}">
      <dsp:nvSpPr>
        <dsp:cNvPr id="0" name=""/>
        <dsp:cNvSpPr/>
      </dsp:nvSpPr>
      <dsp:spPr>
        <a:xfrm>
          <a:off x="122" y="1898969"/>
          <a:ext cx="1478488" cy="70967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42" tIns="165100" rIns="146042" bIns="16510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01</a:t>
          </a:r>
        </a:p>
      </dsp:txBody>
      <dsp:txXfrm>
        <a:off x="122" y="1898969"/>
        <a:ext cx="1478488" cy="709674"/>
      </dsp:txXfrm>
    </dsp:sp>
    <dsp:sp modelId="{4878364B-5B2B-455E-903B-EEDF51B9CA0B}">
      <dsp:nvSpPr>
        <dsp:cNvPr id="0" name=""/>
        <dsp:cNvSpPr/>
      </dsp:nvSpPr>
      <dsp:spPr>
        <a:xfrm>
          <a:off x="1596890" y="1898969"/>
          <a:ext cx="1478488" cy="17741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42" tIns="0" rIns="146042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Lab ARM.1</a:t>
          </a:r>
        </a:p>
      </dsp:txBody>
      <dsp:txXfrm>
        <a:off x="1596890" y="2608643"/>
        <a:ext cx="1478488" cy="1064512"/>
      </dsp:txXfrm>
    </dsp:sp>
    <dsp:sp modelId="{89233438-B4F5-41BD-A996-F83BC58DA0FE}">
      <dsp:nvSpPr>
        <dsp:cNvPr id="0" name=""/>
        <dsp:cNvSpPr/>
      </dsp:nvSpPr>
      <dsp:spPr>
        <a:xfrm>
          <a:off x="1596890" y="1898969"/>
          <a:ext cx="1478488" cy="70967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42" tIns="165100" rIns="146042" bIns="16510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700" kern="1200"/>
            <a:t>02</a:t>
          </a:r>
        </a:p>
      </dsp:txBody>
      <dsp:txXfrm>
        <a:off x="1596890" y="1898969"/>
        <a:ext cx="1478488" cy="709674"/>
      </dsp:txXfrm>
    </dsp:sp>
    <dsp:sp modelId="{AC483C7E-17EC-4597-B845-1CF522C8938F}">
      <dsp:nvSpPr>
        <dsp:cNvPr id="0" name=""/>
        <dsp:cNvSpPr/>
      </dsp:nvSpPr>
      <dsp:spPr>
        <a:xfrm>
          <a:off x="3193658" y="1898969"/>
          <a:ext cx="1478488" cy="17741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42" tIns="0" rIns="146042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Bicep</a:t>
          </a:r>
        </a:p>
      </dsp:txBody>
      <dsp:txXfrm>
        <a:off x="3193658" y="2608643"/>
        <a:ext cx="1478488" cy="1064512"/>
      </dsp:txXfrm>
    </dsp:sp>
    <dsp:sp modelId="{651000D1-929B-47E0-B638-E69E436D3004}">
      <dsp:nvSpPr>
        <dsp:cNvPr id="0" name=""/>
        <dsp:cNvSpPr/>
      </dsp:nvSpPr>
      <dsp:spPr>
        <a:xfrm>
          <a:off x="3193658" y="1898969"/>
          <a:ext cx="1478488" cy="70967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42" tIns="165100" rIns="146042" bIns="16510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03</a:t>
          </a:r>
        </a:p>
      </dsp:txBody>
      <dsp:txXfrm>
        <a:off x="3193658" y="1898969"/>
        <a:ext cx="1478488" cy="709674"/>
      </dsp:txXfrm>
    </dsp:sp>
    <dsp:sp modelId="{BFAB08A7-0BAF-41A7-82AD-EBC3CB430B3E}">
      <dsp:nvSpPr>
        <dsp:cNvPr id="0" name=""/>
        <dsp:cNvSpPr/>
      </dsp:nvSpPr>
      <dsp:spPr>
        <a:xfrm>
          <a:off x="4790426" y="1898969"/>
          <a:ext cx="1478488" cy="17741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42" tIns="0" rIns="146042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Lab BICEP.1</a:t>
          </a:r>
        </a:p>
      </dsp:txBody>
      <dsp:txXfrm>
        <a:off x="4790426" y="2608643"/>
        <a:ext cx="1478488" cy="1064512"/>
      </dsp:txXfrm>
    </dsp:sp>
    <dsp:sp modelId="{A8DBCBF3-66B0-44CB-8BE7-1BD5991FBB89}">
      <dsp:nvSpPr>
        <dsp:cNvPr id="0" name=""/>
        <dsp:cNvSpPr/>
      </dsp:nvSpPr>
      <dsp:spPr>
        <a:xfrm>
          <a:off x="4790426" y="1898969"/>
          <a:ext cx="1478488" cy="70967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42" tIns="165100" rIns="146042" bIns="16510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04</a:t>
          </a:r>
        </a:p>
      </dsp:txBody>
      <dsp:txXfrm>
        <a:off x="4790426" y="1898969"/>
        <a:ext cx="1478488" cy="709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68B75-09A8-4E35-AAA7-5022431D2435}" type="datetimeFigureOut">
              <a:rPr lang="de-AT" smtClean="0"/>
              <a:t>03.05.2023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D60DE-6E64-4FDF-B47C-F9772A17537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91559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9DA4A0-9053-4449-8FDB-F128ABAF53EF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2741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C:\Users\anaschau\OneDrive\Training\Inhouse\Comparex\ArmTemplateWithCode.code-workspace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9DA4A0-9053-4449-8FDB-F128ABAF53EF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9038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C:\Users\anaschau\OneDrive\Training\Inhouse\Comparex\ArmTemplateWithCode.code-workspace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9DA4A0-9053-4449-8FDB-F128ABAF53EF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45609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C:\Users\anaschau\OneDrive\Training\Inhouse\Comparex\ArmTemplateWithCode.code-workspace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9DA4A0-9053-4449-8FDB-F128ABAF53EF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8405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C:\Users\anaschau\OneDrive\Training\Inhouse\Comparex\ArmTemplateWithCode.code-workspace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9DA4A0-9053-4449-8FDB-F128ABAF53EF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15515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C:\Users\anaschau\OneDrive\Training\Inhouse\Comparex\ArmTemplateWithCode.code-workspace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9DA4A0-9053-4449-8FDB-F128ABAF53EF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79768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C:\Users\anaschau\OneDrive\Training\Inhouse\Comparex\ArmTemplateWithCode.code-workspace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9DA4A0-9053-4449-8FDB-F128ABAF53EF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66365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C:\Users\anaschau\OneDrive\Training\Inhouse\Comparex\ArmTemplateWithCode.code-workspace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9DA4A0-9053-4449-8FDB-F128ABAF53EF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84802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9DA4A0-9053-4449-8FDB-F128ABAF53EF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23760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9DA4A0-9053-4449-8FDB-F128ABAF53EF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79105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C:\Users\anaschau\OneDrive\Training\Inhouse\Comparex\ArmTemplateWithCode.code-workspace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9DA4A0-9053-4449-8FDB-F128ABAF53EF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4369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9DA4A0-9053-4449-8FDB-F128ABAF53EF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67052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C:\Users\anaschau\OneDrive\Training\Inhouse\Comparex\ArmTemplateWithCode.code-workspace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9DA4A0-9053-4449-8FDB-F128ABAF53EF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9917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C:\Users\anaschau\OneDrive\Training\Inhouse\Comparex\ArmTemplateWithCode.code-workspace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9DA4A0-9053-4449-8FDB-F128ABAF53EF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64282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9DA4A0-9053-4449-8FDB-F128ABAF53EF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99819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C:\Users\anaschau\OneDrive\Training\Inhouse\Comparex\ArmTemplateWithCode.code-workspace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9DA4A0-9053-4449-8FDB-F128ABAF53EF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75129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C:\Users\anaschau\OneDrive\Training\Inhouse\Comparex\ArmTemplateWithCode.code-workspace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9DA4A0-9053-4449-8FDB-F128ABAF53EF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8675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9DA4A0-9053-4449-8FDB-F128ABAF53EF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04760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9DA4A0-9053-4449-8FDB-F128ABAF53EF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9683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Definition der Audit Location Policy + JSON Demo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9DA4A0-9053-4449-8FDB-F128ABAF53EF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3196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https://github.com/Azure/azure-quickstart-templates/tree/master/101-1vm-2nics-2subnets-1vnet</a:t>
            </a:r>
          </a:p>
          <a:p>
            <a:r>
              <a:rPr lang="en-US" dirty="0"/>
              <a:t>A</a:t>
            </a:r>
            <a:r>
              <a:rPr lang="de-AT" dirty="0"/>
              <a:t>RMVIZ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9DA4A0-9053-4449-8FDB-F128ABAF53EF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439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C:\Users\anaschau\OneDrive\Training\Inhouse\Comparex\ArmTemplateWithCode.code-workspace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9DA4A0-9053-4449-8FDB-F128ABAF53EF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9481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https://github.com/Azure/azure-quickstart-templates/tree/master/101-1vm-2nics-2subnets-1vnet</a:t>
            </a:r>
          </a:p>
          <a:p>
            <a:endParaRPr lang="de-AT" dirty="0"/>
          </a:p>
          <a:p>
            <a:r>
              <a:rPr lang="en-US" dirty="0"/>
              <a:t>A</a:t>
            </a:r>
            <a:r>
              <a:rPr lang="de-AT" dirty="0"/>
              <a:t>RMVIZ</a:t>
            </a:r>
          </a:p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9DA4A0-9053-4449-8FDB-F128ABAF53EF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1279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9DA4A0-9053-4449-8FDB-F128ABAF53EF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4114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https://github.com/Azure/azure-quickstart-templates/tree/master/101-1vm-2nics-2subnets-1vnet</a:t>
            </a:r>
          </a:p>
          <a:p>
            <a:endParaRPr lang="de-AT" dirty="0"/>
          </a:p>
          <a:p>
            <a:r>
              <a:rPr lang="en-US" dirty="0"/>
              <a:t>A</a:t>
            </a:r>
            <a:r>
              <a:rPr lang="de-AT" dirty="0"/>
              <a:t>RMVIZ</a:t>
            </a:r>
          </a:p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9DA4A0-9053-4449-8FDB-F128ABAF53EF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2618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C:\Users\anaschau\OneDrive\Training\Inhouse\Comparex\ArmTemplateWithCode.code-workspace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9DA4A0-9053-4449-8FDB-F128ABAF53EF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1304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6DE9-167A-40FE-B713-15531D54AA2C}" type="datetime1">
              <a:rPr lang="de-DE" smtClean="0"/>
              <a:t>03.05.2023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Microsoft SharePoint @ </a:t>
            </a:r>
            <a:r>
              <a:rPr lang="de-DE" dirty="0" err="1"/>
              <a:t>Schönhofer</a:t>
            </a:r>
            <a:r>
              <a:rPr lang="de-DE" dirty="0"/>
              <a:t>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925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05114-9BC3-4700-A8B6-19DCFCE6A893}" type="datetime1">
              <a:rPr lang="de-DE" smtClean="0"/>
              <a:t>03.05.2023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SharePoint @ erminas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3261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1646-A929-4982-B004-4AD7E1BD5F04}" type="datetime1">
              <a:rPr lang="de-DE" smtClean="0"/>
              <a:t>03.05.2023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SharePoint @ erminas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4779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5583-F73F-4508-82ED-BF8052230B7F}" type="datetime1">
              <a:rPr lang="de-DE" smtClean="0"/>
              <a:pPr/>
              <a:t>03.05.2023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Microsoft SharePoint @ </a:t>
            </a:r>
            <a:r>
              <a:rPr lang="de-DE" dirty="0" err="1"/>
              <a:t>Schönhofer</a:t>
            </a:r>
            <a:r>
              <a:rPr lang="de-DE" dirty="0"/>
              <a:t>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5093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D93E-58CC-4B50-A895-BB06098AB020}" type="datetime1">
              <a:rPr lang="de-DE" smtClean="0"/>
              <a:t>03.05.2023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Microsoft SharePoint @ </a:t>
            </a:r>
            <a:r>
              <a:rPr lang="de-DE" dirty="0" err="1"/>
              <a:t>Schönhofer</a:t>
            </a:r>
            <a:r>
              <a:rPr lang="de-DE" dirty="0"/>
              <a:t>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366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0B3C-D52D-4587-9126-72519A7A85DE}" type="datetime1">
              <a:rPr lang="de-DE" smtClean="0"/>
              <a:t>03.05.2023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Microsoft SharePoint @ </a:t>
            </a:r>
            <a:r>
              <a:rPr lang="de-DE" dirty="0" err="1"/>
              <a:t>Schönhofer</a:t>
            </a:r>
            <a:r>
              <a:rPr lang="de-DE" dirty="0"/>
              <a:t> GmbH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3826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D273-6B04-44C3-95A4-BB561A17711C}" type="datetime1">
              <a:rPr lang="de-DE" smtClean="0"/>
              <a:t>03.05.2023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SharePoint Addins @ thyssenkrupp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8944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FE39-95B7-49A6-AFB9-1D8E30430275}" type="datetime1">
              <a:rPr lang="de-DE" smtClean="0"/>
              <a:t>03.05.2023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Microsoft SharePoint @ </a:t>
            </a:r>
            <a:r>
              <a:rPr lang="de-DE" dirty="0" err="1"/>
              <a:t>Schönhofer</a:t>
            </a:r>
            <a:r>
              <a:rPr lang="de-DE" dirty="0"/>
              <a:t> GmbH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0248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5ED9-4713-460E-8027-691A1932B9D2}" type="datetime1">
              <a:rPr lang="de-DE" smtClean="0"/>
              <a:t>03.05.2023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SharePoint Addins @ thyssenkrupp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3423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BE28-1AF2-4C43-BEA7-084E3EBB3653}" type="datetime1">
              <a:rPr lang="de-DE" smtClean="0"/>
              <a:t>03.05.2023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SharePoint @ erminas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2400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12C0-D00E-43CC-8D65-02120083CD77}" type="datetime1">
              <a:rPr lang="de-DE" smtClean="0"/>
              <a:t>03.05.2023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SharePoint @ erminas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9110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AF1D2-14B7-4472-A6AD-2FFD29EDED36}" type="datetime1">
              <a:rPr lang="de-DE" smtClean="0"/>
              <a:t>03.05.2023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SharePoint @ erminas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F03A-175E-410D-A186-32FEB1CDDE0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43814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hyperlink" Target="http://aka.ms/Jcr7f7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azure-resource-manager/bicep/overview?tabs=jso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87368"/>
          </a:xfrm>
        </p:spPr>
        <p:txBody>
          <a:bodyPr>
            <a:noAutofit/>
          </a:bodyPr>
          <a:lstStyle/>
          <a:p>
            <a:r>
              <a:rPr lang="de-DE" sz="6600" dirty="0"/>
              <a:t>Microsoft Azure</a:t>
            </a:r>
            <a:br>
              <a:rPr lang="de-DE" sz="6600" dirty="0"/>
            </a:br>
            <a:r>
              <a:rPr lang="de-DE" sz="4000" dirty="0"/>
              <a:t>Administration | Development</a:t>
            </a:r>
            <a:endParaRPr lang="de-DE" sz="66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Modul  – Microsoft Azure| Azure </a:t>
            </a:r>
            <a:r>
              <a:rPr lang="de-DE" dirty="0" err="1"/>
              <a:t>Resource</a:t>
            </a:r>
            <a:r>
              <a:rPr lang="de-DE" dirty="0"/>
              <a:t> Manager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773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22" y="1967265"/>
            <a:ext cx="30556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Bicep X ARM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marR="0" lvl="0" indent="-2857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fld id="{122F5583-F73F-4508-82ED-BF8052230B7F}" type="datetime1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285750" marR="0" lvl="0" indent="-28575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t>5/3/2023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285750" marR="0" lvl="0" indent="-2857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fld id="{3711ACC2-09CF-4530-9F92-48EA567E62EA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285750" marR="0" lvl="0" indent="-28575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t>10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2C9A4F-E4F1-EC01-C993-D509857D1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448" y="1652425"/>
            <a:ext cx="4013406" cy="39181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A8459F-E455-A45A-8EFF-C804BBD70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4170" y="1674444"/>
            <a:ext cx="4070559" cy="20892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7ABA5D4-6811-DE37-5EFE-4DB904A7EFB5}"/>
              </a:ext>
            </a:extLst>
          </p:cNvPr>
          <p:cNvSpPr txBox="1"/>
          <p:nvPr/>
        </p:nvSpPr>
        <p:spPr>
          <a:xfrm>
            <a:off x="8328823" y="3117370"/>
            <a:ext cx="40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=</a:t>
            </a:r>
            <a:endParaRPr lang="de-AT" sz="3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373B05-22D7-50A2-FE18-5AB319A5BF82}"/>
              </a:ext>
            </a:extLst>
          </p:cNvPr>
          <p:cNvSpPr txBox="1"/>
          <p:nvPr/>
        </p:nvSpPr>
        <p:spPr>
          <a:xfrm>
            <a:off x="4356448" y="887719"/>
            <a:ext cx="1631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ARM</a:t>
            </a:r>
            <a:endParaRPr lang="de-AT" sz="3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0D3F76-19B0-07A3-551E-2189604164B2}"/>
              </a:ext>
            </a:extLst>
          </p:cNvPr>
          <p:cNvSpPr txBox="1"/>
          <p:nvPr/>
        </p:nvSpPr>
        <p:spPr>
          <a:xfrm>
            <a:off x="8842248" y="887719"/>
            <a:ext cx="2993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Bicep</a:t>
            </a:r>
            <a:endParaRPr lang="de-AT" sz="3600" dirty="0"/>
          </a:p>
        </p:txBody>
      </p:sp>
    </p:spTree>
    <p:extLst>
      <p:ext uri="{BB962C8B-B14F-4D97-AF65-F5344CB8AC3E}">
        <p14:creationId xmlns:p14="http://schemas.microsoft.com/office/powerpoint/2010/main" val="3642255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22" y="1967265"/>
            <a:ext cx="30556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Bicep X ARM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fld id="{122F5583-F73F-4508-82ED-BF8052230B7F}" type="datetime1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R="0" lvl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tabLst/>
                <a:defRPr/>
              </a:pPr>
              <a:t>5/3/2023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fld id="{3711ACC2-09CF-4530-9F92-48EA567E62EA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R="0" lvl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tabLst/>
                <a:defRPr/>
              </a:pPr>
              <a:t>11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2C9A4F-E4F1-EC01-C993-D509857D1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448" y="1652425"/>
            <a:ext cx="4013406" cy="39181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A8459F-E455-A45A-8EFF-C804BBD70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4170" y="1674444"/>
            <a:ext cx="4070559" cy="20892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7ABA5D4-6811-DE37-5EFE-4DB904A7EFB5}"/>
              </a:ext>
            </a:extLst>
          </p:cNvPr>
          <p:cNvSpPr txBox="1"/>
          <p:nvPr/>
        </p:nvSpPr>
        <p:spPr>
          <a:xfrm>
            <a:off x="8328823" y="3117370"/>
            <a:ext cx="40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=</a:t>
            </a:r>
            <a:endParaRPr lang="de-AT" sz="3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373B05-22D7-50A2-FE18-5AB319A5BF82}"/>
              </a:ext>
            </a:extLst>
          </p:cNvPr>
          <p:cNvSpPr txBox="1"/>
          <p:nvPr/>
        </p:nvSpPr>
        <p:spPr>
          <a:xfrm>
            <a:off x="4356448" y="887719"/>
            <a:ext cx="1631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ARM</a:t>
            </a:r>
            <a:endParaRPr lang="de-AT" sz="3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0D3F76-19B0-07A3-551E-2189604164B2}"/>
              </a:ext>
            </a:extLst>
          </p:cNvPr>
          <p:cNvSpPr txBox="1"/>
          <p:nvPr/>
        </p:nvSpPr>
        <p:spPr>
          <a:xfrm>
            <a:off x="8842248" y="887719"/>
            <a:ext cx="2993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Bicep</a:t>
            </a:r>
            <a:endParaRPr lang="de-AT" sz="3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983B01-1915-C01D-A17D-8E26416EA963}"/>
              </a:ext>
            </a:extLst>
          </p:cNvPr>
          <p:cNvSpPr/>
          <p:nvPr/>
        </p:nvSpPr>
        <p:spPr>
          <a:xfrm>
            <a:off x="11034184" y="1967265"/>
            <a:ext cx="1506159" cy="3763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3747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22" y="1967265"/>
            <a:ext cx="30556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Intellisense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fld id="{122F5583-F73F-4508-82ED-BF8052230B7F}" type="datetime1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R="0" lvl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tabLst/>
                <a:defRPr/>
              </a:pPr>
              <a:t>5/3/2023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fld id="{3711ACC2-09CF-4530-9F92-48EA567E62EA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R="0" lvl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tabLst/>
                <a:defRPr/>
              </a:pPr>
              <a:t>12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icture containing screenshot, black, computer&#10;&#10;Description automatically generated">
            <a:extLst>
              <a:ext uri="{FF2B5EF4-FFF2-40B4-BE49-F238E27FC236}">
                <a16:creationId xmlns:a16="http://schemas.microsoft.com/office/drawing/2014/main" id="{E0FA5AAD-60C2-87E6-D032-DF746F390A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572" y="1533525"/>
            <a:ext cx="6484026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323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22" y="1967265"/>
            <a:ext cx="30556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Bicep Basics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fld id="{122F5583-F73F-4508-82ED-BF8052230B7F}" type="datetime1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R="0" lvl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tabLst/>
                <a:defRPr/>
              </a:pPr>
              <a:t>5/3/2023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fld id="{3711ACC2-09CF-4530-9F92-48EA567E62EA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R="0" lvl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tabLst/>
                <a:defRPr/>
              </a:pPr>
              <a:t>13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807471-DB25-AABA-C042-D8E857D5DB10}"/>
              </a:ext>
            </a:extLst>
          </p:cNvPr>
          <p:cNvSpPr txBox="1"/>
          <p:nvPr/>
        </p:nvSpPr>
        <p:spPr>
          <a:xfrm>
            <a:off x="4530289" y="631706"/>
            <a:ext cx="7018244" cy="5724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AT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Target </a:t>
            </a:r>
            <a:r>
              <a:rPr lang="de-AT" sz="2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scope</a:t>
            </a:r>
            <a:endParaRPr lang="de-AT" sz="2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AT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Standard: Ressourcen Gruppe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AT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Optionen: </a:t>
            </a:r>
            <a:r>
              <a:rPr lang="de-AT" sz="2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Subscription|Tenant</a:t>
            </a:r>
            <a:endParaRPr lang="de-AT" sz="2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lvl="1"/>
            <a:endParaRPr lang="de-AT" sz="2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AT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Code </a:t>
            </a:r>
            <a:r>
              <a:rPr lang="de-AT" sz="2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Snippets</a:t>
            </a:r>
            <a:endParaRPr lang="de-AT" sz="2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lvl="1"/>
            <a:endParaRPr lang="de-AT" sz="12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de-AT" sz="1200" dirty="0">
                <a:solidFill>
                  <a:srgbClr val="CE9178"/>
                </a:solidFill>
                <a:latin typeface="Consolas" panose="020B0609020204030204" pitchFamily="49" charset="0"/>
              </a:rPr>
              <a:t>	</a:t>
            </a:r>
            <a:r>
              <a:rPr lang="de-AT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vm</a:t>
            </a:r>
            <a:r>
              <a:rPr lang="de-A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de-AT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uniqueString</a:t>
            </a:r>
            <a:r>
              <a:rPr lang="de-A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AT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resourceGroup</a:t>
            </a:r>
            <a:r>
              <a:rPr lang="de-A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de-A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de-A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</a:t>
            </a:r>
            <a:r>
              <a:rPr lang="de-A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</a:t>
            </a:r>
            <a:endParaRPr lang="de-A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AT" sz="2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AT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Decorators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AT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lvl="1"/>
            <a:r>
              <a:rPr lang="de-AT" sz="1400" b="0" i="0" dirty="0">
                <a:solidFill>
                  <a:srgbClr val="E6E6E6"/>
                </a:solidFill>
                <a:effectLst/>
                <a:latin typeface="SFMono-Regular"/>
              </a:rPr>
              <a:t>	@maxLength(</a:t>
            </a:r>
            <a:r>
              <a:rPr lang="de-AT" sz="1400" b="0" i="0" dirty="0">
                <a:solidFill>
                  <a:srgbClr val="B5CEA8"/>
                </a:solidFill>
                <a:effectLst/>
                <a:latin typeface="SFMono-Regular"/>
              </a:rPr>
              <a:t>11</a:t>
            </a:r>
            <a:r>
              <a:rPr lang="de-AT" sz="1400" b="0" i="0" dirty="0">
                <a:solidFill>
                  <a:srgbClr val="E6E6E6"/>
                </a:solidFill>
                <a:effectLst/>
                <a:latin typeface="SFMono-Regular"/>
              </a:rPr>
              <a:t>) </a:t>
            </a:r>
          </a:p>
          <a:p>
            <a:pPr lvl="1"/>
            <a:r>
              <a:rPr lang="de-AT" sz="1400" dirty="0">
                <a:solidFill>
                  <a:srgbClr val="E6E6E6"/>
                </a:solidFill>
                <a:latin typeface="SFMono-Regular"/>
              </a:rPr>
              <a:t>	</a:t>
            </a:r>
            <a:r>
              <a:rPr lang="de-AT" sz="1400" b="0" i="0" dirty="0" err="1">
                <a:solidFill>
                  <a:srgbClr val="569CD6"/>
                </a:solidFill>
                <a:effectLst/>
                <a:latin typeface="SFMono-Regular"/>
              </a:rPr>
              <a:t>param</a:t>
            </a:r>
            <a:r>
              <a:rPr lang="de-AT" sz="1400" b="0" i="0" dirty="0">
                <a:solidFill>
                  <a:srgbClr val="E6E6E6"/>
                </a:solidFill>
                <a:effectLst/>
                <a:latin typeface="SFMono-Regular"/>
              </a:rPr>
              <a:t> </a:t>
            </a:r>
            <a:r>
              <a:rPr lang="de-AT" sz="1400" b="0" i="0" dirty="0" err="1">
                <a:solidFill>
                  <a:srgbClr val="E6E6E6"/>
                </a:solidFill>
                <a:effectLst/>
                <a:latin typeface="SFMono-Regular"/>
              </a:rPr>
              <a:t>storagePrefix</a:t>
            </a:r>
            <a:r>
              <a:rPr lang="de-AT" sz="1400" b="0" i="0" dirty="0">
                <a:solidFill>
                  <a:srgbClr val="E6E6E6"/>
                </a:solidFill>
                <a:effectLst/>
                <a:latin typeface="SFMono-Regular"/>
              </a:rPr>
              <a:t> </a:t>
            </a:r>
            <a:r>
              <a:rPr lang="de-AT" sz="1400" b="0" i="0" dirty="0" err="1">
                <a:solidFill>
                  <a:srgbClr val="E6E6E6"/>
                </a:solidFill>
                <a:effectLst/>
                <a:latin typeface="SFMono-Regular"/>
              </a:rPr>
              <a:t>string</a:t>
            </a:r>
            <a:endParaRPr lang="de-AT" sz="1400" b="0" i="0" dirty="0">
              <a:solidFill>
                <a:srgbClr val="E6E6E6"/>
              </a:solidFill>
              <a:effectLst/>
              <a:latin typeface="SFMono-Regular"/>
            </a:endParaRPr>
          </a:p>
          <a:p>
            <a:pPr lvl="1"/>
            <a:endParaRPr lang="de-AT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AT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Parameter</a:t>
            </a:r>
          </a:p>
          <a:p>
            <a:endParaRPr lang="de-AT" sz="2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lvl="1"/>
            <a:r>
              <a:rPr lang="de-AT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de-AT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de-A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de-A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e-A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AT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resourceGroup</a:t>
            </a:r>
            <a:r>
              <a:rPr lang="de-A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de-A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location</a:t>
            </a:r>
            <a:endParaRPr lang="de-A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de-AT" sz="2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AT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Ressourcen (Versionsnummer nachgestellt!)</a:t>
            </a:r>
          </a:p>
          <a:p>
            <a:endParaRPr lang="de-AT" sz="1400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de-AT" sz="1400" dirty="0">
                <a:solidFill>
                  <a:srgbClr val="C586C0"/>
                </a:solidFill>
                <a:latin typeface="Consolas" panose="020B0609020204030204" pitchFamily="49" charset="0"/>
              </a:rPr>
              <a:t>	</a:t>
            </a:r>
            <a:r>
              <a:rPr lang="de-AT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resource</a:t>
            </a:r>
            <a:r>
              <a:rPr lang="de-A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demoStorage</a:t>
            </a:r>
            <a:r>
              <a:rPr lang="de-A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	</a:t>
            </a:r>
            <a:r>
              <a:rPr lang="de-A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AT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Microsoft.Storage</a:t>
            </a:r>
            <a:r>
              <a:rPr lang="de-A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/storageAccounts@2019-06-01‘</a:t>
            </a:r>
            <a:r>
              <a:rPr lang="de-A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endParaRPr lang="de-AT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de-AT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631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22" y="1967265"/>
            <a:ext cx="30556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Bicep Basics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fld id="{122F5583-F73F-4508-82ED-BF8052230B7F}" type="datetime1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R="0" lvl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tabLst/>
                <a:defRPr/>
              </a:pPr>
              <a:t>5/3/2023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fld id="{3711ACC2-09CF-4530-9F92-48EA567E62EA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R="0" lvl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tabLst/>
                <a:defRPr/>
              </a:pPr>
              <a:t>14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807471-DB25-AABA-C042-D8E857D5DB10}"/>
              </a:ext>
            </a:extLst>
          </p:cNvPr>
          <p:cNvSpPr txBox="1"/>
          <p:nvPr/>
        </p:nvSpPr>
        <p:spPr>
          <a:xfrm>
            <a:off x="4456334" y="1148012"/>
            <a:ext cx="701824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de-AT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de-A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A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'Provide a </a:t>
            </a:r>
            <a:r>
              <a:rPr lang="de-AT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unique</a:t>
            </a:r>
            <a:r>
              <a:rPr lang="de-A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A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de-A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de-A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storage</a:t>
            </a:r>
            <a:r>
              <a:rPr lang="de-A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account</a:t>
            </a:r>
            <a:r>
              <a:rPr lang="de-A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A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AT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de-A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storageName</a:t>
            </a:r>
            <a:r>
              <a:rPr lang="de-A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e-A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A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AT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storage</a:t>
            </a:r>
            <a:r>
              <a:rPr lang="de-A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de-AT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uniqueString</a:t>
            </a:r>
            <a:r>
              <a:rPr lang="de-A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AT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resourceGroup</a:t>
            </a:r>
            <a:r>
              <a:rPr lang="de-A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de-A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de-A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</a:t>
            </a:r>
            <a:r>
              <a:rPr lang="de-A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</a:t>
            </a:r>
          </a:p>
          <a:p>
            <a:endParaRPr lang="de-AT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AT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de-A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de-A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e-A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AT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resourceGroup</a:t>
            </a:r>
            <a:r>
              <a:rPr lang="de-A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de-A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location</a:t>
            </a:r>
            <a:endParaRPr lang="de-AT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de-A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AT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resource</a:t>
            </a:r>
            <a:r>
              <a:rPr lang="de-A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demoStorage</a:t>
            </a:r>
            <a:r>
              <a:rPr lang="de-A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AT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Microsoft.Storage</a:t>
            </a:r>
            <a:r>
              <a:rPr lang="de-A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/storageAccounts@2019-06-01'</a:t>
            </a:r>
            <a:r>
              <a:rPr lang="de-A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de-A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AT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A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A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storageName</a:t>
            </a:r>
            <a:endParaRPr lang="de-AT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A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AT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de-AT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A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location</a:t>
            </a:r>
            <a:endParaRPr lang="de-AT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A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AT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sku</a:t>
            </a:r>
            <a:r>
              <a:rPr lang="de-A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de-A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AT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A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A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AT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Standard_LRS</a:t>
            </a:r>
            <a:r>
              <a:rPr lang="de-A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de-AT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A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de-A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AT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de-A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A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'StorageV2‘</a:t>
            </a:r>
            <a:endParaRPr lang="de-AT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A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de-AT" sz="1400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de-AT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de-A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blobEndpoint</a:t>
            </a:r>
            <a:r>
              <a:rPr lang="de-A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e-A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	</a:t>
            </a:r>
            <a:r>
              <a:rPr lang="de-A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existingStorage</a:t>
            </a:r>
            <a:r>
              <a:rPr lang="de-AT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A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properties</a:t>
            </a:r>
            <a:r>
              <a:rPr lang="de-AT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A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primaryEndpoints</a:t>
            </a:r>
            <a:r>
              <a:rPr lang="de-AT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A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blob</a:t>
            </a:r>
            <a:endParaRPr lang="de-AT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de-A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de-AT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511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22" y="1967265"/>
            <a:ext cx="30556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Bicep Scopes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fld id="{122F5583-F73F-4508-82ED-BF8052230B7F}" type="datetime1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R="0" lvl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tabLst/>
                <a:defRPr/>
              </a:pPr>
              <a:t>5/3/2023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fld id="{3711ACC2-09CF-4530-9F92-48EA567E62EA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R="0" lvl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tabLst/>
                <a:defRPr/>
              </a:pPr>
              <a:t>15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E59BD2-B891-7A3B-FEF5-D75C70DC40FF}"/>
              </a:ext>
            </a:extLst>
          </p:cNvPr>
          <p:cNvSpPr txBox="1"/>
          <p:nvPr/>
        </p:nvSpPr>
        <p:spPr>
          <a:xfrm>
            <a:off x="4546600" y="1166842"/>
            <a:ext cx="71437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/>
              <a:t>BICEP deployments </a:t>
            </a:r>
            <a:r>
              <a:rPr lang="en-GB" sz="2400" dirty="0" err="1"/>
              <a:t>sind</a:t>
            </a:r>
            <a:r>
              <a:rPr lang="en-GB" sz="2400" dirty="0"/>
              <a:t> </a:t>
            </a:r>
            <a:r>
              <a:rPr lang="en-GB" sz="2400" dirty="0" err="1"/>
              <a:t>gescoped</a:t>
            </a:r>
            <a:r>
              <a:rPr lang="en-GB" sz="2400" dirty="0"/>
              <a:t> auf die </a:t>
            </a:r>
            <a:r>
              <a:rPr lang="en-GB" sz="2400" dirty="0" err="1"/>
              <a:t>gewählte</a:t>
            </a:r>
            <a:r>
              <a:rPr lang="en-GB" sz="2400" dirty="0"/>
              <a:t> </a:t>
            </a:r>
            <a:r>
              <a:rPr lang="en-GB" sz="2400" b="1" dirty="0" err="1"/>
              <a:t>Ressourcengruppe</a:t>
            </a:r>
            <a:r>
              <a:rPr lang="en-GB" sz="2400" b="1" dirty="0"/>
              <a:t> (</a:t>
            </a:r>
            <a:r>
              <a:rPr lang="en-GB" sz="2400" b="1" dirty="0" err="1"/>
              <a:t>aus</a:t>
            </a:r>
            <a:r>
              <a:rPr lang="en-GB" sz="2400" b="1" dirty="0"/>
              <a:t> CLI Parameter,..)</a:t>
            </a:r>
          </a:p>
          <a:p>
            <a:pPr lvl="1"/>
            <a:r>
              <a:rPr lang="en-GB" sz="1200" dirty="0" err="1">
                <a:latin typeface="Consolas" panose="020B0609020204030204" pitchFamily="49" charset="0"/>
              </a:rPr>
              <a:t>az</a:t>
            </a:r>
            <a:r>
              <a:rPr lang="en-GB" sz="1200" dirty="0">
                <a:latin typeface="Consolas" panose="020B0609020204030204" pitchFamily="49" charset="0"/>
              </a:rPr>
              <a:t> deployment group create \</a:t>
            </a:r>
          </a:p>
          <a:p>
            <a:pPr lvl="1"/>
            <a:r>
              <a:rPr lang="en-GB" sz="1200" dirty="0">
                <a:latin typeface="Consolas" panose="020B0609020204030204" pitchFamily="49" charset="0"/>
              </a:rPr>
              <a:t>  --name </a:t>
            </a:r>
            <a:r>
              <a:rPr lang="en-GB" sz="1200" dirty="0" err="1">
                <a:latin typeface="Consolas" panose="020B0609020204030204" pitchFamily="49" charset="0"/>
              </a:rPr>
              <a:t>demoRGDeployment</a:t>
            </a:r>
            <a:r>
              <a:rPr lang="en-GB" sz="1200" dirty="0">
                <a:latin typeface="Consolas" panose="020B0609020204030204" pitchFamily="49" charset="0"/>
              </a:rPr>
              <a:t> \</a:t>
            </a:r>
          </a:p>
          <a:p>
            <a:pPr lvl="1"/>
            <a:r>
              <a:rPr lang="en-GB" sz="1200" dirty="0">
                <a:latin typeface="Consolas" panose="020B0609020204030204" pitchFamily="49" charset="0"/>
              </a:rPr>
              <a:t>  --resource-group </a:t>
            </a:r>
            <a:r>
              <a:rPr lang="en-GB" sz="1200" dirty="0" err="1">
                <a:latin typeface="Consolas" panose="020B0609020204030204" pitchFamily="49" charset="0"/>
              </a:rPr>
              <a:t>ExampleGroup</a:t>
            </a:r>
            <a:r>
              <a:rPr lang="en-GB" sz="1200" dirty="0">
                <a:latin typeface="Consolas" panose="020B0609020204030204" pitchFamily="49" charset="0"/>
              </a:rPr>
              <a:t> \</a:t>
            </a:r>
          </a:p>
          <a:p>
            <a:pPr lvl="1"/>
            <a:r>
              <a:rPr lang="en-GB" sz="1200" dirty="0">
                <a:latin typeface="Consolas" panose="020B0609020204030204" pitchFamily="49" charset="0"/>
              </a:rPr>
              <a:t>  --template-file </a:t>
            </a:r>
            <a:r>
              <a:rPr lang="en-GB" sz="1200" dirty="0" err="1">
                <a:latin typeface="Consolas" panose="020B0609020204030204" pitchFamily="49" charset="0"/>
              </a:rPr>
              <a:t>main.bicep</a:t>
            </a:r>
            <a:r>
              <a:rPr lang="en-GB" sz="1200" dirty="0">
                <a:latin typeface="Consolas" panose="020B0609020204030204" pitchFamily="49" charset="0"/>
              </a:rPr>
              <a:t> \</a:t>
            </a:r>
          </a:p>
          <a:p>
            <a:pPr lvl="1"/>
            <a:r>
              <a:rPr lang="en-GB" sz="1200" dirty="0">
                <a:latin typeface="Consolas" panose="020B0609020204030204" pitchFamily="49" charset="0"/>
              </a:rPr>
              <a:t>  --parameters </a:t>
            </a:r>
            <a:r>
              <a:rPr lang="en-GB" sz="1200" dirty="0" err="1">
                <a:latin typeface="Consolas" panose="020B0609020204030204" pitchFamily="49" charset="0"/>
              </a:rPr>
              <a:t>storageAccountType</a:t>
            </a:r>
            <a:r>
              <a:rPr lang="en-GB" sz="1200" dirty="0">
                <a:latin typeface="Consolas" panose="020B0609020204030204" pitchFamily="49" charset="0"/>
              </a:rPr>
              <a:t>=</a:t>
            </a:r>
            <a:r>
              <a:rPr lang="en-GB" sz="1200" dirty="0" err="1">
                <a:latin typeface="Consolas" panose="020B0609020204030204" pitchFamily="49" charset="0"/>
              </a:rPr>
              <a:t>Standard_GRS</a:t>
            </a:r>
            <a:endParaRPr lang="en-GB" sz="1200" dirty="0">
              <a:latin typeface="Consolas" panose="020B0609020204030204" pitchFamily="49" charset="0"/>
            </a:endParaRPr>
          </a:p>
          <a:p>
            <a:pPr lvl="1"/>
            <a:endParaRPr lang="en-GB" sz="12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</a:rPr>
              <a:t>Scope </a:t>
            </a:r>
            <a:r>
              <a:rPr lang="en-GB" sz="2400" dirty="0" err="1">
                <a:latin typeface="+mj-lt"/>
              </a:rPr>
              <a:t>ändern</a:t>
            </a:r>
            <a:r>
              <a:rPr lang="en-GB" sz="2400" dirty="0">
                <a:latin typeface="+mj-lt"/>
              </a:rPr>
              <a:t> (Deployment in </a:t>
            </a:r>
            <a:r>
              <a:rPr lang="en-GB" sz="2400" dirty="0" err="1">
                <a:latin typeface="+mj-lt"/>
              </a:rPr>
              <a:t>andere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Ressourcengruppe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als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angegeben</a:t>
            </a:r>
            <a:endParaRPr lang="en-GB" sz="2400" dirty="0">
              <a:latin typeface="+mj-lt"/>
            </a:endParaRPr>
          </a:p>
          <a:p>
            <a:pPr lvl="2"/>
            <a:r>
              <a:rPr lang="en-GB" sz="1200" dirty="0">
                <a:latin typeface="Consolas" panose="020B0609020204030204" pitchFamily="49" charset="0"/>
              </a:rPr>
              <a:t>param </a:t>
            </a:r>
            <a:r>
              <a:rPr lang="en-GB" sz="1200" dirty="0" err="1">
                <a:latin typeface="Consolas" panose="020B0609020204030204" pitchFamily="49" charset="0"/>
              </a:rPr>
              <a:t>otherResourceGroup</a:t>
            </a:r>
            <a:r>
              <a:rPr lang="en-GB" sz="1200" dirty="0">
                <a:latin typeface="Consolas" panose="020B0609020204030204" pitchFamily="49" charset="0"/>
              </a:rPr>
              <a:t> string</a:t>
            </a:r>
          </a:p>
          <a:p>
            <a:pPr lvl="2"/>
            <a:r>
              <a:rPr lang="en-GB" sz="1200" dirty="0">
                <a:latin typeface="Consolas" panose="020B0609020204030204" pitchFamily="49" charset="0"/>
              </a:rPr>
              <a:t>param </a:t>
            </a:r>
            <a:r>
              <a:rPr lang="en-GB" sz="1200" dirty="0" err="1">
                <a:latin typeface="Consolas" panose="020B0609020204030204" pitchFamily="49" charset="0"/>
              </a:rPr>
              <a:t>otherSubscriptionID</a:t>
            </a:r>
            <a:r>
              <a:rPr lang="en-GB" sz="1200" dirty="0">
                <a:latin typeface="Consolas" panose="020B0609020204030204" pitchFamily="49" charset="0"/>
              </a:rPr>
              <a:t> string</a:t>
            </a:r>
          </a:p>
          <a:p>
            <a:pPr lvl="2"/>
            <a:endParaRPr lang="en-GB" sz="1200" dirty="0">
              <a:latin typeface="Consolas" panose="020B0609020204030204" pitchFamily="49" charset="0"/>
            </a:endParaRPr>
          </a:p>
          <a:p>
            <a:pPr lvl="2"/>
            <a:r>
              <a:rPr lang="en-GB" sz="1200" dirty="0">
                <a:latin typeface="Consolas" panose="020B0609020204030204" pitchFamily="49" charset="0"/>
              </a:rPr>
              <a:t>// module deployed to different subscription and resource group</a:t>
            </a:r>
          </a:p>
          <a:p>
            <a:pPr lvl="2"/>
            <a:r>
              <a:rPr lang="en-GB" sz="1200" dirty="0">
                <a:latin typeface="Consolas" panose="020B0609020204030204" pitchFamily="49" charset="0"/>
              </a:rPr>
              <a:t>module </a:t>
            </a:r>
            <a:r>
              <a:rPr lang="en-GB" sz="1200" dirty="0" err="1">
                <a:latin typeface="Consolas" panose="020B0609020204030204" pitchFamily="49" charset="0"/>
              </a:rPr>
              <a:t>exampleModule</a:t>
            </a:r>
            <a:r>
              <a:rPr lang="en-GB" sz="1200" dirty="0">
                <a:latin typeface="Consolas" panose="020B0609020204030204" pitchFamily="49" charset="0"/>
              </a:rPr>
              <a:t> '</a:t>
            </a:r>
            <a:r>
              <a:rPr lang="en-GB" sz="1200" dirty="0" err="1">
                <a:latin typeface="Consolas" panose="020B0609020204030204" pitchFamily="49" charset="0"/>
              </a:rPr>
              <a:t>module.bicep</a:t>
            </a:r>
            <a:r>
              <a:rPr lang="en-GB" sz="1200" dirty="0">
                <a:latin typeface="Consolas" panose="020B0609020204030204" pitchFamily="49" charset="0"/>
              </a:rPr>
              <a:t>' = {</a:t>
            </a:r>
          </a:p>
          <a:p>
            <a:pPr lvl="2"/>
            <a:r>
              <a:rPr lang="en-GB" sz="1200" dirty="0">
                <a:latin typeface="Consolas" panose="020B0609020204030204" pitchFamily="49" charset="0"/>
              </a:rPr>
              <a:t>  name: '</a:t>
            </a:r>
            <a:r>
              <a:rPr lang="en-GB" sz="1200" dirty="0" err="1">
                <a:latin typeface="Consolas" panose="020B0609020204030204" pitchFamily="49" charset="0"/>
              </a:rPr>
              <a:t>otherSubAndRG</a:t>
            </a:r>
            <a:r>
              <a:rPr lang="en-GB" sz="1200" dirty="0">
                <a:latin typeface="Consolas" panose="020B0609020204030204" pitchFamily="49" charset="0"/>
              </a:rPr>
              <a:t>'</a:t>
            </a:r>
          </a:p>
          <a:p>
            <a:pPr lvl="2"/>
            <a:r>
              <a:rPr lang="en-GB" sz="1200" dirty="0">
                <a:latin typeface="Consolas" panose="020B0609020204030204" pitchFamily="49" charset="0"/>
              </a:rPr>
              <a:t>  scope: </a:t>
            </a:r>
            <a:r>
              <a:rPr lang="en-GB" sz="1200" dirty="0" err="1">
                <a:latin typeface="Consolas" panose="020B0609020204030204" pitchFamily="49" charset="0"/>
              </a:rPr>
              <a:t>resourceGroup</a:t>
            </a:r>
            <a:r>
              <a:rPr lang="en-GB" sz="1200" dirty="0">
                <a:latin typeface="Consolas" panose="020B06090202040302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</a:rPr>
              <a:t>otherSubscriptionID</a:t>
            </a:r>
            <a:r>
              <a:rPr lang="en-GB" sz="1200" dirty="0">
                <a:latin typeface="Consolas" panose="020B0609020204030204" pitchFamily="49" charset="0"/>
              </a:rPr>
              <a:t>, </a:t>
            </a:r>
            <a:r>
              <a:rPr lang="en-GB" sz="1200" dirty="0" err="1">
                <a:latin typeface="Consolas" panose="020B0609020204030204" pitchFamily="49" charset="0"/>
              </a:rPr>
              <a:t>otherResourceGroup</a:t>
            </a:r>
            <a:r>
              <a:rPr lang="en-GB" sz="1200" dirty="0"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GB" sz="1200" dirty="0">
                <a:latin typeface="Consolas" panose="020B0609020204030204" pitchFamily="49" charset="0"/>
              </a:rPr>
              <a:t>}</a:t>
            </a:r>
            <a:endParaRPr lang="en-GB" sz="2400" dirty="0">
              <a:latin typeface="Consolas" panose="020B0609020204030204" pitchFamily="49" charset="0"/>
            </a:endParaRPr>
          </a:p>
          <a:p>
            <a:endParaRPr lang="de-AT" sz="2400" b="1" dirty="0"/>
          </a:p>
        </p:txBody>
      </p:sp>
    </p:spTree>
    <p:extLst>
      <p:ext uri="{BB962C8B-B14F-4D97-AF65-F5344CB8AC3E}">
        <p14:creationId xmlns:p14="http://schemas.microsoft.com/office/powerpoint/2010/main" val="858379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22" y="1967265"/>
            <a:ext cx="30556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Bicep &gt; Subscription Scope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fld id="{122F5583-F73F-4508-82ED-BF8052230B7F}" type="datetime1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R="0" lvl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tabLst/>
                <a:defRPr/>
              </a:pPr>
              <a:t>5/3/2023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fld id="{3711ACC2-09CF-4530-9F92-48EA567E62EA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R="0" lvl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tabLst/>
                <a:defRPr/>
              </a:pPr>
              <a:t>16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E59BD2-B891-7A3B-FEF5-D75C70DC40FF}"/>
              </a:ext>
            </a:extLst>
          </p:cNvPr>
          <p:cNvSpPr txBox="1"/>
          <p:nvPr/>
        </p:nvSpPr>
        <p:spPr>
          <a:xfrm>
            <a:off x="4546600" y="1752600"/>
            <a:ext cx="71437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/>
              <a:t>Um </a:t>
            </a:r>
            <a:r>
              <a:rPr lang="en-GB" sz="2400" dirty="0" err="1"/>
              <a:t>Ressourcengruppen</a:t>
            </a:r>
            <a:r>
              <a:rPr lang="en-GB" sz="2400" dirty="0"/>
              <a:t> </a:t>
            </a:r>
            <a:r>
              <a:rPr lang="en-GB" sz="2400" dirty="0" err="1"/>
              <a:t>zu</a:t>
            </a:r>
            <a:r>
              <a:rPr lang="en-GB" sz="2400" dirty="0"/>
              <a:t> </a:t>
            </a:r>
            <a:r>
              <a:rPr lang="en-GB" sz="2400" dirty="0" err="1"/>
              <a:t>erstellen</a:t>
            </a:r>
            <a:r>
              <a:rPr lang="en-GB" sz="2400" dirty="0"/>
              <a:t> muss der SCOPE auf die Ebene der Subscription “</a:t>
            </a:r>
            <a:r>
              <a:rPr lang="en-GB" sz="2400" dirty="0" err="1"/>
              <a:t>gehoben</a:t>
            </a:r>
            <a:r>
              <a:rPr lang="en-GB" sz="2400" dirty="0"/>
              <a:t>” </a:t>
            </a:r>
            <a:r>
              <a:rPr lang="en-GB" sz="2400" dirty="0" err="1"/>
              <a:t>werden</a:t>
            </a:r>
            <a:endParaRPr lang="en-GB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GB" sz="1200" b="1" dirty="0">
              <a:latin typeface="Consolas" panose="020B0609020204030204" pitchFamily="49" charset="0"/>
            </a:endParaRPr>
          </a:p>
          <a:p>
            <a:pPr lvl="1"/>
            <a:r>
              <a:rPr lang="de-AT" sz="1200" b="0" i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targetScope</a:t>
            </a:r>
            <a:r>
              <a:rPr lang="de-AT" sz="1200" b="0" i="0" dirty="0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AT" sz="1200" b="0" i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AT" sz="1200" b="0" i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subscription</a:t>
            </a:r>
            <a:r>
              <a:rPr lang="de-AT" sz="1200" b="0" i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de-AT" sz="1200" b="0" i="0" dirty="0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de-AT" sz="1200" b="0" i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de-AT" sz="1200" b="0" i="0" dirty="0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sz="1200" b="0" i="0" dirty="0" err="1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resourceGroupName</a:t>
            </a:r>
            <a:r>
              <a:rPr lang="de-AT" sz="1200" b="0" i="0" dirty="0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sz="1200" b="0" i="0" dirty="0" err="1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e-AT" sz="1200" b="0" i="0" dirty="0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de-AT" sz="1200" b="0" i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de-AT" sz="1200" b="0" i="0" dirty="0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sz="1200" b="0" i="0" dirty="0" err="1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resourceGroupLocation</a:t>
            </a:r>
            <a:r>
              <a:rPr lang="de-AT" sz="1200" b="0" i="0" dirty="0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sz="1200" b="0" i="0" dirty="0" err="1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e-AT" sz="1200" b="0" i="0" dirty="0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de-AT" sz="1200" b="0" i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resource</a:t>
            </a:r>
            <a:r>
              <a:rPr lang="de-AT" sz="1200" b="0" i="0" dirty="0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sz="1200" b="0" i="0" dirty="0" err="1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newRG</a:t>
            </a:r>
            <a:r>
              <a:rPr lang="de-AT" sz="1200" b="0" i="0" dirty="0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sz="1200" b="0" i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AT" sz="1200" b="0" i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Microsoft.Resources</a:t>
            </a:r>
            <a:r>
              <a:rPr lang="de-AT" sz="1200" b="0" i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/resourceGroups</a:t>
            </a:r>
            <a:r>
              <a:rPr lang="de-AT" sz="1200" b="0" i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@2021-01-01‘ </a:t>
            </a:r>
            <a:r>
              <a:rPr lang="de-AT" sz="1200" b="0" i="0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…</a:t>
            </a:r>
            <a:endParaRPr lang="de-AT" sz="12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42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477053"/>
          </a:xfrm>
        </p:spPr>
        <p:txBody>
          <a:bodyPr anchor="ctr">
            <a:noAutofit/>
          </a:bodyPr>
          <a:lstStyle/>
          <a:p>
            <a:r>
              <a:rPr lang="en-US" dirty="0"/>
              <a:t>Demo BICEP.1</a:t>
            </a:r>
            <a:br>
              <a:rPr lang="en-US" dirty="0"/>
            </a:br>
            <a:r>
              <a:rPr lang="en-US" dirty="0"/>
              <a:t>BICEP Basics</a:t>
            </a:r>
          </a:p>
        </p:txBody>
      </p:sp>
    </p:spTree>
    <p:extLst>
      <p:ext uri="{BB962C8B-B14F-4D97-AF65-F5344CB8AC3E}">
        <p14:creationId xmlns:p14="http://schemas.microsoft.com/office/powerpoint/2010/main" val="149088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22" y="1967265"/>
            <a:ext cx="30556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Module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fld id="{122F5583-F73F-4508-82ED-BF8052230B7F}" type="datetime1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R="0" lvl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tabLst/>
                <a:defRPr/>
              </a:pPr>
              <a:t>5/3/2023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fld id="{3711ACC2-09CF-4530-9F92-48EA567E62EA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R="0" lvl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tabLst/>
                <a:defRPr/>
              </a:pPr>
              <a:t>18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25C4A0-B1D9-F33C-1D7F-2BB4FAF5D51A}"/>
              </a:ext>
            </a:extLst>
          </p:cNvPr>
          <p:cNvSpPr txBox="1"/>
          <p:nvPr/>
        </p:nvSpPr>
        <p:spPr>
          <a:xfrm>
            <a:off x="4840506" y="2079056"/>
            <a:ext cx="64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/>
              <a:t>Module </a:t>
            </a:r>
            <a:r>
              <a:rPr lang="en-GB" sz="2400" dirty="0" err="1"/>
              <a:t>erlauben</a:t>
            </a:r>
            <a:r>
              <a:rPr lang="en-GB" sz="2400" dirty="0"/>
              <a:t> die </a:t>
            </a:r>
            <a:r>
              <a:rPr lang="en-GB" sz="2400" dirty="0" err="1"/>
              <a:t>Aufteilung</a:t>
            </a:r>
            <a:r>
              <a:rPr lang="en-GB" sz="2400" dirty="0"/>
              <a:t> von </a:t>
            </a:r>
            <a:r>
              <a:rPr lang="en-GB" sz="2400" dirty="0" err="1"/>
              <a:t>Inhalten</a:t>
            </a:r>
            <a:r>
              <a:rPr lang="en-GB" sz="2400" dirty="0"/>
              <a:t> auf </a:t>
            </a:r>
            <a:r>
              <a:rPr lang="en-GB" sz="2400" dirty="0" err="1"/>
              <a:t>verschiedene</a:t>
            </a:r>
            <a:r>
              <a:rPr lang="en-GB" sz="2400" dirty="0"/>
              <a:t> Template </a:t>
            </a:r>
            <a:r>
              <a:rPr lang="en-GB" sz="2400" dirty="0" err="1"/>
              <a:t>Dateien</a:t>
            </a:r>
            <a:endParaRPr lang="en-GB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/>
              <a:t>Module </a:t>
            </a:r>
            <a:r>
              <a:rPr lang="en-GB" sz="2400" dirty="0" err="1"/>
              <a:t>erlauben</a:t>
            </a:r>
            <a:r>
              <a:rPr lang="en-GB" sz="2400" dirty="0"/>
              <a:t> die </a:t>
            </a:r>
            <a:r>
              <a:rPr lang="en-GB" sz="2400" dirty="0" err="1"/>
              <a:t>Parametrisierung</a:t>
            </a:r>
            <a:r>
              <a:rPr lang="en-GB" sz="2400" dirty="0"/>
              <a:t> und </a:t>
            </a:r>
            <a:r>
              <a:rPr lang="en-GB" sz="2400" dirty="0" err="1"/>
              <a:t>Erstellung</a:t>
            </a:r>
            <a:r>
              <a:rPr lang="en-GB" sz="2400" dirty="0"/>
              <a:t> </a:t>
            </a:r>
            <a:r>
              <a:rPr lang="en-GB" sz="2400" dirty="0" err="1"/>
              <a:t>wiederverwendbarer</a:t>
            </a:r>
            <a:r>
              <a:rPr lang="en-GB" sz="2400" dirty="0"/>
              <a:t> “</a:t>
            </a:r>
            <a:r>
              <a:rPr lang="en-GB" sz="2400" dirty="0" err="1"/>
              <a:t>Blöcke</a:t>
            </a:r>
            <a:r>
              <a:rPr lang="en-GB" sz="2400" dirty="0"/>
              <a:t>”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/>
              <a:t>Module </a:t>
            </a:r>
            <a:r>
              <a:rPr lang="en-GB" sz="2400" dirty="0" err="1"/>
              <a:t>können</a:t>
            </a:r>
            <a:r>
              <a:rPr lang="en-GB" sz="2400" dirty="0"/>
              <a:t> von </a:t>
            </a:r>
            <a:r>
              <a:rPr lang="en-GB" sz="2400" dirty="0" err="1"/>
              <a:t>lokalen</a:t>
            </a:r>
            <a:r>
              <a:rPr lang="en-GB" sz="2400" dirty="0"/>
              <a:t> </a:t>
            </a:r>
            <a:r>
              <a:rPr lang="en-GB" sz="2400" dirty="0" err="1"/>
              <a:t>Dateien</a:t>
            </a:r>
            <a:r>
              <a:rPr lang="en-GB" sz="2400" dirty="0"/>
              <a:t> </a:t>
            </a:r>
            <a:r>
              <a:rPr lang="en-GB" sz="2400" dirty="0" err="1"/>
              <a:t>oder</a:t>
            </a:r>
            <a:r>
              <a:rPr lang="en-GB" sz="2400" dirty="0"/>
              <a:t> </a:t>
            </a:r>
            <a:r>
              <a:rPr lang="en-GB" sz="2400" dirty="0" err="1"/>
              <a:t>auch</a:t>
            </a:r>
            <a:r>
              <a:rPr lang="en-GB" sz="2400" dirty="0"/>
              <a:t> </a:t>
            </a:r>
            <a:r>
              <a:rPr lang="en-GB" sz="2400" dirty="0" err="1"/>
              <a:t>aus</a:t>
            </a:r>
            <a:r>
              <a:rPr lang="en-GB" sz="2400" dirty="0"/>
              <a:t> Repositories </a:t>
            </a:r>
            <a:r>
              <a:rPr lang="en-GB" sz="2400" dirty="0" err="1"/>
              <a:t>geladen</a:t>
            </a:r>
            <a:r>
              <a:rPr lang="en-GB" sz="2400" dirty="0"/>
              <a:t> </a:t>
            </a:r>
            <a:r>
              <a:rPr lang="en-GB" sz="2400" dirty="0" err="1"/>
              <a:t>werden</a:t>
            </a: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2625696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22" y="1967265"/>
            <a:ext cx="30556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Bicep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Deployment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Optionen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fld id="{122F5583-F73F-4508-82ED-BF8052230B7F}" type="datetime1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R="0" lvl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tabLst/>
                <a:defRPr/>
              </a:pPr>
              <a:t>5/3/2023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fld id="{3711ACC2-09CF-4530-9F92-48EA567E62EA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R="0" lvl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tabLst/>
                <a:defRPr/>
              </a:pPr>
              <a:t>19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E59BD2-B891-7A3B-FEF5-D75C70DC40FF}"/>
              </a:ext>
            </a:extLst>
          </p:cNvPr>
          <p:cNvSpPr txBox="1"/>
          <p:nvPr/>
        </p:nvSpPr>
        <p:spPr>
          <a:xfrm>
            <a:off x="5743727" y="219412"/>
            <a:ext cx="3636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/>
              <a:t>Visual Studio Extension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C78248-BDE8-FF3E-2132-FC4E7C75C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670" y="857009"/>
            <a:ext cx="5182934" cy="26123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84A85E-D09D-F952-F733-6045FFB5A847}"/>
              </a:ext>
            </a:extLst>
          </p:cNvPr>
          <p:cNvSpPr txBox="1"/>
          <p:nvPr/>
        </p:nvSpPr>
        <p:spPr>
          <a:xfrm>
            <a:off x="4147608" y="3863437"/>
            <a:ext cx="7143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 err="1"/>
              <a:t>Erlaubt</a:t>
            </a:r>
            <a:r>
              <a:rPr lang="en-GB" sz="2400" dirty="0"/>
              <a:t> die </a:t>
            </a:r>
            <a:r>
              <a:rPr lang="en-GB" sz="2400" dirty="0" err="1"/>
              <a:t>Erstellung</a:t>
            </a:r>
            <a:r>
              <a:rPr lang="en-GB" sz="2400" dirty="0"/>
              <a:t> </a:t>
            </a:r>
            <a:r>
              <a:rPr lang="en-GB" sz="2400" dirty="0" err="1"/>
              <a:t>einer</a:t>
            </a:r>
            <a:r>
              <a:rPr lang="en-GB" sz="2400" dirty="0"/>
              <a:t> </a:t>
            </a:r>
            <a:r>
              <a:rPr lang="en-GB" sz="2400" dirty="0" err="1"/>
              <a:t>externen</a:t>
            </a:r>
            <a:r>
              <a:rPr lang="en-GB" sz="2400" dirty="0"/>
              <a:t> Parameter </a:t>
            </a:r>
            <a:r>
              <a:rPr lang="en-GB" sz="2400" dirty="0" err="1"/>
              <a:t>Datei</a:t>
            </a:r>
            <a:endParaRPr lang="en-GB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D5AE4A-BA30-F7FE-1D01-372F9D117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480" y="4514522"/>
            <a:ext cx="4323194" cy="124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951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Connector 1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Inhalte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0465021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9491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22" y="1967265"/>
            <a:ext cx="30556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Bicep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Deployment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CLI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fld id="{122F5583-F73F-4508-82ED-BF8052230B7F}" type="datetime1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R="0" lvl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tabLst/>
                <a:defRPr/>
              </a:pPr>
              <a:t>5/3/2023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fld id="{3711ACC2-09CF-4530-9F92-48EA567E62EA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R="0" lvl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tabLst/>
                <a:defRPr/>
              </a:pPr>
              <a:t>20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E59BD2-B891-7A3B-FEF5-D75C70DC40FF}"/>
              </a:ext>
            </a:extLst>
          </p:cNvPr>
          <p:cNvSpPr txBox="1"/>
          <p:nvPr/>
        </p:nvSpPr>
        <p:spPr>
          <a:xfrm>
            <a:off x="4330828" y="660380"/>
            <a:ext cx="714375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 err="1"/>
              <a:t>Voraussetzungen</a:t>
            </a:r>
            <a:endParaRPr lang="en-GB" sz="24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GB" sz="2400" dirty="0"/>
              <a:t>Azure CLI &gt; 2.20.0 (check </a:t>
            </a:r>
            <a:r>
              <a:rPr lang="en-GB" sz="2400" dirty="0" err="1"/>
              <a:t>mit</a:t>
            </a:r>
            <a:r>
              <a:rPr lang="en-GB" sz="2400" dirty="0"/>
              <a:t> </a:t>
            </a:r>
            <a:r>
              <a:rPr lang="en-GB" sz="2400" dirty="0" err="1">
                <a:latin typeface="Consolas" panose="020B0609020204030204" pitchFamily="49" charset="0"/>
              </a:rPr>
              <a:t>az</a:t>
            </a:r>
            <a:r>
              <a:rPr lang="en-GB" sz="2400" dirty="0">
                <a:latin typeface="Consolas" panose="020B0609020204030204" pitchFamily="49" charset="0"/>
              </a:rPr>
              <a:t> version</a:t>
            </a:r>
            <a:r>
              <a:rPr lang="en-GB" sz="2400" dirty="0"/>
              <a:t>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GB" sz="2400" dirty="0" err="1"/>
              <a:t>Aktive</a:t>
            </a:r>
            <a:r>
              <a:rPr lang="en-GB" sz="2400" dirty="0"/>
              <a:t> Session </a:t>
            </a:r>
            <a:r>
              <a:rPr lang="en-GB" sz="2400" dirty="0" err="1"/>
              <a:t>zu</a:t>
            </a:r>
            <a:r>
              <a:rPr lang="en-GB" sz="2400" dirty="0"/>
              <a:t> </a:t>
            </a:r>
            <a:r>
              <a:rPr lang="en-GB" sz="2400" dirty="0" err="1"/>
              <a:t>richtiger</a:t>
            </a:r>
            <a:r>
              <a:rPr lang="en-GB" sz="2400" dirty="0"/>
              <a:t> Subscription </a:t>
            </a:r>
            <a:r>
              <a:rPr lang="en-GB" sz="2400" dirty="0" err="1"/>
              <a:t>mittels</a:t>
            </a:r>
            <a:r>
              <a:rPr lang="en-GB" sz="2400" dirty="0"/>
              <a:t>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GB" sz="2400" dirty="0" err="1">
                <a:latin typeface="Consolas" panose="020B0609020204030204" pitchFamily="49" charset="0"/>
              </a:rPr>
              <a:t>az</a:t>
            </a:r>
            <a:r>
              <a:rPr lang="en-GB" sz="2400" dirty="0">
                <a:latin typeface="Consolas" panose="020B0609020204030204" pitchFamily="49" charset="0"/>
              </a:rPr>
              <a:t> login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GB" sz="2400" dirty="0" err="1">
                <a:latin typeface="Consolas" panose="020B0609020204030204" pitchFamily="49" charset="0"/>
              </a:rPr>
              <a:t>az</a:t>
            </a:r>
            <a:r>
              <a:rPr lang="en-GB" sz="2400" dirty="0">
                <a:latin typeface="Consolas" panose="020B0609020204030204" pitchFamily="49" charset="0"/>
              </a:rPr>
              <a:t> account set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>
                <a:latin typeface="+mj-lt"/>
              </a:rPr>
              <a:t>Deployment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GB" sz="1600" dirty="0">
                <a:latin typeface="Consolas" panose="020B0609020204030204" pitchFamily="49" charset="0"/>
              </a:rPr>
              <a:t>In </a:t>
            </a:r>
            <a:r>
              <a:rPr lang="en-GB" sz="1600" dirty="0" err="1">
                <a:latin typeface="Consolas" panose="020B0609020204030204" pitchFamily="49" charset="0"/>
              </a:rPr>
              <a:t>Ressoucengruppe</a:t>
            </a:r>
            <a:endParaRPr lang="en-GB" sz="1600" dirty="0"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GB" sz="1600" dirty="0">
              <a:latin typeface="Consolas" panose="020B0609020204030204" pitchFamily="49" charset="0"/>
            </a:endParaRP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GB" sz="1400" dirty="0" err="1">
                <a:latin typeface="Consolas" panose="020B0609020204030204" pitchFamily="49" charset="0"/>
              </a:rPr>
              <a:t>az</a:t>
            </a:r>
            <a:r>
              <a:rPr lang="en-GB" sz="1400" dirty="0">
                <a:latin typeface="Consolas" panose="020B0609020204030204" pitchFamily="49" charset="0"/>
              </a:rPr>
              <a:t> deployment group create --resource-group &lt;resource-group-name&gt; --template-file &lt;path-to-bicep&gt;</a:t>
            </a:r>
            <a:endParaRPr lang="en-GB" sz="1600" dirty="0"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GB" sz="1600" dirty="0">
                <a:latin typeface="Consolas" panose="020B0609020204030204" pitchFamily="49" charset="0"/>
              </a:rPr>
              <a:t>In Subscription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GB" sz="1600" dirty="0">
              <a:latin typeface="Consolas" panose="020B0609020204030204" pitchFamily="49" charset="0"/>
            </a:endParaRP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GB" sz="1400" dirty="0" err="1">
                <a:latin typeface="Consolas" panose="020B0609020204030204" pitchFamily="49" charset="0"/>
              </a:rPr>
              <a:t>az</a:t>
            </a:r>
            <a:r>
              <a:rPr lang="en-GB" sz="1400" dirty="0">
                <a:latin typeface="Consolas" panose="020B0609020204030204" pitchFamily="49" charset="0"/>
              </a:rPr>
              <a:t> deployment sub create --location &lt;location&gt; --template-file &lt;path-to-bicep&gt;</a:t>
            </a:r>
          </a:p>
          <a:p>
            <a:pPr lvl="2"/>
            <a:endParaRPr lang="en-GB" sz="1400" dirty="0">
              <a:latin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>
                <a:latin typeface="+mj-lt"/>
              </a:rPr>
              <a:t>Parameter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de-AT" sz="1400" b="0" i="0" dirty="0">
                <a:effectLst/>
                <a:latin typeface="Consolas" panose="020B0609020204030204" pitchFamily="49" charset="0"/>
              </a:rPr>
              <a:t>--parameters </a:t>
            </a:r>
            <a:r>
              <a:rPr lang="de-AT" sz="1400" b="0" i="0" dirty="0" err="1">
                <a:effectLst/>
                <a:latin typeface="Consolas" panose="020B0609020204030204" pitchFamily="49" charset="0"/>
              </a:rPr>
              <a:t>exampleString</a:t>
            </a:r>
            <a:r>
              <a:rPr lang="de-AT" sz="1400" b="0" i="0" dirty="0">
                <a:effectLst/>
                <a:latin typeface="Consolas" panose="020B0609020204030204" pitchFamily="49" charset="0"/>
              </a:rPr>
              <a:t>='inline </a:t>
            </a:r>
            <a:r>
              <a:rPr lang="de-AT" sz="1400" b="0" i="0" dirty="0" err="1">
                <a:effectLst/>
                <a:latin typeface="Consolas" panose="020B0609020204030204" pitchFamily="49" charset="0"/>
              </a:rPr>
              <a:t>string</a:t>
            </a:r>
            <a:r>
              <a:rPr lang="de-AT" sz="1400" b="0" i="0" dirty="0">
                <a:effectLst/>
                <a:latin typeface="Consolas" panose="020B0609020204030204" pitchFamily="49" charset="0"/>
              </a:rPr>
              <a:t>‘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da-DK" sz="1600" b="0" i="0" dirty="0">
                <a:solidFill>
                  <a:srgbClr val="01CFFF"/>
                </a:solidFill>
                <a:effectLst/>
                <a:latin typeface="Consolas" panose="020B0609020204030204" pitchFamily="49" charset="0"/>
              </a:rPr>
              <a:t>--parameters</a:t>
            </a:r>
            <a:r>
              <a:rPr lang="da-DK" sz="1600" b="0" i="0" dirty="0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600" b="0" i="0" dirty="0">
                <a:solidFill>
                  <a:srgbClr val="01CFFF"/>
                </a:solidFill>
                <a:effectLst/>
                <a:latin typeface="Consolas" panose="020B0609020204030204" pitchFamily="49" charset="0"/>
              </a:rPr>
              <a:t>exampleString=</a:t>
            </a:r>
            <a:r>
              <a:rPr lang="da-DK" sz="1600" b="0" i="0" dirty="0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@stringContent.txt </a:t>
            </a:r>
            <a:r>
              <a:rPr lang="da-DK" sz="1400" b="0" i="0" dirty="0">
                <a:solidFill>
                  <a:srgbClr val="01CFFF"/>
                </a:solidFill>
                <a:effectLst/>
                <a:latin typeface="Consolas" panose="020B0609020204030204" pitchFamily="49" charset="0"/>
              </a:rPr>
              <a:t>exampleArray=</a:t>
            </a:r>
            <a:r>
              <a:rPr lang="da-DK" sz="1400" b="0" i="0" dirty="0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@arrayContent.json</a:t>
            </a:r>
            <a:endParaRPr lang="de-AT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269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22" y="1967265"/>
            <a:ext cx="30556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Bicep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Deployment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PowerShell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fld id="{122F5583-F73F-4508-82ED-BF8052230B7F}" type="datetime1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R="0" lvl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tabLst/>
                <a:defRPr/>
              </a:pPr>
              <a:t>5/3/2023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fld id="{3711ACC2-09CF-4530-9F92-48EA567E62EA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R="0" lvl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tabLst/>
                <a:defRPr/>
              </a:pPr>
              <a:t>21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E59BD2-B891-7A3B-FEF5-D75C70DC40FF}"/>
              </a:ext>
            </a:extLst>
          </p:cNvPr>
          <p:cNvSpPr txBox="1"/>
          <p:nvPr/>
        </p:nvSpPr>
        <p:spPr>
          <a:xfrm>
            <a:off x="4350998" y="851998"/>
            <a:ext cx="784100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 err="1"/>
              <a:t>Voraussetzungen</a:t>
            </a:r>
            <a:endParaRPr lang="en-GB" sz="24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GB" sz="2400" dirty="0"/>
              <a:t>Azure PowerShell  &gt; 5.6.2 (Find-Module Az)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GB" sz="2400" dirty="0"/>
              <a:t>BICEP </a:t>
            </a:r>
            <a:r>
              <a:rPr lang="en-GB" sz="2400" dirty="0" err="1"/>
              <a:t>ist</a:t>
            </a:r>
            <a:r>
              <a:rPr lang="en-GB" sz="2400" dirty="0"/>
              <a:t> </a:t>
            </a:r>
            <a:r>
              <a:rPr lang="en-GB" sz="2400" u="sng" dirty="0"/>
              <a:t>NICHT TEIL </a:t>
            </a:r>
            <a:r>
              <a:rPr lang="en-GB" sz="2400" dirty="0"/>
              <a:t>von AZ (</a:t>
            </a:r>
            <a:r>
              <a:rPr lang="en-GB" sz="2400" dirty="0" err="1"/>
              <a:t>manuelle</a:t>
            </a:r>
            <a:r>
              <a:rPr lang="en-GB" sz="2400" dirty="0"/>
              <a:t> Installation </a:t>
            </a:r>
            <a:r>
              <a:rPr lang="en-GB" sz="2400" dirty="0" err="1"/>
              <a:t>nötig</a:t>
            </a:r>
            <a:r>
              <a:rPr lang="en-GB" sz="2400" dirty="0"/>
              <a:t>)</a:t>
            </a:r>
            <a:endParaRPr lang="en-GB" sz="2400" u="sng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GB" sz="2400" dirty="0" err="1"/>
              <a:t>Aktive</a:t>
            </a:r>
            <a:r>
              <a:rPr lang="en-GB" sz="2400" dirty="0"/>
              <a:t> Session </a:t>
            </a:r>
            <a:r>
              <a:rPr lang="en-GB" sz="2400" dirty="0" err="1"/>
              <a:t>zu</a:t>
            </a:r>
            <a:r>
              <a:rPr lang="en-GB" sz="2400" dirty="0"/>
              <a:t> </a:t>
            </a:r>
            <a:r>
              <a:rPr lang="en-GB" sz="2400" dirty="0" err="1"/>
              <a:t>richtiger</a:t>
            </a:r>
            <a:r>
              <a:rPr lang="en-GB" sz="2400" dirty="0"/>
              <a:t> Subscription </a:t>
            </a:r>
            <a:r>
              <a:rPr lang="en-GB" sz="2400" dirty="0" err="1"/>
              <a:t>mittels</a:t>
            </a:r>
            <a:r>
              <a:rPr lang="en-GB" sz="2400" dirty="0"/>
              <a:t>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GB" sz="2400" dirty="0">
                <a:latin typeface="Consolas" panose="020B0609020204030204" pitchFamily="49" charset="0"/>
              </a:rPr>
              <a:t>Connect-</a:t>
            </a:r>
            <a:r>
              <a:rPr lang="en-GB" sz="2400" dirty="0" err="1">
                <a:latin typeface="Consolas" panose="020B0609020204030204" pitchFamily="49" charset="0"/>
              </a:rPr>
              <a:t>AzAccount</a:t>
            </a:r>
            <a:endParaRPr lang="en-GB" sz="2400" dirty="0">
              <a:latin typeface="Consolas" panose="020B0609020204030204" pitchFamily="49" charset="0"/>
            </a:endParaRP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GB" sz="2000" dirty="0">
                <a:latin typeface="Consolas" panose="020B0609020204030204" pitchFamily="49" charset="0"/>
              </a:rPr>
              <a:t>Get-</a:t>
            </a:r>
            <a:r>
              <a:rPr lang="en-GB" sz="2000" dirty="0" err="1">
                <a:latin typeface="Consolas" panose="020B0609020204030204" pitchFamily="49" charset="0"/>
              </a:rPr>
              <a:t>AzSubscription</a:t>
            </a:r>
            <a:r>
              <a:rPr lang="en-GB" sz="2000" dirty="0">
                <a:latin typeface="Consolas" panose="020B0609020204030204" pitchFamily="49" charset="0"/>
              </a:rPr>
              <a:t> | set-</a:t>
            </a:r>
            <a:r>
              <a:rPr lang="en-GB" sz="2000" dirty="0" err="1">
                <a:latin typeface="Consolas" panose="020B0609020204030204" pitchFamily="49" charset="0"/>
              </a:rPr>
              <a:t>azContext</a:t>
            </a:r>
            <a:endParaRPr lang="en-GB" sz="2000" dirty="0">
              <a:latin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>
                <a:latin typeface="+mj-lt"/>
              </a:rPr>
              <a:t>Deployment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</a:p>
          <a:p>
            <a:pPr lvl="2"/>
            <a:r>
              <a:rPr lang="en-GB" sz="1400" dirty="0">
                <a:latin typeface="Consolas" panose="020B0609020204030204" pitchFamily="49" charset="0"/>
              </a:rPr>
              <a:t>New-</a:t>
            </a:r>
            <a:r>
              <a:rPr lang="en-GB" sz="1400" dirty="0" err="1">
                <a:latin typeface="Consolas" panose="020B0609020204030204" pitchFamily="49" charset="0"/>
              </a:rPr>
              <a:t>AzResourceGroupDeployment</a:t>
            </a:r>
            <a:r>
              <a:rPr lang="en-GB" sz="1400" dirty="0">
                <a:latin typeface="Consolas" panose="020B0609020204030204" pitchFamily="49" charset="0"/>
              </a:rPr>
              <a:t> -</a:t>
            </a:r>
            <a:r>
              <a:rPr lang="en-GB" sz="1400" dirty="0" err="1">
                <a:latin typeface="Consolas" panose="020B0609020204030204" pitchFamily="49" charset="0"/>
              </a:rPr>
              <a:t>ResourceGroupName</a:t>
            </a:r>
            <a:r>
              <a:rPr lang="en-GB" sz="1400" dirty="0">
                <a:latin typeface="Consolas" panose="020B0609020204030204" pitchFamily="49" charset="0"/>
              </a:rPr>
              <a:t> &lt;resource-group-name&gt; -</a:t>
            </a:r>
            <a:r>
              <a:rPr lang="en-GB" sz="1400" dirty="0" err="1">
                <a:latin typeface="Consolas" panose="020B0609020204030204" pitchFamily="49" charset="0"/>
              </a:rPr>
              <a:t>TemplateFile</a:t>
            </a:r>
            <a:r>
              <a:rPr lang="en-GB" sz="1400" dirty="0">
                <a:latin typeface="Consolas" panose="020B0609020204030204" pitchFamily="49" charset="0"/>
              </a:rPr>
              <a:t> &lt;path-to-bicep&gt;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>
                <a:latin typeface="+mj-lt"/>
              </a:rPr>
              <a:t>Parameter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de-AT" sz="1400" b="0" i="0" dirty="0">
                <a:effectLst/>
                <a:latin typeface="Consolas" panose="020B0609020204030204" pitchFamily="49" charset="0"/>
              </a:rPr>
              <a:t>-&lt;</a:t>
            </a:r>
            <a:r>
              <a:rPr lang="de-AT" sz="1400" b="0" i="0" dirty="0" err="1">
                <a:effectLst/>
                <a:latin typeface="Consolas" panose="020B0609020204030204" pitchFamily="49" charset="0"/>
              </a:rPr>
              <a:t>parameterName</a:t>
            </a:r>
            <a:r>
              <a:rPr lang="de-AT" sz="1400" b="0" i="0" dirty="0">
                <a:effectLst/>
                <a:latin typeface="Consolas" panose="020B0609020204030204" pitchFamily="49" charset="0"/>
              </a:rPr>
              <a:t>&gt; &lt;Wert&gt;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da-DK" sz="1400" b="0" i="0" dirty="0">
                <a:solidFill>
                  <a:srgbClr val="01CFFF"/>
                </a:solidFill>
                <a:effectLst/>
                <a:latin typeface="Consolas" panose="020B0609020204030204" pitchFamily="49" charset="0"/>
              </a:rPr>
              <a:t>-&lt;parameterName&gt; `</a:t>
            </a:r>
          </a:p>
          <a:p>
            <a:pPr lvl="3"/>
            <a:r>
              <a:rPr lang="da-DK" sz="1400" b="0" i="0" dirty="0">
                <a:solidFill>
                  <a:srgbClr val="01C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sz="1400" b="0" i="0" dirty="0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de-AT" sz="1400" b="0" i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de-AT" sz="1400" b="0" i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-Content</a:t>
            </a:r>
            <a:r>
              <a:rPr lang="de-AT" sz="1400" b="0" i="0" dirty="0">
                <a:solidFill>
                  <a:srgbClr val="01CFFF"/>
                </a:solidFill>
                <a:effectLst/>
                <a:latin typeface="Consolas" panose="020B0609020204030204" pitchFamily="49" charset="0"/>
              </a:rPr>
              <a:t> -Path</a:t>
            </a:r>
            <a:r>
              <a:rPr lang="de-AT" sz="1400" b="0" i="0" dirty="0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 .\stringcontent.txt</a:t>
            </a:r>
            <a:r>
              <a:rPr lang="de-AT" sz="1400" b="0" i="0" dirty="0">
                <a:solidFill>
                  <a:srgbClr val="01CFFF"/>
                </a:solidFill>
                <a:effectLst/>
                <a:latin typeface="Consolas" panose="020B0609020204030204" pitchFamily="49" charset="0"/>
              </a:rPr>
              <a:t> -Raw</a:t>
            </a:r>
            <a:r>
              <a:rPr lang="de-AT" sz="1400" b="0" i="0" dirty="0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)</a:t>
            </a:r>
            <a:endParaRPr lang="de-AT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441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477053"/>
          </a:xfrm>
        </p:spPr>
        <p:txBody>
          <a:bodyPr anchor="ctr">
            <a:noAutofit/>
          </a:bodyPr>
          <a:lstStyle/>
          <a:p>
            <a:r>
              <a:rPr lang="en-US" dirty="0"/>
              <a:t>Demo BICEP.2</a:t>
            </a:r>
            <a:br>
              <a:rPr lang="en-US" dirty="0"/>
            </a:br>
            <a:r>
              <a:rPr lang="en-US" dirty="0"/>
              <a:t>BICEP Deployment</a:t>
            </a:r>
          </a:p>
        </p:txBody>
      </p:sp>
    </p:spTree>
    <p:extLst>
      <p:ext uri="{BB962C8B-B14F-4D97-AF65-F5344CB8AC3E}">
        <p14:creationId xmlns:p14="http://schemas.microsoft.com/office/powerpoint/2010/main" val="322807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22" y="1967265"/>
            <a:ext cx="30556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What-If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fld id="{122F5583-F73F-4508-82ED-BF8052230B7F}" type="datetime1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R="0" lvl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tabLst/>
                <a:defRPr/>
              </a:pPr>
              <a:t>5/3/2023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fld id="{3711ACC2-09CF-4530-9F92-48EA567E62EA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R="0" lvl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tabLst/>
                <a:defRPr/>
              </a:pPr>
              <a:t>23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C67C3F-0E32-0AE3-5009-133B31631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980" y="2144422"/>
            <a:ext cx="4219575" cy="3324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02C26E-AE01-ACB3-390D-57C88E506A43}"/>
              </a:ext>
            </a:extLst>
          </p:cNvPr>
          <p:cNvSpPr txBox="1"/>
          <p:nvPr/>
        </p:nvSpPr>
        <p:spPr>
          <a:xfrm>
            <a:off x="4338022" y="1389353"/>
            <a:ext cx="60942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b="0" i="0" dirty="0">
                <a:solidFill>
                  <a:srgbClr val="E6E6E6"/>
                </a:solidFill>
                <a:effectLst/>
                <a:latin typeface="+mj-lt"/>
              </a:rPr>
              <a:t>Simuliert Änderungen welche durchgeführt werden mittels Farbcodierungen</a:t>
            </a:r>
            <a:endParaRPr lang="de-A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1942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22" y="1967265"/>
            <a:ext cx="30556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ARM &gt; Bicep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fld id="{122F5583-F73F-4508-82ED-BF8052230B7F}" type="datetime1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R="0" lvl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tabLst/>
                <a:defRPr/>
              </a:pPr>
              <a:t>5/3/2023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fld id="{3711ACC2-09CF-4530-9F92-48EA567E62EA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R="0" lvl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tabLst/>
                <a:defRPr/>
              </a:pPr>
              <a:t>24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0133C8-8392-3462-6581-F353F975BA25}"/>
              </a:ext>
            </a:extLst>
          </p:cNvPr>
          <p:cNvSpPr txBox="1"/>
          <p:nvPr/>
        </p:nvSpPr>
        <p:spPr>
          <a:xfrm>
            <a:off x="4857750" y="30562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b="0" i="0" dirty="0" err="1">
                <a:solidFill>
                  <a:srgbClr val="569CD6"/>
                </a:solidFill>
                <a:effectLst/>
                <a:latin typeface="SFMono-Regular"/>
              </a:rPr>
              <a:t>az</a:t>
            </a:r>
            <a:r>
              <a:rPr lang="de-AT" b="0" i="0" dirty="0">
                <a:solidFill>
                  <a:srgbClr val="569CD6"/>
                </a:solidFill>
                <a:effectLst/>
                <a:latin typeface="SFMono-Regular"/>
              </a:rPr>
              <a:t> </a:t>
            </a:r>
            <a:r>
              <a:rPr lang="de-AT" b="0" i="0" dirty="0" err="1">
                <a:solidFill>
                  <a:srgbClr val="569CD6"/>
                </a:solidFill>
                <a:effectLst/>
                <a:latin typeface="SFMono-Regular"/>
              </a:rPr>
              <a:t>bicep</a:t>
            </a:r>
            <a:r>
              <a:rPr lang="de-AT" b="0" i="0" dirty="0">
                <a:solidFill>
                  <a:srgbClr val="569CD6"/>
                </a:solidFill>
                <a:effectLst/>
                <a:latin typeface="SFMono-Regular"/>
              </a:rPr>
              <a:t> </a:t>
            </a:r>
            <a:r>
              <a:rPr lang="de-AT" b="0" i="0" dirty="0" err="1">
                <a:solidFill>
                  <a:srgbClr val="569CD6"/>
                </a:solidFill>
                <a:effectLst/>
                <a:latin typeface="SFMono-Regular"/>
              </a:rPr>
              <a:t>decompile</a:t>
            </a:r>
            <a:r>
              <a:rPr lang="de-AT" b="0" i="0" dirty="0">
                <a:solidFill>
                  <a:srgbClr val="569CD6"/>
                </a:solidFill>
                <a:effectLst/>
                <a:latin typeface="SFMono-Regular"/>
              </a:rPr>
              <a:t> </a:t>
            </a:r>
            <a:r>
              <a:rPr lang="de-AT" b="0" i="0" dirty="0">
                <a:solidFill>
                  <a:srgbClr val="01CFFF"/>
                </a:solidFill>
                <a:effectLst/>
                <a:latin typeface="SFMono-Regular"/>
              </a:rPr>
              <a:t>--file</a:t>
            </a:r>
            <a:r>
              <a:rPr lang="de-AT" b="0" i="0" dirty="0">
                <a:solidFill>
                  <a:srgbClr val="E6E6E6"/>
                </a:solidFill>
                <a:effectLst/>
                <a:latin typeface="SFMono-Regular"/>
              </a:rPr>
              <a:t> </a:t>
            </a:r>
            <a:r>
              <a:rPr lang="de-AT" b="0" i="0" dirty="0" err="1">
                <a:solidFill>
                  <a:srgbClr val="E6E6E6"/>
                </a:solidFill>
                <a:effectLst/>
                <a:latin typeface="SFMono-Regular"/>
              </a:rPr>
              <a:t>main.json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297368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477053"/>
          </a:xfrm>
        </p:spPr>
        <p:txBody>
          <a:bodyPr anchor="ctr">
            <a:noAutofit/>
          </a:bodyPr>
          <a:lstStyle/>
          <a:p>
            <a:r>
              <a:rPr lang="en-US"/>
              <a:t>Lab BICEP.1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076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err="1"/>
              <a:t>Fragen</a:t>
            </a:r>
            <a:r>
              <a:rPr lang="en-US" sz="7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5717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22" y="1967265"/>
            <a:ext cx="30556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ARM Deployments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122F5583-F73F-4508-82ED-BF8052230B7F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5/3/2023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711ACC2-09CF-4530-9F92-48EA567E62E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6A43DD-B74D-4795-8F9E-5950B045E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502" y="1009456"/>
            <a:ext cx="7424355" cy="483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2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612A09-0C03-4E85-84CD-7C942A72A6A4}"/>
              </a:ext>
            </a:extLst>
          </p:cNvPr>
          <p:cNvSpPr/>
          <p:nvPr/>
        </p:nvSpPr>
        <p:spPr>
          <a:xfrm>
            <a:off x="4691411" y="5623295"/>
            <a:ext cx="733055" cy="7488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22" y="1967265"/>
            <a:ext cx="30556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ARM Templates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122F5583-F73F-4508-82ED-BF8052230B7F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5/3/2023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711ACC2-09CF-4530-9F92-48EA567E62E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D9A657-55AA-4A1A-BB29-102847E39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38" y="739899"/>
            <a:ext cx="7005420" cy="476860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8847FD8-8BD8-4DA9-86A7-9C7D8E2FBBC8}"/>
              </a:ext>
            </a:extLst>
          </p:cNvPr>
          <p:cNvSpPr/>
          <p:nvPr/>
        </p:nvSpPr>
        <p:spPr>
          <a:xfrm>
            <a:off x="5454947" y="5829278"/>
            <a:ext cx="5253527" cy="369332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https://github.com/Azure/azure-quickstart-templates</a:t>
            </a:r>
          </a:p>
        </p:txBody>
      </p:sp>
      <p:pic>
        <p:nvPicPr>
          <p:cNvPr id="9" name="Graphic 8" descr="Link">
            <a:extLst>
              <a:ext uri="{FF2B5EF4-FFF2-40B4-BE49-F238E27FC236}">
                <a16:creationId xmlns:a16="http://schemas.microsoft.com/office/drawing/2014/main" id="{048E4A43-4414-49AF-8A8A-CF047CC252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60930" y="5639541"/>
            <a:ext cx="733055" cy="74880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435DEBC-1006-47BA-AC9D-CACA3C610E92}"/>
              </a:ext>
            </a:extLst>
          </p:cNvPr>
          <p:cNvSpPr/>
          <p:nvPr/>
        </p:nvSpPr>
        <p:spPr>
          <a:xfrm>
            <a:off x="4691411" y="5625360"/>
            <a:ext cx="6342773" cy="7309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2849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22" y="1967265"/>
            <a:ext cx="30556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ARM Template - </a:t>
            </a:r>
            <a:r>
              <a:rPr lang="en-US" sz="3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Bestandteile</a:t>
            </a:r>
            <a:endParaRPr lang="en-US" sz="33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122F5583-F73F-4508-82ED-BF8052230B7F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5/3/2023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711ACC2-09CF-4530-9F92-48EA567E62E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689958-5F3E-40B2-A61C-4E9725A7A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741" y="721624"/>
            <a:ext cx="7441193" cy="480216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24BDB4E-DC87-4996-AA3E-20FD4472FC1B}"/>
              </a:ext>
            </a:extLst>
          </p:cNvPr>
          <p:cNvSpPr/>
          <p:nvPr/>
        </p:nvSpPr>
        <p:spPr>
          <a:xfrm>
            <a:off x="7159160" y="5829277"/>
            <a:ext cx="2140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8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hlinkClick r:id="rId4"/>
              </a:rPr>
              <a:t>http://aka.ms/Jcr7f7</a:t>
            </a:r>
            <a:r>
              <a:rPr kumimoji="0" lang="de-A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. </a:t>
            </a:r>
            <a:endParaRPr kumimoji="0" lang="de-A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3DA250-5CB2-4536-B8FA-EEB241F956C7}"/>
              </a:ext>
            </a:extLst>
          </p:cNvPr>
          <p:cNvSpPr/>
          <p:nvPr/>
        </p:nvSpPr>
        <p:spPr>
          <a:xfrm>
            <a:off x="4691411" y="5623295"/>
            <a:ext cx="733055" cy="7488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Graphic 10" descr="Link">
            <a:extLst>
              <a:ext uri="{FF2B5EF4-FFF2-40B4-BE49-F238E27FC236}">
                <a16:creationId xmlns:a16="http://schemas.microsoft.com/office/drawing/2014/main" id="{21F837FE-A76F-431C-9861-F3E7A9DC44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60930" y="5639541"/>
            <a:ext cx="733055" cy="7488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3370A81-3526-40F4-B1F7-E9D811CA6749}"/>
              </a:ext>
            </a:extLst>
          </p:cNvPr>
          <p:cNvSpPr/>
          <p:nvPr/>
        </p:nvSpPr>
        <p:spPr>
          <a:xfrm>
            <a:off x="4691411" y="5625360"/>
            <a:ext cx="6342773" cy="7309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4484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477053"/>
          </a:xfrm>
        </p:spPr>
        <p:txBody>
          <a:bodyPr anchor="ctr">
            <a:noAutofit/>
          </a:bodyPr>
          <a:lstStyle/>
          <a:p>
            <a:r>
              <a:rPr lang="en-US" dirty="0"/>
              <a:t>DEMO ARM.1</a:t>
            </a:r>
            <a:br>
              <a:rPr lang="en-US" dirty="0"/>
            </a:br>
            <a:r>
              <a:rPr lang="en-US" dirty="0"/>
              <a:t>Deployment von ARM Templates</a:t>
            </a:r>
          </a:p>
        </p:txBody>
      </p:sp>
    </p:spTree>
    <p:extLst>
      <p:ext uri="{BB962C8B-B14F-4D97-AF65-F5344CB8AC3E}">
        <p14:creationId xmlns:p14="http://schemas.microsoft.com/office/powerpoint/2010/main" val="163725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477053"/>
          </a:xfrm>
        </p:spPr>
        <p:txBody>
          <a:bodyPr anchor="ctr">
            <a:noAutofit/>
          </a:bodyPr>
          <a:lstStyle/>
          <a:p>
            <a:r>
              <a:rPr lang="en-US" dirty="0"/>
              <a:t>Lab ARM.1: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sz="4800" dirty="0"/>
              <a:t>Azure Resource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81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477053"/>
          </a:xfrm>
        </p:spPr>
        <p:txBody>
          <a:bodyPr anchor="ctr">
            <a:noAutofit/>
          </a:bodyPr>
          <a:lstStyle/>
          <a:p>
            <a:r>
              <a:rPr lang="en-US" dirty="0"/>
              <a:t>Bicep</a:t>
            </a:r>
          </a:p>
        </p:txBody>
      </p:sp>
    </p:spTree>
    <p:extLst>
      <p:ext uri="{BB962C8B-B14F-4D97-AF65-F5344CB8AC3E}">
        <p14:creationId xmlns:p14="http://schemas.microsoft.com/office/powerpoint/2010/main" val="404705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22" y="1967265"/>
            <a:ext cx="30556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Was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ist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Bicep?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marR="0" lvl="0" indent="-2857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fld id="{122F5583-F73F-4508-82ED-BF8052230B7F}" type="datetime1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285750" marR="0" lvl="0" indent="-28575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t>5/3/2023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marR="0" lvl="0" indent="-2857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fld id="{3711ACC2-09CF-4530-9F92-48EA567E62EA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285750" marR="0" lvl="0" indent="-28575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t>9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4BDB4E-DC87-4996-AA3E-20FD4472FC1B}"/>
              </a:ext>
            </a:extLst>
          </p:cNvPr>
          <p:cNvSpPr/>
          <p:nvPr/>
        </p:nvSpPr>
        <p:spPr>
          <a:xfrm>
            <a:off x="7837206" y="5810227"/>
            <a:ext cx="12474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AT" sz="2400" b="0" i="0" u="sng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hlinkClick r:id="rId3"/>
              </a:rPr>
              <a:t>Bicep</a:t>
            </a:r>
            <a:endParaRPr kumimoji="0" lang="de-AT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3DA250-5CB2-4536-B8FA-EEB241F956C7}"/>
              </a:ext>
            </a:extLst>
          </p:cNvPr>
          <p:cNvSpPr/>
          <p:nvPr/>
        </p:nvSpPr>
        <p:spPr>
          <a:xfrm>
            <a:off x="4691411" y="5623295"/>
            <a:ext cx="733055" cy="7488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de-AT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Graphic 10" descr="Link">
            <a:extLst>
              <a:ext uri="{FF2B5EF4-FFF2-40B4-BE49-F238E27FC236}">
                <a16:creationId xmlns:a16="http://schemas.microsoft.com/office/drawing/2014/main" id="{21F837FE-A76F-431C-9861-F3E7A9DC44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60930" y="5639541"/>
            <a:ext cx="733055" cy="7488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3370A81-3526-40F4-B1F7-E9D811CA6749}"/>
              </a:ext>
            </a:extLst>
          </p:cNvPr>
          <p:cNvSpPr/>
          <p:nvPr/>
        </p:nvSpPr>
        <p:spPr>
          <a:xfrm>
            <a:off x="4691411" y="5625360"/>
            <a:ext cx="6342773" cy="7309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de-AT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79BA06-CC41-9992-DCCA-DAD09DA01A8C}"/>
              </a:ext>
            </a:extLst>
          </p:cNvPr>
          <p:cNvSpPr txBox="1"/>
          <p:nvPr/>
        </p:nvSpPr>
        <p:spPr>
          <a:xfrm>
            <a:off x="5006635" y="1967265"/>
            <a:ext cx="61947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Domain Specific Language (DSL) </a:t>
            </a:r>
            <a:r>
              <a:rPr lang="en-GB" sz="2400" dirty="0" err="1"/>
              <a:t>mit</a:t>
            </a:r>
            <a:r>
              <a:rPr lang="en-GB" sz="2400" dirty="0"/>
              <a:t> </a:t>
            </a:r>
            <a:r>
              <a:rPr lang="en-GB" sz="2400" b="1" dirty="0" err="1"/>
              <a:t>deklarativer</a:t>
            </a:r>
            <a:r>
              <a:rPr lang="en-GB" sz="2400" b="1" dirty="0"/>
              <a:t> </a:t>
            </a:r>
            <a:r>
              <a:rPr lang="en-GB" sz="2400" dirty="0"/>
              <a:t>Syntax </a:t>
            </a:r>
            <a:r>
              <a:rPr lang="en-GB" sz="2400" dirty="0" err="1"/>
              <a:t>zur</a:t>
            </a:r>
            <a:r>
              <a:rPr lang="en-GB" sz="2400" dirty="0"/>
              <a:t> </a:t>
            </a:r>
            <a:r>
              <a:rPr lang="en-GB" sz="2400" dirty="0" err="1"/>
              <a:t>Erstellung</a:t>
            </a:r>
            <a:r>
              <a:rPr lang="en-GB" sz="2400" dirty="0"/>
              <a:t> von Azure </a:t>
            </a:r>
            <a:r>
              <a:rPr lang="en-GB" sz="2400" dirty="0" err="1"/>
              <a:t>Ressourcen</a:t>
            </a:r>
            <a:endParaRPr lang="en-GB" sz="2400" dirty="0"/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/>
              <a:t>Tysicher</a:t>
            </a:r>
            <a:r>
              <a:rPr lang="en-GB" sz="2400" dirty="0"/>
              <a:t> (!) | Design-time-checked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400" dirty="0"/>
              <a:t>Idempotent (= wiederverwendbar)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400" dirty="0"/>
              <a:t>Erlaubt </a:t>
            </a:r>
            <a:r>
              <a:rPr lang="de-AT" sz="2400" dirty="0" err="1"/>
              <a:t>wiederverwendung</a:t>
            </a:r>
            <a:r>
              <a:rPr lang="de-AT" sz="2400" dirty="0"/>
              <a:t> von Code </a:t>
            </a:r>
            <a:r>
              <a:rPr lang="de-AT" sz="2400" dirty="0" err="1"/>
              <a:t>Snippets</a:t>
            </a: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320104310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993</Words>
  <Application>Microsoft Office PowerPoint</Application>
  <PresentationFormat>Widescreen</PresentationFormat>
  <Paragraphs>221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SFMono-Regular</vt:lpstr>
      <vt:lpstr>Times New Roman</vt:lpstr>
      <vt:lpstr>Wingdings</vt:lpstr>
      <vt:lpstr>1_Office Theme</vt:lpstr>
      <vt:lpstr>Microsoft Azure Administration | Development</vt:lpstr>
      <vt:lpstr>Inhalte</vt:lpstr>
      <vt:lpstr>ARM Deployments</vt:lpstr>
      <vt:lpstr>ARM Templates</vt:lpstr>
      <vt:lpstr>ARM Template - Bestandteile</vt:lpstr>
      <vt:lpstr>DEMO ARM.1 Deployment von ARM Templates</vt:lpstr>
      <vt:lpstr>Lab ARM.1:   Azure Resource Manager</vt:lpstr>
      <vt:lpstr>Bicep</vt:lpstr>
      <vt:lpstr>Was ist Bicep?</vt:lpstr>
      <vt:lpstr>Bicep X ARM</vt:lpstr>
      <vt:lpstr>Bicep X ARM</vt:lpstr>
      <vt:lpstr>Intellisense</vt:lpstr>
      <vt:lpstr>Bicep Basics</vt:lpstr>
      <vt:lpstr>Bicep Basics</vt:lpstr>
      <vt:lpstr>Bicep Scopes</vt:lpstr>
      <vt:lpstr>Bicep &gt; Subscription Scope</vt:lpstr>
      <vt:lpstr>Demo BICEP.1 BICEP Basics</vt:lpstr>
      <vt:lpstr>Module </vt:lpstr>
      <vt:lpstr>Bicep Deployment Optionen</vt:lpstr>
      <vt:lpstr>Bicep Deployment Azure CLI</vt:lpstr>
      <vt:lpstr>Bicep Deployment PowerShell</vt:lpstr>
      <vt:lpstr>Demo BICEP.2 BICEP Deployment</vt:lpstr>
      <vt:lpstr>What-If</vt:lpstr>
      <vt:lpstr>ARM &gt; Bicep</vt:lpstr>
      <vt:lpstr>Lab BICEP.1</vt:lpstr>
      <vt:lpstr>Fragen?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Azure Administration | Development</dc:title>
  <dc:creator>Andreas Aschauer</dc:creator>
  <cp:lastModifiedBy>Andreas Aschauer</cp:lastModifiedBy>
  <cp:revision>1</cp:revision>
  <dcterms:created xsi:type="dcterms:W3CDTF">2023-04-30T08:33:27Z</dcterms:created>
  <dcterms:modified xsi:type="dcterms:W3CDTF">2023-05-03T09:28:35Z</dcterms:modified>
</cp:coreProperties>
</file>