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71" r:id="rId4"/>
    <p:sldId id="335" r:id="rId5"/>
    <p:sldId id="344" r:id="rId6"/>
    <p:sldId id="308" r:id="rId7"/>
    <p:sldId id="345" r:id="rId8"/>
    <p:sldId id="334" r:id="rId9"/>
    <p:sldId id="329" r:id="rId10"/>
    <p:sldId id="310" r:id="rId11"/>
    <p:sldId id="340" r:id="rId12"/>
    <p:sldId id="337" r:id="rId13"/>
    <p:sldId id="339" r:id="rId14"/>
    <p:sldId id="341" r:id="rId15"/>
    <p:sldId id="342" r:id="rId16"/>
    <p:sldId id="343" r:id="rId17"/>
    <p:sldId id="26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8720" autoAdjust="0"/>
  </p:normalViewPr>
  <p:slideViewPr>
    <p:cSldViewPr snapToGrid="0">
      <p:cViewPr varScale="1">
        <p:scale>
          <a:sx n="83" d="100"/>
          <a:sy n="83" d="100"/>
        </p:scale>
        <p:origin x="71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ea8dffe7c0a2ba5" providerId="LiveId" clId="{545246B8-89D2-4B3A-BC85-93AE1B3DFB5A}"/>
  </pc:docChgLst>
  <pc:docChgLst>
    <pc:chgData name="Andreas Aschauer" userId="5ea8dffe7c0a2ba5" providerId="LiveId" clId="{062D11F5-B826-4E56-B53B-037F9AAC4274}"/>
  </pc:docChgLst>
  <pc:docChgLst>
    <pc:chgData name="Andreas Aschauer" userId="5ea8dffe7c0a2ba5" providerId="LiveId" clId="{095D7A9F-2696-4542-A656-9FC80AAE5442}"/>
  </pc:docChgLst>
  <pc:docChgLst>
    <pc:chgData userId="5ea8dffe7c0a2ba5" providerId="LiveId" clId="{87BA6556-D211-431F-ADAA-41778C16C74F}"/>
  </pc:docChgLst>
  <pc:docChgLst>
    <pc:chgData name="Andreas Aschauer" userId="5ea8dffe7c0a2ba5" providerId="LiveId" clId="{04D48517-708F-46F6-B06D-5FC0E0629E0E}"/>
    <pc:docChg chg="custSel modSld">
      <pc:chgData name="Andreas Aschauer" userId="5ea8dffe7c0a2ba5" providerId="LiveId" clId="{04D48517-708F-46F6-B06D-5FC0E0629E0E}" dt="2020-02-04T12:03:31.176" v="4" actId="27636"/>
      <pc:docMkLst>
        <pc:docMk/>
      </pc:docMkLst>
      <pc:sldChg chg="modSp">
        <pc:chgData name="Andreas Aschauer" userId="5ea8dffe7c0a2ba5" providerId="LiveId" clId="{04D48517-708F-46F6-B06D-5FC0E0629E0E}" dt="2020-02-04T12:03:31.176" v="4" actId="27636"/>
        <pc:sldMkLst>
          <pc:docMk/>
          <pc:sldMk cId="3948034399" sldId="335"/>
        </pc:sldMkLst>
        <pc:spChg chg="mod">
          <ac:chgData name="Andreas Aschauer" userId="5ea8dffe7c0a2ba5" providerId="LiveId" clId="{04D48517-708F-46F6-B06D-5FC0E0629E0E}" dt="2020-02-04T12:03:31.176" v="4" actId="27636"/>
          <ac:spMkLst>
            <pc:docMk/>
            <pc:sldMk cId="3948034399" sldId="335"/>
            <ac:spMk id="8" creationId="{732B6BE2-DAA1-4292-BC4A-83130B22A6F7}"/>
          </ac:spMkLst>
        </pc:spChg>
      </pc:sldChg>
    </pc:docChg>
  </pc:docChgLst>
  <pc:docChgLst>
    <pc:chgData userId="5ea8dffe7c0a2ba5" providerId="LiveId" clId="{487F9095-7BCD-4F52-A896-477482DCA45D}"/>
  </pc:docChgLst>
  <pc:docChgLst>
    <pc:chgData name="Andreas Aschauer" userId="5ea8dffe7c0a2ba5" providerId="LiveId" clId="{BAB03FBC-2BE1-4A2A-8417-FA6A6FD64406}"/>
  </pc:docChgLst>
  <pc:docChgLst>
    <pc:chgData userId="5ea8dffe7c0a2ba5" providerId="LiveId" clId="{826EBD6C-96D3-4B53-AD48-023822F0D87F}"/>
  </pc:docChgLst>
  <pc:docChgLst>
    <pc:chgData name="Andreas Aschauer" userId="5ea8dffe7c0a2ba5" providerId="LiveId" clId="{B5856DBD-DA08-40E3-A09D-B9E6FA4893BE}"/>
  </pc:docChgLst>
  <pc:docChgLst>
    <pc:chgData name="Andreas Aschauer" userId="5ea8dffe7c0a2ba5" providerId="LiveId" clId="{7BFEAFE6-D5B2-468E-8188-AD8ED7A5357C}"/>
    <pc:docChg chg="undo custSel addSld delSld modSld">
      <pc:chgData name="Andreas Aschauer" userId="5ea8dffe7c0a2ba5" providerId="LiveId" clId="{7BFEAFE6-D5B2-468E-8188-AD8ED7A5357C}" dt="2019-06-17T18:52:11.019" v="217" actId="14100"/>
      <pc:docMkLst>
        <pc:docMk/>
      </pc:docMkLst>
      <pc:sldChg chg="modSp">
        <pc:chgData name="Andreas Aschauer" userId="5ea8dffe7c0a2ba5" providerId="LiveId" clId="{7BFEAFE6-D5B2-468E-8188-AD8ED7A5357C}" dt="2019-06-15T19:21:03.755" v="12" actId="20577"/>
        <pc:sldMkLst>
          <pc:docMk/>
          <pc:sldMk cId="1627738205" sldId="256"/>
        </pc:sldMkLst>
        <pc:spChg chg="mod">
          <ac:chgData name="Andreas Aschauer" userId="5ea8dffe7c0a2ba5" providerId="LiveId" clId="{7BFEAFE6-D5B2-468E-8188-AD8ED7A5357C}" dt="2019-06-15T19:21:00.022" v="10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Andreas Aschauer" userId="5ea8dffe7c0a2ba5" providerId="LiveId" clId="{7BFEAFE6-D5B2-468E-8188-AD8ED7A5357C}" dt="2019-06-15T19:21:03.755" v="1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7BFEAFE6-D5B2-468E-8188-AD8ED7A5357C}" dt="2019-06-16T18:14:36.315" v="32" actId="20577"/>
        <pc:sldMkLst>
          <pc:docMk/>
          <pc:sldMk cId="1194914966" sldId="265"/>
        </pc:sldMkLst>
        <pc:graphicFrameChg chg="mod">
          <ac:chgData name="Andreas Aschauer" userId="5ea8dffe7c0a2ba5" providerId="LiveId" clId="{7BFEAFE6-D5B2-468E-8188-AD8ED7A5357C}" dt="2019-06-16T18:14:36.315" v="32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">
        <pc:chgData name="Andreas Aschauer" userId="5ea8dffe7c0a2ba5" providerId="LiveId" clId="{7BFEAFE6-D5B2-468E-8188-AD8ED7A5357C}" dt="2019-06-15T19:21:58.194" v="18" actId="20577"/>
        <pc:sldMkLst>
          <pc:docMk/>
          <pc:sldMk cId="843308248" sldId="329"/>
        </pc:sldMkLst>
        <pc:spChg chg="mod">
          <ac:chgData name="Andreas Aschauer" userId="5ea8dffe7c0a2ba5" providerId="LiveId" clId="{7BFEAFE6-D5B2-468E-8188-AD8ED7A5357C}" dt="2019-06-15T19:21:58.194" v="18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">
        <pc:chgData name="Andreas Aschauer" userId="5ea8dffe7c0a2ba5" providerId="LiveId" clId="{7BFEAFE6-D5B2-468E-8188-AD8ED7A5357C}" dt="2019-06-15T19:21:55.655" v="16" actId="20577"/>
        <pc:sldMkLst>
          <pc:docMk/>
          <pc:sldMk cId="19961129" sldId="339"/>
        </pc:sldMkLst>
        <pc:spChg chg="mod">
          <ac:chgData name="Andreas Aschauer" userId="5ea8dffe7c0a2ba5" providerId="LiveId" clId="{7BFEAFE6-D5B2-468E-8188-AD8ED7A5357C}" dt="2019-06-15T19:21:55.655" v="16" actId="20577"/>
          <ac:spMkLst>
            <pc:docMk/>
            <pc:sldMk cId="19961129" sldId="339"/>
            <ac:spMk id="2" creationId="{B8B932D3-DE3C-41C4-B5AF-D9074BAEDBAB}"/>
          </ac:spMkLst>
        </pc:spChg>
      </pc:sldChg>
      <pc:sldChg chg="add">
        <pc:chgData name="Andreas Aschauer" userId="5ea8dffe7c0a2ba5" providerId="LiveId" clId="{7BFEAFE6-D5B2-468E-8188-AD8ED7A5357C}" dt="2019-06-16T18:13:46.896" v="28"/>
        <pc:sldMkLst>
          <pc:docMk/>
          <pc:sldMk cId="2458836353" sldId="340"/>
        </pc:sldMkLst>
      </pc:sldChg>
      <pc:sldChg chg="addSp delSp modSp add setBg delDesignElem">
        <pc:chgData name="Andreas Aschauer" userId="5ea8dffe7c0a2ba5" providerId="LiveId" clId="{7BFEAFE6-D5B2-468E-8188-AD8ED7A5357C}" dt="2019-06-16T18:15:46.695" v="43" actId="14100"/>
        <pc:sldMkLst>
          <pc:docMk/>
          <pc:sldMk cId="3249471811" sldId="341"/>
        </pc:sldMkLst>
        <pc:spChg chg="mod">
          <ac:chgData name="Andreas Aschauer" userId="5ea8dffe7c0a2ba5" providerId="LiveId" clId="{7BFEAFE6-D5B2-468E-8188-AD8ED7A5357C}" dt="2019-06-16T18:14:55.547" v="38" actId="20577"/>
          <ac:spMkLst>
            <pc:docMk/>
            <pc:sldMk cId="3249471811" sldId="341"/>
            <ac:spMk id="23" creationId="{BBCBF956-3119-4BEE-BAD1-53381A276636}"/>
          </ac:spMkLst>
        </pc:spChg>
        <pc:spChg chg="del">
          <ac:chgData name="Andreas Aschauer" userId="5ea8dffe7c0a2ba5" providerId="LiveId" clId="{7BFEAFE6-D5B2-468E-8188-AD8ED7A5357C}" dt="2019-06-16T18:14:46.448" v="34"/>
          <ac:spMkLst>
            <pc:docMk/>
            <pc:sldMk cId="3249471811" sldId="341"/>
            <ac:spMk id="31" creationId="{D4771268-CB57-404A-9271-370EB28F6090}"/>
          </ac:spMkLst>
        </pc:spChg>
        <pc:picChg chg="add mod">
          <ac:chgData name="Andreas Aschauer" userId="5ea8dffe7c0a2ba5" providerId="LiveId" clId="{7BFEAFE6-D5B2-468E-8188-AD8ED7A5357C}" dt="2019-06-16T18:15:46.695" v="43" actId="14100"/>
          <ac:picMkLst>
            <pc:docMk/>
            <pc:sldMk cId="3249471811" sldId="341"/>
            <ac:picMk id="2" creationId="{1B8C7E00-6AAD-4B11-BF67-92A48328A287}"/>
          </ac:picMkLst>
        </pc:picChg>
        <pc:picChg chg="del">
          <ac:chgData name="Andreas Aschauer" userId="5ea8dffe7c0a2ba5" providerId="LiveId" clId="{7BFEAFE6-D5B2-468E-8188-AD8ED7A5357C}" dt="2019-06-16T18:15:40.980" v="39" actId="478"/>
          <ac:picMkLst>
            <pc:docMk/>
            <pc:sldMk cId="3249471811" sldId="341"/>
            <ac:picMk id="3" creationId="{40A0847A-A789-44C7-B095-D1578DD17A46}"/>
          </ac:picMkLst>
        </pc:picChg>
      </pc:sldChg>
      <pc:sldChg chg="modSp add">
        <pc:chgData name="Andreas Aschauer" userId="5ea8dffe7c0a2ba5" providerId="LiveId" clId="{7BFEAFE6-D5B2-468E-8188-AD8ED7A5357C}" dt="2019-06-16T18:15:50.930" v="46" actId="20577"/>
        <pc:sldMkLst>
          <pc:docMk/>
          <pc:sldMk cId="2024861259" sldId="342"/>
        </pc:sldMkLst>
        <pc:spChg chg="mod">
          <ac:chgData name="Andreas Aschauer" userId="5ea8dffe7c0a2ba5" providerId="LiveId" clId="{7BFEAFE6-D5B2-468E-8188-AD8ED7A5357C}" dt="2019-06-16T18:15:50.930" v="46" actId="20577"/>
          <ac:spMkLst>
            <pc:docMk/>
            <pc:sldMk cId="2024861259" sldId="342"/>
            <ac:spMk id="2" creationId="{B8B932D3-DE3C-41C4-B5AF-D9074BAEDBAB}"/>
          </ac:spMkLst>
        </pc:spChg>
      </pc:sldChg>
      <pc:sldChg chg="modSp add modNotesTx">
        <pc:chgData name="Andreas Aschauer" userId="5ea8dffe7c0a2ba5" providerId="LiveId" clId="{7BFEAFE6-D5B2-468E-8188-AD8ED7A5357C}" dt="2019-06-16T18:16:03.378" v="53" actId="20577"/>
        <pc:sldMkLst>
          <pc:docMk/>
          <pc:sldMk cId="2552594519" sldId="343"/>
        </pc:sldMkLst>
        <pc:spChg chg="mod">
          <ac:chgData name="Andreas Aschauer" userId="5ea8dffe7c0a2ba5" providerId="LiveId" clId="{7BFEAFE6-D5B2-468E-8188-AD8ED7A5357C}" dt="2019-06-16T18:15:56.092" v="52" actId="20577"/>
          <ac:spMkLst>
            <pc:docMk/>
            <pc:sldMk cId="2552594519" sldId="343"/>
            <ac:spMk id="2" creationId="{B8B932D3-DE3C-41C4-B5AF-D9074BAEDBAB}"/>
          </ac:spMkLst>
        </pc:spChg>
      </pc:sldChg>
      <pc:sldChg chg="addSp delSp modSp add">
        <pc:chgData name="Andreas Aschauer" userId="5ea8dffe7c0a2ba5" providerId="LiveId" clId="{7BFEAFE6-D5B2-468E-8188-AD8ED7A5357C}" dt="2019-06-17T18:46:04.071" v="123" actId="1076"/>
        <pc:sldMkLst>
          <pc:docMk/>
          <pc:sldMk cId="414831303" sldId="344"/>
        </pc:sldMkLst>
        <pc:spChg chg="del">
          <ac:chgData name="Andreas Aschauer" userId="5ea8dffe7c0a2ba5" providerId="LiveId" clId="{7BFEAFE6-D5B2-468E-8188-AD8ED7A5357C}" dt="2019-06-17T18:45:04.178" v="61" actId="478"/>
          <ac:spMkLst>
            <pc:docMk/>
            <pc:sldMk cId="414831303" sldId="344"/>
            <ac:spMk id="8" creationId="{732B6BE2-DAA1-4292-BC4A-83130B22A6F7}"/>
          </ac:spMkLst>
        </pc:spChg>
        <pc:spChg chg="mod">
          <ac:chgData name="Andreas Aschauer" userId="5ea8dffe7c0a2ba5" providerId="LiveId" clId="{7BFEAFE6-D5B2-468E-8188-AD8ED7A5357C}" dt="2019-06-17T18:45:01.739" v="60" actId="20577"/>
          <ac:spMkLst>
            <pc:docMk/>
            <pc:sldMk cId="414831303" sldId="344"/>
            <ac:spMk id="23" creationId="{BBCBF956-3119-4BEE-BAD1-53381A276636}"/>
          </ac:spMkLst>
        </pc:spChg>
        <pc:graphicFrameChg chg="add mod">
          <ac:chgData name="Andreas Aschauer" userId="5ea8dffe7c0a2ba5" providerId="LiveId" clId="{7BFEAFE6-D5B2-468E-8188-AD8ED7A5357C}" dt="2019-06-17T18:46:04.071" v="123" actId="1076"/>
          <ac:graphicFrameMkLst>
            <pc:docMk/>
            <pc:sldMk cId="414831303" sldId="344"/>
            <ac:graphicFrameMk id="2" creationId="{68C15AD0-C071-4A83-90A4-D366DACD414B}"/>
          </ac:graphicFrameMkLst>
        </pc:graphicFrameChg>
      </pc:sldChg>
      <pc:sldChg chg="addSp delSp modSp add">
        <pc:chgData name="Andreas Aschauer" userId="5ea8dffe7c0a2ba5" providerId="LiveId" clId="{7BFEAFE6-D5B2-468E-8188-AD8ED7A5357C}" dt="2019-06-17T18:52:11.019" v="217" actId="14100"/>
        <pc:sldMkLst>
          <pc:docMk/>
          <pc:sldMk cId="2041348117" sldId="345"/>
        </pc:sldMkLst>
        <pc:spChg chg="add del mod">
          <ac:chgData name="Andreas Aschauer" userId="5ea8dffe7c0a2ba5" providerId="LiveId" clId="{7BFEAFE6-D5B2-468E-8188-AD8ED7A5357C}" dt="2019-06-17T18:49:40.805" v="141" actId="478"/>
          <ac:spMkLst>
            <pc:docMk/>
            <pc:sldMk cId="2041348117" sldId="345"/>
            <ac:spMk id="3" creationId="{EFF2A128-BCC5-4E64-BC09-49B5C8436276}"/>
          </ac:spMkLst>
        </pc:spChg>
        <pc:spChg chg="add del">
          <ac:chgData name="Andreas Aschauer" userId="5ea8dffe7c0a2ba5" providerId="LiveId" clId="{7BFEAFE6-D5B2-468E-8188-AD8ED7A5357C}" dt="2019-06-17T18:49:48.724" v="143" actId="478"/>
          <ac:spMkLst>
            <pc:docMk/>
            <pc:sldMk cId="2041348117" sldId="345"/>
            <ac:spMk id="5" creationId="{5CF37EE9-1383-4F80-89C7-A466F8276C13}"/>
          </ac:spMkLst>
        </pc:spChg>
        <pc:spChg chg="add mod">
          <ac:chgData name="Andreas Aschauer" userId="5ea8dffe7c0a2ba5" providerId="LiveId" clId="{7BFEAFE6-D5B2-468E-8188-AD8ED7A5357C}" dt="2019-06-17T18:49:54.566" v="145" actId="14100"/>
          <ac:spMkLst>
            <pc:docMk/>
            <pc:sldMk cId="2041348117" sldId="345"/>
            <ac:spMk id="7" creationId="{652CAEE8-3C40-4B42-A939-19D9EF1AD571}"/>
          </ac:spMkLst>
        </pc:spChg>
        <pc:spChg chg="add del mod">
          <ac:chgData name="Andreas Aschauer" userId="5ea8dffe7c0a2ba5" providerId="LiveId" clId="{7BFEAFE6-D5B2-468E-8188-AD8ED7A5357C}" dt="2019-06-17T18:50:21.267" v="150" actId="478"/>
          <ac:spMkLst>
            <pc:docMk/>
            <pc:sldMk cId="2041348117" sldId="345"/>
            <ac:spMk id="8" creationId="{ECF6741F-DCB8-46F1-8C3B-D2CCD2C33C69}"/>
          </ac:spMkLst>
        </pc:spChg>
        <pc:spChg chg="add mod">
          <ac:chgData name="Andreas Aschauer" userId="5ea8dffe7c0a2ba5" providerId="LiveId" clId="{7BFEAFE6-D5B2-468E-8188-AD8ED7A5357C}" dt="2019-06-17T18:52:11.019" v="217" actId="14100"/>
          <ac:spMkLst>
            <pc:docMk/>
            <pc:sldMk cId="2041348117" sldId="345"/>
            <ac:spMk id="13" creationId="{2B481E94-4E38-424C-A6A4-E2A74CC0F1DF}"/>
          </ac:spMkLst>
        </pc:spChg>
        <pc:spChg chg="mod">
          <ac:chgData name="Andreas Aschauer" userId="5ea8dffe7c0a2ba5" providerId="LiveId" clId="{7BFEAFE6-D5B2-468E-8188-AD8ED7A5357C}" dt="2019-06-17T18:49:33.307" v="137" actId="20577"/>
          <ac:spMkLst>
            <pc:docMk/>
            <pc:sldMk cId="2041348117" sldId="345"/>
            <ac:spMk id="23" creationId="{BBCBF956-3119-4BEE-BAD1-53381A276636}"/>
          </ac:spMkLst>
        </pc:spChg>
        <pc:picChg chg="del">
          <ac:chgData name="Andreas Aschauer" userId="5ea8dffe7c0a2ba5" providerId="LiveId" clId="{7BFEAFE6-D5B2-468E-8188-AD8ED7A5357C}" dt="2019-06-17T18:49:34.466" v="138" actId="478"/>
          <ac:picMkLst>
            <pc:docMk/>
            <pc:sldMk cId="2041348117" sldId="345"/>
            <ac:picMk id="2" creationId="{044CDE01-357F-4448-85E2-3A56099484A0}"/>
          </ac:picMkLst>
        </pc:picChg>
        <pc:picChg chg="add mod">
          <ac:chgData name="Andreas Aschauer" userId="5ea8dffe7c0a2ba5" providerId="LiveId" clId="{7BFEAFE6-D5B2-468E-8188-AD8ED7A5357C}" dt="2019-06-17T18:51:27.415" v="155" actId="1076"/>
          <ac:picMkLst>
            <pc:docMk/>
            <pc:sldMk cId="2041348117" sldId="345"/>
            <ac:picMk id="9" creationId="{F95F879E-897D-4328-874B-388947C7DF43}"/>
          </ac:picMkLst>
        </pc:picChg>
        <pc:picChg chg="add mod">
          <ac:chgData name="Andreas Aschauer" userId="5ea8dffe7c0a2ba5" providerId="LiveId" clId="{7BFEAFE6-D5B2-468E-8188-AD8ED7A5357C}" dt="2019-06-17T18:51:35.141" v="157" actId="1076"/>
          <ac:picMkLst>
            <pc:docMk/>
            <pc:sldMk cId="2041348117" sldId="345"/>
            <ac:picMk id="10" creationId="{562C3E73-3CE0-4F5E-B6BE-DD5E3D7688E7}"/>
          </ac:picMkLst>
        </pc:picChg>
      </pc:sldChg>
    </pc:docChg>
  </pc:docChgLst>
  <pc:docChgLst>
    <pc:chgData name="Andreas Aschauer" userId="5ea8dffe7c0a2ba5" providerId="LiveId" clId="{62BE1712-3258-4BBE-BDD3-E1C586DD147B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/>
            <a:t>Azure App Services	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Hands </a:t>
          </a:r>
          <a:r>
            <a:rPr lang="en-US" dirty="0" err="1"/>
            <a:t>OnLab</a:t>
          </a:r>
          <a:endParaRPr lang="en-US" dirty="0"/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4" phldr="0"/>
      <dgm:spPr/>
      <dgm:t>
        <a:bodyPr/>
        <a:lstStyle/>
        <a:p>
          <a:r>
            <a:rPr lang="de-AT"/>
            <a:t>04</a:t>
          </a:r>
        </a:p>
      </dgm:t>
    </dgm:pt>
    <dgm:pt modelId="{55C750C9-A571-4727-9603-B863763AB465}">
      <dgm:prSet/>
      <dgm:spPr/>
      <dgm:t>
        <a:bodyPr/>
        <a:lstStyle/>
        <a:p>
          <a:r>
            <a:rPr lang="en-US" dirty="0"/>
            <a:t>Lab 6.1</a:t>
          </a:r>
        </a:p>
      </dgm:t>
    </dgm:pt>
    <dgm:pt modelId="{DADC9313-6781-4FCB-903E-E26AA69960B5}" type="parTrans" cxnId="{DCCB41A8-C74C-4037-B7CB-D7C7D91C066F}">
      <dgm:prSet/>
      <dgm:spPr/>
      <dgm:t>
        <a:bodyPr/>
        <a:lstStyle/>
        <a:p>
          <a:endParaRPr lang="de-AT"/>
        </a:p>
      </dgm:t>
    </dgm:pt>
    <dgm:pt modelId="{67D0B441-A346-4AEB-9EF9-C410D45947AD}" type="sibTrans" cxnId="{DCCB41A8-C74C-4037-B7CB-D7C7D91C066F}">
      <dgm:prSet/>
      <dgm:spPr/>
      <dgm:t>
        <a:bodyPr/>
        <a:lstStyle/>
        <a:p>
          <a:endParaRPr lang="de-AT"/>
        </a:p>
      </dgm:t>
    </dgm:pt>
    <dgm:pt modelId="{94BB5446-5AF6-42A7-8EB3-96926699A368}">
      <dgm:prSet/>
      <dgm:spPr/>
      <dgm:t>
        <a:bodyPr/>
        <a:lstStyle/>
        <a:p>
          <a:r>
            <a:rPr lang="en-US" dirty="0"/>
            <a:t>Lab 6.2</a:t>
          </a:r>
        </a:p>
      </dgm:t>
    </dgm:pt>
    <dgm:pt modelId="{AE1D73A3-CC90-4B11-AB83-67F06257517C}" type="parTrans" cxnId="{E5E0CF36-2019-44FD-A372-2F2B7F40D806}">
      <dgm:prSet/>
      <dgm:spPr/>
      <dgm:t>
        <a:bodyPr/>
        <a:lstStyle/>
        <a:p>
          <a:endParaRPr lang="de-AT"/>
        </a:p>
      </dgm:t>
    </dgm:pt>
    <dgm:pt modelId="{30C72AB9-90AF-4E50-9B90-44B777EDA5C0}" type="sibTrans" cxnId="{E5E0CF36-2019-44FD-A372-2F2B7F40D806}">
      <dgm:prSet/>
      <dgm:spPr/>
      <dgm:t>
        <a:bodyPr/>
        <a:lstStyle/>
        <a:p>
          <a:endParaRPr lang="de-AT"/>
        </a:p>
      </dgm:t>
    </dgm:pt>
    <dgm:pt modelId="{FE388806-433F-43A9-8AA1-36E3703EE895}">
      <dgm:prSet/>
      <dgm:spPr/>
      <dgm:t>
        <a:bodyPr/>
        <a:lstStyle/>
        <a:p>
          <a:r>
            <a:rPr lang="en-US" dirty="0"/>
            <a:t>Web Apps</a:t>
          </a:r>
        </a:p>
      </dgm:t>
    </dgm:pt>
    <dgm:pt modelId="{A44E7AE5-BC29-44CB-87DE-0196A033DD78}" type="parTrans" cxnId="{B66F9FF0-FC31-45FA-9119-D80751205BA0}">
      <dgm:prSet/>
      <dgm:spPr/>
      <dgm:t>
        <a:bodyPr/>
        <a:lstStyle/>
        <a:p>
          <a:endParaRPr lang="de-AT"/>
        </a:p>
      </dgm:t>
    </dgm:pt>
    <dgm:pt modelId="{0D3D92C5-A261-4AE9-BB68-0FE07F9E9FF3}" type="sibTrans" cxnId="{B66F9FF0-FC31-45FA-9119-D80751205BA0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7F90FF53-CE2A-4FAB-9FD7-D291FC23FB28}">
      <dgm:prSet/>
      <dgm:spPr/>
      <dgm:t>
        <a:bodyPr/>
        <a:lstStyle/>
        <a:p>
          <a:r>
            <a:rPr lang="en-US" dirty="0"/>
            <a:t>API Apps</a:t>
          </a:r>
        </a:p>
      </dgm:t>
    </dgm:pt>
    <dgm:pt modelId="{F3D85921-D33A-4911-90FC-B04E700B29E8}" type="parTrans" cxnId="{A125A132-9CE4-4ABB-B6E0-54486DB8F3FF}">
      <dgm:prSet/>
      <dgm:spPr/>
      <dgm:t>
        <a:bodyPr/>
        <a:lstStyle/>
        <a:p>
          <a:endParaRPr lang="de-AT"/>
        </a:p>
      </dgm:t>
    </dgm:pt>
    <dgm:pt modelId="{607E7786-CAEC-4C7C-8FF4-67B36B2B7F5A}" type="sibTrans" cxnId="{A125A132-9CE4-4ABB-B6E0-54486DB8F3FF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4"/>
      <dgm:spPr/>
    </dgm:pt>
    <dgm:pt modelId="{2DB2603A-830B-4895-A4F1-CDCE3F348586}" type="pres">
      <dgm:prSet presAssocID="{7554EFD3-F50A-49A7-BA44-430C63A0C54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4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449D8C5F-657D-419C-B5B6-7E2A05005E3D}" type="pres">
      <dgm:prSet presAssocID="{FE388806-433F-43A9-8AA1-36E3703EE895}" presName="compositeNode" presStyleCnt="0">
        <dgm:presLayoutVars>
          <dgm:bulletEnabled val="1"/>
        </dgm:presLayoutVars>
      </dgm:prSet>
      <dgm:spPr/>
    </dgm:pt>
    <dgm:pt modelId="{33C9548C-FD0A-4712-9FFB-373B173290C3}" type="pres">
      <dgm:prSet presAssocID="{FE388806-433F-43A9-8AA1-36E3703EE895}" presName="bgRect" presStyleLbl="alignNode1" presStyleIdx="1" presStyleCnt="4"/>
      <dgm:spPr/>
    </dgm:pt>
    <dgm:pt modelId="{A3E1D4FE-32B2-427B-9556-F4BF8C7C834E}" type="pres">
      <dgm:prSet presAssocID="{0D3D92C5-A261-4AE9-BB68-0FE07F9E9FF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3C331ED-6D24-47A1-9B9C-6431DB2E8149}" type="pres">
      <dgm:prSet presAssocID="{FE388806-433F-43A9-8AA1-36E3703EE895}" presName="nodeRect" presStyleLbl="alignNode1" presStyleIdx="1" presStyleCnt="4">
        <dgm:presLayoutVars>
          <dgm:bulletEnabled val="1"/>
        </dgm:presLayoutVars>
      </dgm:prSet>
      <dgm:spPr/>
    </dgm:pt>
    <dgm:pt modelId="{285D98B1-B587-4B64-AC62-543AB9179684}" type="pres">
      <dgm:prSet presAssocID="{0D3D92C5-A261-4AE9-BB68-0FE07F9E9FF3}" presName="sibTrans" presStyleCnt="0"/>
      <dgm:spPr/>
    </dgm:pt>
    <dgm:pt modelId="{0D2D9A41-5BEE-4E8C-9922-159924E9E38C}" type="pres">
      <dgm:prSet presAssocID="{7F90FF53-CE2A-4FAB-9FD7-D291FC23FB28}" presName="compositeNode" presStyleCnt="0">
        <dgm:presLayoutVars>
          <dgm:bulletEnabled val="1"/>
        </dgm:presLayoutVars>
      </dgm:prSet>
      <dgm:spPr/>
    </dgm:pt>
    <dgm:pt modelId="{D90C2A33-8A1F-4B50-BC7B-E3872A7FEBAC}" type="pres">
      <dgm:prSet presAssocID="{7F90FF53-CE2A-4FAB-9FD7-D291FC23FB28}" presName="bgRect" presStyleLbl="alignNode1" presStyleIdx="2" presStyleCnt="4"/>
      <dgm:spPr/>
    </dgm:pt>
    <dgm:pt modelId="{6F964DAF-17C5-4CF0-AFCB-AF1FC9CB433C}" type="pres">
      <dgm:prSet presAssocID="{607E7786-CAEC-4C7C-8FF4-67B36B2B7F5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E2798E5-E26A-442A-B6BC-D1466B09AFFB}" type="pres">
      <dgm:prSet presAssocID="{7F90FF53-CE2A-4FAB-9FD7-D291FC23FB28}" presName="nodeRect" presStyleLbl="alignNode1" presStyleIdx="2" presStyleCnt="4">
        <dgm:presLayoutVars>
          <dgm:bulletEnabled val="1"/>
        </dgm:presLayoutVars>
      </dgm:prSet>
      <dgm:spPr/>
    </dgm:pt>
    <dgm:pt modelId="{F12429C1-9AFA-432D-809C-CB7EE046B681}" type="pres">
      <dgm:prSet presAssocID="{607E7786-CAEC-4C7C-8FF4-67B36B2B7F5A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3" presStyleCnt="4"/>
      <dgm:spPr/>
    </dgm:pt>
    <dgm:pt modelId="{4F8FDD97-CDA1-44F7-89A2-5F5EF0646E5A}" type="pres">
      <dgm:prSet presAssocID="{06BB8A62-D68D-4595-9675-5A29A782677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78D9A05-ED27-4362-B1BB-99ADAE83BF63}" type="presOf" srcId="{FE388806-433F-43A9-8AA1-36E3703EE895}" destId="{93C331ED-6D24-47A1-9B9C-6431DB2E8149}" srcOrd="1" destOrd="0" presId="urn:microsoft.com/office/officeart/2016/7/layout/LinearBlockProcessNumbered"/>
    <dgm:cxn modelId="{15B4D20F-DF7F-4F6F-BB5D-3F22E2427342}" type="presOf" srcId="{55C750C9-A571-4727-9603-B863763AB465}" destId="{8131E8CF-FFA2-4230-A91F-987DAA50EEC3}" srcOrd="0" destOrd="1" presId="urn:microsoft.com/office/officeart/2016/7/layout/LinearBlockProcessNumbered"/>
    <dgm:cxn modelId="{47E0081E-5204-410C-93CA-E1F95D03E7AF}" type="presOf" srcId="{94BB5446-5AF6-42A7-8EB3-96926699A368}" destId="{8131E8CF-FFA2-4230-A91F-987DAA50EEC3}" srcOrd="0" destOrd="2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58ECBC2A-FBDC-49FD-9C26-D4D7383E5E4F}" type="presOf" srcId="{7F90FF53-CE2A-4FAB-9FD7-D291FC23FB28}" destId="{6E2798E5-E26A-442A-B6BC-D1466B09AFFB}" srcOrd="1" destOrd="0" presId="urn:microsoft.com/office/officeart/2016/7/layout/LinearBlockProcessNumbered"/>
    <dgm:cxn modelId="{F15F062B-35A1-43A1-A878-33F218E20956}" type="presOf" srcId="{FE388806-433F-43A9-8AA1-36E3703EE895}" destId="{33C9548C-FD0A-4712-9FFB-373B173290C3}" srcOrd="0" destOrd="0" presId="urn:microsoft.com/office/officeart/2016/7/layout/LinearBlockProcessNumbered"/>
    <dgm:cxn modelId="{A125A132-9CE4-4ABB-B6E0-54486DB8F3FF}" srcId="{D3D1566C-ABCC-464A-9980-9FB95F606BED}" destId="{7F90FF53-CE2A-4FAB-9FD7-D291FC23FB28}" srcOrd="2" destOrd="0" parTransId="{F3D85921-D33A-4911-90FC-B04E700B29E8}" sibTransId="{607E7786-CAEC-4C7C-8FF4-67B36B2B7F5A}"/>
    <dgm:cxn modelId="{E5E0CF36-2019-44FD-A372-2F2B7F40D806}" srcId="{5DBE4706-E341-4E90-8D88-BE809F9F45F9}" destId="{94BB5446-5AF6-42A7-8EB3-96926699A368}" srcOrd="1" destOrd="0" parTransId="{AE1D73A3-CC90-4B11-AB83-67F06257517C}" sibTransId="{30C72AB9-90AF-4E50-9B90-44B777EDA5C0}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C0E58844-DB13-4C49-88F3-4AC632C8992A}" type="presOf" srcId="{607E7786-CAEC-4C7C-8FF4-67B36B2B7F5A}" destId="{6F964DAF-17C5-4CF0-AFCB-AF1FC9CB433C}" srcOrd="0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174FB99F-9C8F-423D-BD8D-411286D33125}" type="presOf" srcId="{7F90FF53-CE2A-4FAB-9FD7-D291FC23FB28}" destId="{D90C2A33-8A1F-4B50-BC7B-E3872A7FEBAC}" srcOrd="0" destOrd="0" presId="urn:microsoft.com/office/officeart/2016/7/layout/LinearBlockProcessNumbered"/>
    <dgm:cxn modelId="{DCCB41A8-C74C-4037-B7CB-D7C7D91C066F}" srcId="{5DBE4706-E341-4E90-8D88-BE809F9F45F9}" destId="{55C750C9-A571-4727-9603-B863763AB465}" srcOrd="0" destOrd="0" parTransId="{DADC9313-6781-4FCB-903E-E26AA69960B5}" sibTransId="{67D0B441-A346-4AEB-9EF9-C410D45947AD}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9A74A4BE-44D5-48C5-A111-0F16FCE078F5}" srcId="{D3D1566C-ABCC-464A-9980-9FB95F606BED}" destId="{5DBE4706-E341-4E90-8D88-BE809F9F45F9}" srcOrd="3" destOrd="0" parTransId="{0E891E40-DC2D-4113-B297-786AB982FB59}" sibTransId="{06BB8A62-D68D-4595-9675-5A29A7826776}"/>
    <dgm:cxn modelId="{6D7FC8E4-85B5-4BC3-8118-3D3DB764D00E}" type="presOf" srcId="{0D3D92C5-A261-4AE9-BB68-0FE07F9E9FF3}" destId="{A3E1D4FE-32B2-427B-9556-F4BF8C7C834E}" srcOrd="0" destOrd="0" presId="urn:microsoft.com/office/officeart/2016/7/layout/LinearBlockProcessNumbered"/>
    <dgm:cxn modelId="{B66F9FF0-FC31-45FA-9119-D80751205BA0}" srcId="{D3D1566C-ABCC-464A-9980-9FB95F606BED}" destId="{FE388806-433F-43A9-8AA1-36E3703EE895}" srcOrd="1" destOrd="0" parTransId="{A44E7AE5-BC29-44CB-87DE-0196A033DD78}" sibTransId="{0D3D92C5-A261-4AE9-BB68-0FE07F9E9FF3}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8CCA29C2-426B-4DF5-8112-1B9B856E90B8}" type="presParOf" srcId="{CD812B0F-96D5-4984-AFA0-857DA298D475}" destId="{449D8C5F-657D-419C-B5B6-7E2A05005E3D}" srcOrd="2" destOrd="0" presId="urn:microsoft.com/office/officeart/2016/7/layout/LinearBlockProcessNumbered"/>
    <dgm:cxn modelId="{EF2FB21E-39A3-4DE4-B287-0E11CA5C587D}" type="presParOf" srcId="{449D8C5F-657D-419C-B5B6-7E2A05005E3D}" destId="{33C9548C-FD0A-4712-9FFB-373B173290C3}" srcOrd="0" destOrd="0" presId="urn:microsoft.com/office/officeart/2016/7/layout/LinearBlockProcessNumbered"/>
    <dgm:cxn modelId="{DACC6459-AAEC-4549-B219-C42DFBAFBC1C}" type="presParOf" srcId="{449D8C5F-657D-419C-B5B6-7E2A05005E3D}" destId="{A3E1D4FE-32B2-427B-9556-F4BF8C7C834E}" srcOrd="1" destOrd="0" presId="urn:microsoft.com/office/officeart/2016/7/layout/LinearBlockProcessNumbered"/>
    <dgm:cxn modelId="{58257C94-54D4-4E5A-8218-9AEEFC707064}" type="presParOf" srcId="{449D8C5F-657D-419C-B5B6-7E2A05005E3D}" destId="{93C331ED-6D24-47A1-9B9C-6431DB2E8149}" srcOrd="2" destOrd="0" presId="urn:microsoft.com/office/officeart/2016/7/layout/LinearBlockProcessNumbered"/>
    <dgm:cxn modelId="{BE05932C-1CE4-4AD3-9603-B0D2673ED41D}" type="presParOf" srcId="{CD812B0F-96D5-4984-AFA0-857DA298D475}" destId="{285D98B1-B587-4B64-AC62-543AB9179684}" srcOrd="3" destOrd="0" presId="urn:microsoft.com/office/officeart/2016/7/layout/LinearBlockProcessNumbered"/>
    <dgm:cxn modelId="{5065995D-5D0A-470F-8D00-6FD1FB8F46A6}" type="presParOf" srcId="{CD812B0F-96D5-4984-AFA0-857DA298D475}" destId="{0D2D9A41-5BEE-4E8C-9922-159924E9E38C}" srcOrd="4" destOrd="0" presId="urn:microsoft.com/office/officeart/2016/7/layout/LinearBlockProcessNumbered"/>
    <dgm:cxn modelId="{76236E05-98B4-43A8-B582-A6F9E756C1F1}" type="presParOf" srcId="{0D2D9A41-5BEE-4E8C-9922-159924E9E38C}" destId="{D90C2A33-8A1F-4B50-BC7B-E3872A7FEBAC}" srcOrd="0" destOrd="0" presId="urn:microsoft.com/office/officeart/2016/7/layout/LinearBlockProcessNumbered"/>
    <dgm:cxn modelId="{2DD0562A-B6DB-447A-A8A8-CFEDEFD70FBF}" type="presParOf" srcId="{0D2D9A41-5BEE-4E8C-9922-159924E9E38C}" destId="{6F964DAF-17C5-4CF0-AFCB-AF1FC9CB433C}" srcOrd="1" destOrd="0" presId="urn:microsoft.com/office/officeart/2016/7/layout/LinearBlockProcessNumbered"/>
    <dgm:cxn modelId="{A9761851-0F91-4999-A78E-A2697FFDE44F}" type="presParOf" srcId="{0D2D9A41-5BEE-4E8C-9922-159924E9E38C}" destId="{6E2798E5-E26A-442A-B6BC-D1466B09AFFB}" srcOrd="2" destOrd="0" presId="urn:microsoft.com/office/officeart/2016/7/layout/LinearBlockProcessNumbered"/>
    <dgm:cxn modelId="{6D77A242-A624-4797-B1A3-E84AAE8041F1}" type="presParOf" srcId="{CD812B0F-96D5-4984-AFA0-857DA298D475}" destId="{F12429C1-9AFA-432D-809C-CB7EE046B681}" srcOrd="5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6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A67D23-93B3-40DC-9AA6-32DDEC4159EE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T"/>
        </a:p>
      </dgm:t>
    </dgm:pt>
    <dgm:pt modelId="{131FF5A8-8A90-4786-A4B2-62DF9F3A6948}">
      <dgm:prSet phldrT="[Text]"/>
      <dgm:spPr/>
      <dgm:t>
        <a:bodyPr/>
        <a:lstStyle/>
        <a:p>
          <a:r>
            <a:rPr lang="en-US" dirty="0"/>
            <a:t>App Service Plan</a:t>
          </a:r>
          <a:endParaRPr lang="en-AT" dirty="0"/>
        </a:p>
      </dgm:t>
    </dgm:pt>
    <dgm:pt modelId="{BFC3F986-85D2-4071-AC43-96371E6FE397}" type="parTrans" cxnId="{FB376498-3F07-489C-BAAB-548A3DF4B8D9}">
      <dgm:prSet/>
      <dgm:spPr/>
      <dgm:t>
        <a:bodyPr/>
        <a:lstStyle/>
        <a:p>
          <a:endParaRPr lang="en-AT"/>
        </a:p>
      </dgm:t>
    </dgm:pt>
    <dgm:pt modelId="{89467DE2-D1FF-4FF7-BFCD-818426963FA2}" type="sibTrans" cxnId="{FB376498-3F07-489C-BAAB-548A3DF4B8D9}">
      <dgm:prSet/>
      <dgm:spPr/>
      <dgm:t>
        <a:bodyPr/>
        <a:lstStyle/>
        <a:p>
          <a:endParaRPr lang="en-AT"/>
        </a:p>
      </dgm:t>
    </dgm:pt>
    <dgm:pt modelId="{0CB76D96-89EC-44CA-8616-F1EACC78EC13}">
      <dgm:prSet phldrT="[Text]"/>
      <dgm:spPr/>
      <dgm:t>
        <a:bodyPr/>
        <a:lstStyle/>
        <a:p>
          <a:r>
            <a:rPr lang="en-US" dirty="0"/>
            <a:t>Web App 1</a:t>
          </a:r>
          <a:endParaRPr lang="en-AT" dirty="0"/>
        </a:p>
      </dgm:t>
    </dgm:pt>
    <dgm:pt modelId="{7B41B316-AC0C-4636-98E3-56FBE5657334}" type="parTrans" cxnId="{AE64841B-36C3-47D2-905C-639DBAC9A5B8}">
      <dgm:prSet/>
      <dgm:spPr/>
      <dgm:t>
        <a:bodyPr/>
        <a:lstStyle/>
        <a:p>
          <a:endParaRPr lang="en-AT"/>
        </a:p>
      </dgm:t>
    </dgm:pt>
    <dgm:pt modelId="{C4574DC2-22EE-4688-99C4-DF0F269CB222}" type="sibTrans" cxnId="{AE64841B-36C3-47D2-905C-639DBAC9A5B8}">
      <dgm:prSet/>
      <dgm:spPr/>
      <dgm:t>
        <a:bodyPr/>
        <a:lstStyle/>
        <a:p>
          <a:endParaRPr lang="en-AT"/>
        </a:p>
      </dgm:t>
    </dgm:pt>
    <dgm:pt modelId="{A7FF169E-D61F-4AF2-A08C-573E450FFA33}">
      <dgm:prSet phldrT="[Text]"/>
      <dgm:spPr/>
      <dgm:t>
        <a:bodyPr/>
        <a:lstStyle/>
        <a:p>
          <a:r>
            <a:rPr lang="en-US" dirty="0"/>
            <a:t>Mobile App 1</a:t>
          </a:r>
          <a:endParaRPr lang="en-AT" dirty="0"/>
        </a:p>
      </dgm:t>
    </dgm:pt>
    <dgm:pt modelId="{C3AA7056-DE56-460F-9DA7-FA73FF86459E}" type="parTrans" cxnId="{6AC4CC29-45DE-4653-B325-54F65678FB3D}">
      <dgm:prSet/>
      <dgm:spPr/>
      <dgm:t>
        <a:bodyPr/>
        <a:lstStyle/>
        <a:p>
          <a:endParaRPr lang="en-AT"/>
        </a:p>
      </dgm:t>
    </dgm:pt>
    <dgm:pt modelId="{1490E12C-7D45-4594-B003-067B2A92F176}" type="sibTrans" cxnId="{6AC4CC29-45DE-4653-B325-54F65678FB3D}">
      <dgm:prSet/>
      <dgm:spPr/>
      <dgm:t>
        <a:bodyPr/>
        <a:lstStyle/>
        <a:p>
          <a:endParaRPr lang="en-AT"/>
        </a:p>
      </dgm:t>
    </dgm:pt>
    <dgm:pt modelId="{37E47A4F-6C1F-4EF3-B342-20A7ABC26448}">
      <dgm:prSet phldrT="[Text]"/>
      <dgm:spPr/>
      <dgm:t>
        <a:bodyPr/>
        <a:lstStyle/>
        <a:p>
          <a:r>
            <a:rPr lang="en-US"/>
            <a:t>Function App 1</a:t>
          </a:r>
          <a:endParaRPr lang="en-AT" dirty="0"/>
        </a:p>
      </dgm:t>
    </dgm:pt>
    <dgm:pt modelId="{CC237B9B-5666-4F32-AE3C-0A7430FEB190}" type="parTrans" cxnId="{D5AD91AD-FCDB-46F6-B2F9-C5C5FC35D005}">
      <dgm:prSet/>
      <dgm:spPr/>
      <dgm:t>
        <a:bodyPr/>
        <a:lstStyle/>
        <a:p>
          <a:endParaRPr lang="en-AT"/>
        </a:p>
      </dgm:t>
    </dgm:pt>
    <dgm:pt modelId="{D0EAA4A4-FA56-40D0-8CFB-2401F52D21BF}" type="sibTrans" cxnId="{D5AD91AD-FCDB-46F6-B2F9-C5C5FC35D005}">
      <dgm:prSet/>
      <dgm:spPr/>
      <dgm:t>
        <a:bodyPr/>
        <a:lstStyle/>
        <a:p>
          <a:endParaRPr lang="en-AT"/>
        </a:p>
      </dgm:t>
    </dgm:pt>
    <dgm:pt modelId="{22C6D185-9A38-4A80-A114-5F5E05DB19B2}" type="pres">
      <dgm:prSet presAssocID="{40A67D23-93B3-40DC-9AA6-32DDEC4159E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6F1BA5-231D-449A-A5CF-59BB0F7221A6}" type="pres">
      <dgm:prSet presAssocID="{131FF5A8-8A90-4786-A4B2-62DF9F3A6948}" presName="vertOne" presStyleCnt="0"/>
      <dgm:spPr/>
    </dgm:pt>
    <dgm:pt modelId="{E85D4A79-4EE8-4449-B5CE-7B91FC1A39B0}" type="pres">
      <dgm:prSet presAssocID="{131FF5A8-8A90-4786-A4B2-62DF9F3A6948}" presName="txOne" presStyleLbl="node0" presStyleIdx="0" presStyleCnt="1" custLinFactNeighborX="26154" custLinFactNeighborY="-51970">
        <dgm:presLayoutVars>
          <dgm:chPref val="3"/>
        </dgm:presLayoutVars>
      </dgm:prSet>
      <dgm:spPr/>
    </dgm:pt>
    <dgm:pt modelId="{7DA7FDB2-0ABD-4CC1-9577-356B26C44417}" type="pres">
      <dgm:prSet presAssocID="{131FF5A8-8A90-4786-A4B2-62DF9F3A6948}" presName="parTransOne" presStyleCnt="0"/>
      <dgm:spPr/>
    </dgm:pt>
    <dgm:pt modelId="{0B881DC8-2BC8-48F7-93F3-2641094AC3FA}" type="pres">
      <dgm:prSet presAssocID="{131FF5A8-8A90-4786-A4B2-62DF9F3A6948}" presName="horzOne" presStyleCnt="0"/>
      <dgm:spPr/>
    </dgm:pt>
    <dgm:pt modelId="{8B5516F5-8AEF-42D1-95F3-AF9D973B2FB7}" type="pres">
      <dgm:prSet presAssocID="{0CB76D96-89EC-44CA-8616-F1EACC78EC13}" presName="vertTwo" presStyleCnt="0"/>
      <dgm:spPr/>
    </dgm:pt>
    <dgm:pt modelId="{C2DB9E5D-402A-40FA-8A9F-82AA219CC50A}" type="pres">
      <dgm:prSet presAssocID="{0CB76D96-89EC-44CA-8616-F1EACC78EC13}" presName="txTwo" presStyleLbl="node2" presStyleIdx="0" presStyleCnt="3">
        <dgm:presLayoutVars>
          <dgm:chPref val="3"/>
        </dgm:presLayoutVars>
      </dgm:prSet>
      <dgm:spPr/>
    </dgm:pt>
    <dgm:pt modelId="{05BD1FD4-DD0E-439E-AAF3-1073209DF45C}" type="pres">
      <dgm:prSet presAssocID="{0CB76D96-89EC-44CA-8616-F1EACC78EC13}" presName="horzTwo" presStyleCnt="0"/>
      <dgm:spPr/>
    </dgm:pt>
    <dgm:pt modelId="{72276E06-54AE-43C1-A861-C040CE37C0E0}" type="pres">
      <dgm:prSet presAssocID="{C4574DC2-22EE-4688-99C4-DF0F269CB222}" presName="sibSpaceTwo" presStyleCnt="0"/>
      <dgm:spPr/>
    </dgm:pt>
    <dgm:pt modelId="{4E7D090D-875E-4FAF-80D6-4DF4A213D816}" type="pres">
      <dgm:prSet presAssocID="{A7FF169E-D61F-4AF2-A08C-573E450FFA33}" presName="vertTwo" presStyleCnt="0"/>
      <dgm:spPr/>
    </dgm:pt>
    <dgm:pt modelId="{367D326E-5BEB-4B4B-B0AA-4397D0A5E09C}" type="pres">
      <dgm:prSet presAssocID="{A7FF169E-D61F-4AF2-A08C-573E450FFA33}" presName="txTwo" presStyleLbl="node2" presStyleIdx="1" presStyleCnt="3">
        <dgm:presLayoutVars>
          <dgm:chPref val="3"/>
        </dgm:presLayoutVars>
      </dgm:prSet>
      <dgm:spPr/>
    </dgm:pt>
    <dgm:pt modelId="{6229609F-32A8-41B6-A94D-0F24F310D2DE}" type="pres">
      <dgm:prSet presAssocID="{A7FF169E-D61F-4AF2-A08C-573E450FFA33}" presName="horzTwo" presStyleCnt="0"/>
      <dgm:spPr/>
    </dgm:pt>
    <dgm:pt modelId="{F419708D-AF48-4022-B98D-9642A5385A3D}" type="pres">
      <dgm:prSet presAssocID="{1490E12C-7D45-4594-B003-067B2A92F176}" presName="sibSpaceTwo" presStyleCnt="0"/>
      <dgm:spPr/>
    </dgm:pt>
    <dgm:pt modelId="{165F1ACF-A7BD-479B-9398-A266EBACD27F}" type="pres">
      <dgm:prSet presAssocID="{37E47A4F-6C1F-4EF3-B342-20A7ABC26448}" presName="vertTwo" presStyleCnt="0"/>
      <dgm:spPr/>
    </dgm:pt>
    <dgm:pt modelId="{458A9782-ABF0-47D9-B60E-F835FB9685EB}" type="pres">
      <dgm:prSet presAssocID="{37E47A4F-6C1F-4EF3-B342-20A7ABC26448}" presName="txTwo" presStyleLbl="node2" presStyleIdx="2" presStyleCnt="3">
        <dgm:presLayoutVars>
          <dgm:chPref val="3"/>
        </dgm:presLayoutVars>
      </dgm:prSet>
      <dgm:spPr/>
    </dgm:pt>
    <dgm:pt modelId="{9B15AE3D-189A-4CE0-AC81-E07BE5DFBC39}" type="pres">
      <dgm:prSet presAssocID="{37E47A4F-6C1F-4EF3-B342-20A7ABC26448}" presName="horzTwo" presStyleCnt="0"/>
      <dgm:spPr/>
    </dgm:pt>
  </dgm:ptLst>
  <dgm:cxnLst>
    <dgm:cxn modelId="{AE64841B-36C3-47D2-905C-639DBAC9A5B8}" srcId="{131FF5A8-8A90-4786-A4B2-62DF9F3A6948}" destId="{0CB76D96-89EC-44CA-8616-F1EACC78EC13}" srcOrd="0" destOrd="0" parTransId="{7B41B316-AC0C-4636-98E3-56FBE5657334}" sibTransId="{C4574DC2-22EE-4688-99C4-DF0F269CB222}"/>
    <dgm:cxn modelId="{721B2520-9EBB-4091-A933-9E42CD209DD1}" type="presOf" srcId="{0CB76D96-89EC-44CA-8616-F1EACC78EC13}" destId="{C2DB9E5D-402A-40FA-8A9F-82AA219CC50A}" srcOrd="0" destOrd="0" presId="urn:microsoft.com/office/officeart/2005/8/layout/hierarchy4"/>
    <dgm:cxn modelId="{6AC4CC29-45DE-4653-B325-54F65678FB3D}" srcId="{131FF5A8-8A90-4786-A4B2-62DF9F3A6948}" destId="{A7FF169E-D61F-4AF2-A08C-573E450FFA33}" srcOrd="1" destOrd="0" parTransId="{C3AA7056-DE56-460F-9DA7-FA73FF86459E}" sibTransId="{1490E12C-7D45-4594-B003-067B2A92F176}"/>
    <dgm:cxn modelId="{41413435-1EF1-4B5F-A06C-E7FAE7977053}" type="presOf" srcId="{40A67D23-93B3-40DC-9AA6-32DDEC4159EE}" destId="{22C6D185-9A38-4A80-A114-5F5E05DB19B2}" srcOrd="0" destOrd="0" presId="urn:microsoft.com/office/officeart/2005/8/layout/hierarchy4"/>
    <dgm:cxn modelId="{339E5B42-2E4E-4D5C-BBFF-83CC2E7D0D04}" type="presOf" srcId="{131FF5A8-8A90-4786-A4B2-62DF9F3A6948}" destId="{E85D4A79-4EE8-4449-B5CE-7B91FC1A39B0}" srcOrd="0" destOrd="0" presId="urn:microsoft.com/office/officeart/2005/8/layout/hierarchy4"/>
    <dgm:cxn modelId="{837AD143-EAD7-4FB6-9B60-9EA8CFA0970D}" type="presOf" srcId="{37E47A4F-6C1F-4EF3-B342-20A7ABC26448}" destId="{458A9782-ABF0-47D9-B60E-F835FB9685EB}" srcOrd="0" destOrd="0" presId="urn:microsoft.com/office/officeart/2005/8/layout/hierarchy4"/>
    <dgm:cxn modelId="{C46D4F91-3340-4811-9258-29AAF01815B3}" type="presOf" srcId="{A7FF169E-D61F-4AF2-A08C-573E450FFA33}" destId="{367D326E-5BEB-4B4B-B0AA-4397D0A5E09C}" srcOrd="0" destOrd="0" presId="urn:microsoft.com/office/officeart/2005/8/layout/hierarchy4"/>
    <dgm:cxn modelId="{FB376498-3F07-489C-BAAB-548A3DF4B8D9}" srcId="{40A67D23-93B3-40DC-9AA6-32DDEC4159EE}" destId="{131FF5A8-8A90-4786-A4B2-62DF9F3A6948}" srcOrd="0" destOrd="0" parTransId="{BFC3F986-85D2-4071-AC43-96371E6FE397}" sibTransId="{89467DE2-D1FF-4FF7-BFCD-818426963FA2}"/>
    <dgm:cxn modelId="{D5AD91AD-FCDB-46F6-B2F9-C5C5FC35D005}" srcId="{131FF5A8-8A90-4786-A4B2-62DF9F3A6948}" destId="{37E47A4F-6C1F-4EF3-B342-20A7ABC26448}" srcOrd="2" destOrd="0" parTransId="{CC237B9B-5666-4F32-AE3C-0A7430FEB190}" sibTransId="{D0EAA4A4-FA56-40D0-8CFB-2401F52D21BF}"/>
    <dgm:cxn modelId="{FFC6D3D4-B29D-4EDE-82A9-307BBE039C5B}" type="presParOf" srcId="{22C6D185-9A38-4A80-A114-5F5E05DB19B2}" destId="{A16F1BA5-231D-449A-A5CF-59BB0F7221A6}" srcOrd="0" destOrd="0" presId="urn:microsoft.com/office/officeart/2005/8/layout/hierarchy4"/>
    <dgm:cxn modelId="{CD4B83C3-155C-4B34-B3CD-10905F42C88F}" type="presParOf" srcId="{A16F1BA5-231D-449A-A5CF-59BB0F7221A6}" destId="{E85D4A79-4EE8-4449-B5CE-7B91FC1A39B0}" srcOrd="0" destOrd="0" presId="urn:microsoft.com/office/officeart/2005/8/layout/hierarchy4"/>
    <dgm:cxn modelId="{EC7261C4-406D-44CA-BBC8-D82004AABE1B}" type="presParOf" srcId="{A16F1BA5-231D-449A-A5CF-59BB0F7221A6}" destId="{7DA7FDB2-0ABD-4CC1-9577-356B26C44417}" srcOrd="1" destOrd="0" presId="urn:microsoft.com/office/officeart/2005/8/layout/hierarchy4"/>
    <dgm:cxn modelId="{B2A1BAE7-2245-4A80-8AE0-FB337420AFEA}" type="presParOf" srcId="{A16F1BA5-231D-449A-A5CF-59BB0F7221A6}" destId="{0B881DC8-2BC8-48F7-93F3-2641094AC3FA}" srcOrd="2" destOrd="0" presId="urn:microsoft.com/office/officeart/2005/8/layout/hierarchy4"/>
    <dgm:cxn modelId="{12B441A1-DBDC-4A16-B859-B944C4DDE837}" type="presParOf" srcId="{0B881DC8-2BC8-48F7-93F3-2641094AC3FA}" destId="{8B5516F5-8AEF-42D1-95F3-AF9D973B2FB7}" srcOrd="0" destOrd="0" presId="urn:microsoft.com/office/officeart/2005/8/layout/hierarchy4"/>
    <dgm:cxn modelId="{4C78E985-9EA1-4B33-9676-8FFE0E134422}" type="presParOf" srcId="{8B5516F5-8AEF-42D1-95F3-AF9D973B2FB7}" destId="{C2DB9E5D-402A-40FA-8A9F-82AA219CC50A}" srcOrd="0" destOrd="0" presId="urn:microsoft.com/office/officeart/2005/8/layout/hierarchy4"/>
    <dgm:cxn modelId="{6DEA674D-5553-46B2-A6A0-2E6C0569C769}" type="presParOf" srcId="{8B5516F5-8AEF-42D1-95F3-AF9D973B2FB7}" destId="{05BD1FD4-DD0E-439E-AAF3-1073209DF45C}" srcOrd="1" destOrd="0" presId="urn:microsoft.com/office/officeart/2005/8/layout/hierarchy4"/>
    <dgm:cxn modelId="{6806DE6B-5FAB-4957-9DFA-3FD9D059A473}" type="presParOf" srcId="{0B881DC8-2BC8-48F7-93F3-2641094AC3FA}" destId="{72276E06-54AE-43C1-A861-C040CE37C0E0}" srcOrd="1" destOrd="0" presId="urn:microsoft.com/office/officeart/2005/8/layout/hierarchy4"/>
    <dgm:cxn modelId="{2124EF35-6E2B-482D-BD08-B034B44321FA}" type="presParOf" srcId="{0B881DC8-2BC8-48F7-93F3-2641094AC3FA}" destId="{4E7D090D-875E-4FAF-80D6-4DF4A213D816}" srcOrd="2" destOrd="0" presId="urn:microsoft.com/office/officeart/2005/8/layout/hierarchy4"/>
    <dgm:cxn modelId="{B53A7797-7D96-4013-9541-245EACB5DF3C}" type="presParOf" srcId="{4E7D090D-875E-4FAF-80D6-4DF4A213D816}" destId="{367D326E-5BEB-4B4B-B0AA-4397D0A5E09C}" srcOrd="0" destOrd="0" presId="urn:microsoft.com/office/officeart/2005/8/layout/hierarchy4"/>
    <dgm:cxn modelId="{3976717F-BED6-4A0F-AA0A-6AE1FE196871}" type="presParOf" srcId="{4E7D090D-875E-4FAF-80D6-4DF4A213D816}" destId="{6229609F-32A8-41B6-A94D-0F24F310D2DE}" srcOrd="1" destOrd="0" presId="urn:microsoft.com/office/officeart/2005/8/layout/hierarchy4"/>
    <dgm:cxn modelId="{095EE668-C162-4850-99E0-2564C09B37F1}" type="presParOf" srcId="{0B881DC8-2BC8-48F7-93F3-2641094AC3FA}" destId="{F419708D-AF48-4022-B98D-9642A5385A3D}" srcOrd="3" destOrd="0" presId="urn:microsoft.com/office/officeart/2005/8/layout/hierarchy4"/>
    <dgm:cxn modelId="{6A704946-C0B8-4B7C-8CAE-3B92BE43797C}" type="presParOf" srcId="{0B881DC8-2BC8-48F7-93F3-2641094AC3FA}" destId="{165F1ACF-A7BD-479B-9398-A266EBACD27F}" srcOrd="4" destOrd="0" presId="urn:microsoft.com/office/officeart/2005/8/layout/hierarchy4"/>
    <dgm:cxn modelId="{7AFE6475-F042-404A-A747-4392E197D2DF}" type="presParOf" srcId="{165F1ACF-A7BD-479B-9398-A266EBACD27F}" destId="{458A9782-ABF0-47D9-B60E-F835FB9685EB}" srcOrd="0" destOrd="0" presId="urn:microsoft.com/office/officeart/2005/8/layout/hierarchy4"/>
    <dgm:cxn modelId="{D2B87F0D-FEF1-4D91-BA47-8B84080E1A85}" type="presParOf" srcId="{165F1ACF-A7BD-479B-9398-A266EBACD27F}" destId="{9B15AE3D-189A-4CE0-AC81-E07BE5DFBC39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122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App Services	</a:t>
          </a:r>
        </a:p>
      </dsp:txBody>
      <dsp:txXfrm>
        <a:off x="122" y="2608643"/>
        <a:ext cx="1478488" cy="1064512"/>
      </dsp:txXfrm>
    </dsp:sp>
    <dsp:sp modelId="{2DB2603A-830B-4895-A4F1-CDCE3F348586}">
      <dsp:nvSpPr>
        <dsp:cNvPr id="0" name=""/>
        <dsp:cNvSpPr/>
      </dsp:nvSpPr>
      <dsp:spPr>
        <a:xfrm>
          <a:off x="122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98969"/>
        <a:ext cx="1478488" cy="709674"/>
      </dsp:txXfrm>
    </dsp:sp>
    <dsp:sp modelId="{33C9548C-FD0A-4712-9FFB-373B173290C3}">
      <dsp:nvSpPr>
        <dsp:cNvPr id="0" name=""/>
        <dsp:cNvSpPr/>
      </dsp:nvSpPr>
      <dsp:spPr>
        <a:xfrm>
          <a:off x="1596890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Web Apps</a:t>
          </a:r>
        </a:p>
      </dsp:txBody>
      <dsp:txXfrm>
        <a:off x="1596890" y="2608643"/>
        <a:ext cx="1478488" cy="1064512"/>
      </dsp:txXfrm>
    </dsp:sp>
    <dsp:sp modelId="{A3E1D4FE-32B2-427B-9556-F4BF8C7C834E}">
      <dsp:nvSpPr>
        <dsp:cNvPr id="0" name=""/>
        <dsp:cNvSpPr/>
      </dsp:nvSpPr>
      <dsp:spPr>
        <a:xfrm>
          <a:off x="1596890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02</a:t>
          </a:r>
        </a:p>
      </dsp:txBody>
      <dsp:txXfrm>
        <a:off x="1596890" y="1898969"/>
        <a:ext cx="1478488" cy="709674"/>
      </dsp:txXfrm>
    </dsp:sp>
    <dsp:sp modelId="{D90C2A33-8A1F-4B50-BC7B-E3872A7FEBAC}">
      <dsp:nvSpPr>
        <dsp:cNvPr id="0" name=""/>
        <dsp:cNvSpPr/>
      </dsp:nvSpPr>
      <dsp:spPr>
        <a:xfrm>
          <a:off x="3193658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API Apps</a:t>
          </a:r>
        </a:p>
      </dsp:txBody>
      <dsp:txXfrm>
        <a:off x="3193658" y="2608643"/>
        <a:ext cx="1478488" cy="1064512"/>
      </dsp:txXfrm>
    </dsp:sp>
    <dsp:sp modelId="{6F964DAF-17C5-4CF0-AFCB-AF1FC9CB433C}">
      <dsp:nvSpPr>
        <dsp:cNvPr id="0" name=""/>
        <dsp:cNvSpPr/>
      </dsp:nvSpPr>
      <dsp:spPr>
        <a:xfrm>
          <a:off x="3193658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03</a:t>
          </a:r>
        </a:p>
      </dsp:txBody>
      <dsp:txXfrm>
        <a:off x="3193658" y="1898969"/>
        <a:ext cx="1478488" cy="709674"/>
      </dsp:txXfrm>
    </dsp:sp>
    <dsp:sp modelId="{0F5011EB-F717-4EA8-AE0F-51E3ABD0E88C}">
      <dsp:nvSpPr>
        <dsp:cNvPr id="0" name=""/>
        <dsp:cNvSpPr/>
      </dsp:nvSpPr>
      <dsp:spPr>
        <a:xfrm>
          <a:off x="4790426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Hands </a:t>
          </a:r>
          <a:r>
            <a:rPr lang="en-US" sz="1700" kern="1200" dirty="0" err="1"/>
            <a:t>OnLab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 6.1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 6.2</a:t>
          </a:r>
        </a:p>
      </dsp:txBody>
      <dsp:txXfrm>
        <a:off x="4790426" y="2608643"/>
        <a:ext cx="1478488" cy="1064512"/>
      </dsp:txXfrm>
    </dsp:sp>
    <dsp:sp modelId="{4F8FDD97-CDA1-44F7-89A2-5F5EF0646E5A}">
      <dsp:nvSpPr>
        <dsp:cNvPr id="0" name=""/>
        <dsp:cNvSpPr/>
      </dsp:nvSpPr>
      <dsp:spPr>
        <a:xfrm>
          <a:off x="4790426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04</a:t>
          </a:r>
        </a:p>
      </dsp:txBody>
      <dsp:txXfrm>
        <a:off x="4790426" y="1898969"/>
        <a:ext cx="1478488" cy="709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D4A79-4EE8-4449-B5CE-7B91FC1A39B0}">
      <dsp:nvSpPr>
        <dsp:cNvPr id="0" name=""/>
        <dsp:cNvSpPr/>
      </dsp:nvSpPr>
      <dsp:spPr>
        <a:xfrm>
          <a:off x="4725" y="0"/>
          <a:ext cx="6570156" cy="1966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App Service Plan</a:t>
          </a:r>
          <a:endParaRPr lang="en-AT" sz="6500" kern="1200" dirty="0"/>
        </a:p>
      </dsp:txBody>
      <dsp:txXfrm>
        <a:off x="62311" y="57586"/>
        <a:ext cx="6454984" cy="1850958"/>
      </dsp:txXfrm>
    </dsp:sp>
    <dsp:sp modelId="{C2DB9E5D-402A-40FA-8A9F-82AA219CC50A}">
      <dsp:nvSpPr>
        <dsp:cNvPr id="0" name=""/>
        <dsp:cNvSpPr/>
      </dsp:nvSpPr>
      <dsp:spPr>
        <a:xfrm>
          <a:off x="2362" y="2142498"/>
          <a:ext cx="2073912" cy="1966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Web App 1</a:t>
          </a:r>
          <a:endParaRPr lang="en-AT" sz="3700" kern="1200" dirty="0"/>
        </a:p>
      </dsp:txBody>
      <dsp:txXfrm>
        <a:off x="59948" y="2200084"/>
        <a:ext cx="1958740" cy="1850958"/>
      </dsp:txXfrm>
    </dsp:sp>
    <dsp:sp modelId="{367D326E-5BEB-4B4B-B0AA-4397D0A5E09C}">
      <dsp:nvSpPr>
        <dsp:cNvPr id="0" name=""/>
        <dsp:cNvSpPr/>
      </dsp:nvSpPr>
      <dsp:spPr>
        <a:xfrm>
          <a:off x="2250484" y="2142498"/>
          <a:ext cx="2073912" cy="1966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Mobile App 1</a:t>
          </a:r>
          <a:endParaRPr lang="en-AT" sz="3700" kern="1200" dirty="0"/>
        </a:p>
      </dsp:txBody>
      <dsp:txXfrm>
        <a:off x="2308070" y="2200084"/>
        <a:ext cx="1958740" cy="1850958"/>
      </dsp:txXfrm>
    </dsp:sp>
    <dsp:sp modelId="{458A9782-ABF0-47D9-B60E-F835FB9685EB}">
      <dsp:nvSpPr>
        <dsp:cNvPr id="0" name=""/>
        <dsp:cNvSpPr/>
      </dsp:nvSpPr>
      <dsp:spPr>
        <a:xfrm>
          <a:off x="4498606" y="2142498"/>
          <a:ext cx="2073912" cy="19661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Function App 1</a:t>
          </a:r>
          <a:endParaRPr lang="en-AT" sz="3700" kern="1200" dirty="0"/>
        </a:p>
      </dsp:txBody>
      <dsp:txXfrm>
        <a:off x="4556192" y="2200084"/>
        <a:ext cx="1958740" cy="185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553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614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29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815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889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39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483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19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541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4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53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7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55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3 – Microsoft Azure| App Services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Mobile Apps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0847A-A789-44C7-B095-D1578DD17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80" y="1050024"/>
            <a:ext cx="7036276" cy="49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5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Mobile Apps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0847A-A789-44C7-B095-D1578DD17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980" y="1050024"/>
            <a:ext cx="7036276" cy="499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3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Mobile Apps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88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3.2</a:t>
            </a:r>
            <a:br>
              <a:rPr lang="en-US" dirty="0"/>
            </a:br>
            <a:r>
              <a:rPr lang="en-US" dirty="0"/>
              <a:t>Deployment von Mobile Apps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API Apps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8C7E00-6AAD-4B11-BF67-92A48328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831" y="688364"/>
            <a:ext cx="7729480" cy="514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7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API Apps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861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3.3</a:t>
            </a:r>
            <a:br>
              <a:rPr lang="en-US" dirty="0"/>
            </a:br>
            <a:r>
              <a:rPr lang="en-US" dirty="0"/>
              <a:t>Deployment von API Apps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59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18040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App Services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ED9912-97BE-4762-AA98-B7F9938E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767" y="1141102"/>
            <a:ext cx="7007923" cy="470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App Services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2B6BE2-DAA1-4292-BC4A-83130B22A6F7}"/>
              </a:ext>
            </a:extLst>
          </p:cNvPr>
          <p:cNvSpPr txBox="1">
            <a:spLocks/>
          </p:cNvSpPr>
          <p:nvPr/>
        </p:nvSpPr>
        <p:spPr>
          <a:xfrm>
            <a:off x="4723680" y="1967266"/>
            <a:ext cx="6750898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FFFF"/>
                </a:solidFill>
              </a:rPr>
              <a:t>Sind eine </a:t>
            </a:r>
            <a:r>
              <a:rPr lang="en-US" sz="3300" dirty="0" err="1">
                <a:solidFill>
                  <a:srgbClr val="FFFFFF"/>
                </a:solidFill>
              </a:rPr>
              <a:t>Ausführungsplatform</a:t>
            </a:r>
            <a:r>
              <a:rPr lang="en-US" sz="3300" dirty="0">
                <a:solidFill>
                  <a:srgbClr val="FFFFFF"/>
                </a:solidFill>
              </a:rPr>
              <a:t> für: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300" dirty="0">
              <a:solidFill>
                <a:srgbClr val="FFFF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>
                <a:solidFill>
                  <a:srgbClr val="FFFFFF"/>
                </a:solidFill>
              </a:rPr>
              <a:t>Web Apps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>
                <a:solidFill>
                  <a:srgbClr val="FFFFFF"/>
                </a:solidFill>
              </a:rPr>
              <a:t>API Apps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300" dirty="0">
                <a:solidFill>
                  <a:srgbClr val="FFFFFF"/>
                </a:solidFill>
              </a:rPr>
              <a:t>Logic Apps</a:t>
            </a:r>
          </a:p>
        </p:txBody>
      </p:sp>
    </p:spTree>
    <p:extLst>
      <p:ext uri="{BB962C8B-B14F-4D97-AF65-F5344CB8AC3E}">
        <p14:creationId xmlns:p14="http://schemas.microsoft.com/office/powerpoint/2010/main" val="394803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Aufbau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8C15AD0-C071-4A83-90A4-D366DACD4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7308944"/>
              </p:ext>
            </p:extLst>
          </p:nvPr>
        </p:nvGraphicFramePr>
        <p:xfrm>
          <a:off x="4527804" y="1282390"/>
          <a:ext cx="6574882" cy="4108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83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Azure Web Apps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4CDE01-357F-4448-85E2-3A560994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503" y="936719"/>
            <a:ext cx="6995455" cy="474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9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Log Streaming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AutoShape 6" descr="Enable log streaming">
            <a:extLst>
              <a:ext uri="{FF2B5EF4-FFF2-40B4-BE49-F238E27FC236}">
                <a16:creationId xmlns:a16="http://schemas.microsoft.com/office/drawing/2014/main" id="{652CAEE8-3C40-4B42-A939-19D9EF1AD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20537" y="3276599"/>
            <a:ext cx="3627863" cy="362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5F879E-897D-4328-874B-388947C7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541" y="1661440"/>
            <a:ext cx="2960992" cy="34290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2C3E73-3CE0-4F5E-B6BE-DD5E3D768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200" y="1152519"/>
            <a:ext cx="4185667" cy="444693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B481E94-4E38-424C-A6A4-E2A74CC0F1DF}"/>
              </a:ext>
            </a:extLst>
          </p:cNvPr>
          <p:cNvSpPr txBox="1">
            <a:spLocks/>
          </p:cNvSpPr>
          <p:nvPr/>
        </p:nvSpPr>
        <p:spPr>
          <a:xfrm>
            <a:off x="2150418" y="4811108"/>
            <a:ext cx="9398115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err="1">
                <a:solidFill>
                  <a:srgbClr val="FFFFFF"/>
                </a:solidFill>
                <a:latin typeface="Consolas" panose="020B0609020204030204" pitchFamily="49" charset="0"/>
              </a:rPr>
              <a:t>Trace.WriteLine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() | </a:t>
            </a:r>
            <a:r>
              <a:rPr lang="en-US" sz="3200" dirty="0" err="1">
                <a:solidFill>
                  <a:srgbClr val="FFFFFF"/>
                </a:solidFill>
                <a:latin typeface="Consolas" panose="020B0609020204030204" pitchFamily="49" charset="0"/>
              </a:rPr>
              <a:t>Trace.WriteError</a:t>
            </a:r>
            <a:r>
              <a:rPr lang="en-US" sz="32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41348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Web Apps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62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3.1</a:t>
            </a:r>
            <a:br>
              <a:rPr lang="en-US" dirty="0"/>
            </a:br>
            <a:r>
              <a:rPr lang="en-US" dirty="0"/>
              <a:t>Deployment von Web Apps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0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175</Words>
  <Application>Microsoft Office PowerPoint</Application>
  <PresentationFormat>Widescreen</PresentationFormat>
  <Paragraphs>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Microsoft Azure Administration | Development</vt:lpstr>
      <vt:lpstr>Inhalte</vt:lpstr>
      <vt:lpstr>Azure App Services</vt:lpstr>
      <vt:lpstr>Azure App Services</vt:lpstr>
      <vt:lpstr>Aufbau</vt:lpstr>
      <vt:lpstr>Azure Web Apps</vt:lpstr>
      <vt:lpstr>Log Streaming</vt:lpstr>
      <vt:lpstr>DEMO: Web Apps</vt:lpstr>
      <vt:lpstr>Lab 3.1 Deployment von Web Apps</vt:lpstr>
      <vt:lpstr>Azure Mobile Apps</vt:lpstr>
      <vt:lpstr>Azure Mobile Apps</vt:lpstr>
      <vt:lpstr>DEMO: Mobile Apps</vt:lpstr>
      <vt:lpstr>Lab 3.2 Deployment von Mobile Apps</vt:lpstr>
      <vt:lpstr>Azure API Apps</vt:lpstr>
      <vt:lpstr>DEMO: API Apps</vt:lpstr>
      <vt:lpstr>Lab 3.3 Deployment von API Apps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48</cp:revision>
  <dcterms:created xsi:type="dcterms:W3CDTF">2014-08-06T09:21:02Z</dcterms:created>
  <dcterms:modified xsi:type="dcterms:W3CDTF">2020-02-04T12:10:01Z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