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308" r:id="rId4"/>
    <p:sldId id="334" r:id="rId5"/>
    <p:sldId id="329" r:id="rId6"/>
    <p:sldId id="341" r:id="rId7"/>
    <p:sldId id="335" r:id="rId8"/>
    <p:sldId id="271" r:id="rId9"/>
    <p:sldId id="340" r:id="rId10"/>
    <p:sldId id="342" r:id="rId11"/>
    <p:sldId id="34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957DD4-CE09-4A5E-9476-69F3BECE8993}" v="41" dt="2019-06-16T19:06:26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8720" autoAdjust="0"/>
  </p:normalViewPr>
  <p:slideViewPr>
    <p:cSldViewPr snapToGrid="0">
      <p:cViewPr varScale="1">
        <p:scale>
          <a:sx n="98" d="100"/>
          <a:sy n="98" d="100"/>
        </p:scale>
        <p:origin x="71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a8dffe7c0a2ba5" providerId="LiveId" clId="{545246B8-89D2-4B3A-BC85-93AE1B3DFB5A}"/>
  </pc:docChgLst>
  <pc:docChgLst>
    <pc:chgData name="Andreas Aschauer" userId="5ea8dffe7c0a2ba5" providerId="LiveId" clId="{062D11F5-B826-4E56-B53B-037F9AAC4274}"/>
  </pc:docChgLst>
  <pc:docChgLst>
    <pc:chgData name="Andreas Aschauer" userId="5ea8dffe7c0a2ba5" providerId="LiveId" clId="{095D7A9F-2696-4542-A656-9FC80AAE5442}"/>
  </pc:docChgLst>
  <pc:docChgLst>
    <pc:chgData name="Andreas Aschauer" userId="5ea8dffe7c0a2ba5" providerId="LiveId" clId="{D7957DD4-CE09-4A5E-9476-69F3BECE8993}"/>
    <pc:docChg chg="undo custSel addSld delSld modSld sldOrd">
      <pc:chgData name="Andreas Aschauer" userId="5ea8dffe7c0a2ba5" providerId="LiveId" clId="{D7957DD4-CE09-4A5E-9476-69F3BECE8993}" dt="2019-06-17T20:10:33.231" v="625" actId="20577"/>
      <pc:docMkLst>
        <pc:docMk/>
      </pc:docMkLst>
      <pc:sldChg chg="modSp">
        <pc:chgData name="Andreas Aschauer" userId="5ea8dffe7c0a2ba5" providerId="LiveId" clId="{D7957DD4-CE09-4A5E-9476-69F3BECE8993}" dt="2019-06-16T17:43:11.804" v="20" actId="20577"/>
        <pc:sldMkLst>
          <pc:docMk/>
          <pc:sldMk cId="1627738205" sldId="256"/>
        </pc:sldMkLst>
        <pc:spChg chg="mod">
          <ac:chgData name="Andreas Aschauer" userId="5ea8dffe7c0a2ba5" providerId="LiveId" clId="{D7957DD4-CE09-4A5E-9476-69F3BECE8993}" dt="2019-06-16T17:43:11.804" v="20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D7957DD4-CE09-4A5E-9476-69F3BECE8993}" dt="2019-06-16T17:43:27.893" v="44" actId="20577"/>
        <pc:sldMkLst>
          <pc:docMk/>
          <pc:sldMk cId="1194914966" sldId="265"/>
        </pc:sldMkLst>
        <pc:graphicFrameChg chg="mod">
          <ac:chgData name="Andreas Aschauer" userId="5ea8dffe7c0a2ba5" providerId="LiveId" clId="{D7957DD4-CE09-4A5E-9476-69F3BECE8993}" dt="2019-06-16T17:43:27.893" v="44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2697759843" sldId="271"/>
        </pc:sldMkLst>
        <pc:spChg chg="mod">
          <ac:chgData name="Andreas Aschauer" userId="5ea8dffe7c0a2ba5" providerId="LiveId" clId="{D7957DD4-CE09-4A5E-9476-69F3BECE8993}" dt="2019-06-16T18:55:38.518" v="421" actId="20577"/>
          <ac:spMkLst>
            <pc:docMk/>
            <pc:sldMk cId="2697759843" sldId="271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09.159" v="87" actId="478"/>
          <ac:picMkLst>
            <pc:docMk/>
            <pc:sldMk cId="2697759843" sldId="271"/>
            <ac:picMk id="2" creationId="{B1ED9912-97BE-4762-AA98-B7F9938E973C}"/>
          </ac:picMkLst>
        </pc:picChg>
        <pc:picChg chg="add mod">
          <ac:chgData name="Andreas Aschauer" userId="5ea8dffe7c0a2ba5" providerId="LiveId" clId="{D7957DD4-CE09-4A5E-9476-69F3BECE8993}" dt="2019-06-16T18:55:13.139" v="369" actId="14100"/>
          <ac:picMkLst>
            <pc:docMk/>
            <pc:sldMk cId="2697759843" sldId="271"/>
            <ac:picMk id="2050" creationId="{696E2BA6-1E6F-4A70-B7BD-36CA1CB1A364}"/>
          </ac:picMkLst>
        </pc:picChg>
      </pc:sldChg>
      <pc:sldChg chg="addSp delSp modSp ord">
        <pc:chgData name="Andreas Aschauer" userId="5ea8dffe7c0a2ba5" providerId="LiveId" clId="{D7957DD4-CE09-4A5E-9476-69F3BECE8993}" dt="2019-06-16T18:54:35.859" v="337" actId="20577"/>
        <pc:sldMkLst>
          <pc:docMk/>
          <pc:sldMk cId="4195590607" sldId="308"/>
        </pc:sldMkLst>
        <pc:spChg chg="add mod">
          <ac:chgData name="Andreas Aschauer" userId="5ea8dffe7c0a2ba5" providerId="LiveId" clId="{D7957DD4-CE09-4A5E-9476-69F3BECE8993}" dt="2019-06-16T18:54:35.859" v="337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D7957DD4-CE09-4A5E-9476-69F3BECE8993}" dt="2019-06-16T18:52:29.020" v="109" actId="20577"/>
          <ac:spMkLst>
            <pc:docMk/>
            <pc:sldMk cId="4195590607" sldId="308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50.389" v="110" actId="478"/>
          <ac:picMkLst>
            <pc:docMk/>
            <pc:sldMk cId="4195590607" sldId="308"/>
            <ac:picMk id="2" creationId="{044CDE01-357F-4448-85E2-3A56099484A0}"/>
          </ac:picMkLst>
        </pc:picChg>
      </pc:sldChg>
      <pc:sldChg chg="del">
        <pc:chgData name="Andreas Aschauer" userId="5ea8dffe7c0a2ba5" providerId="LiveId" clId="{D7957DD4-CE09-4A5E-9476-69F3BECE8993}" dt="2019-06-16T19:06:24.707" v="569" actId="2696"/>
        <pc:sldMkLst>
          <pc:docMk/>
          <pc:sldMk cId="2328550433" sldId="310"/>
        </pc:sldMkLst>
      </pc:sldChg>
      <pc:sldChg chg="modSp add del ord">
        <pc:chgData name="Andreas Aschauer" userId="5ea8dffe7c0a2ba5" providerId="LiveId" clId="{D7957DD4-CE09-4A5E-9476-69F3BECE8993}" dt="2019-06-16T19:06:21.231" v="568" actId="2696"/>
        <pc:sldMkLst>
          <pc:docMk/>
          <pc:sldMk cId="843308248" sldId="329"/>
        </pc:sldMkLst>
        <pc:spChg chg="mod">
          <ac:chgData name="Andreas Aschauer" userId="5ea8dffe7c0a2ba5" providerId="LiveId" clId="{D7957DD4-CE09-4A5E-9476-69F3BECE8993}" dt="2019-06-16T19:06:06.874" v="539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add del modNotesTx">
        <pc:chgData name="Andreas Aschauer" userId="5ea8dffe7c0a2ba5" providerId="LiveId" clId="{D7957DD4-CE09-4A5E-9476-69F3BECE8993}" dt="2019-06-16T19:07:05.343" v="624" actId="20577"/>
        <pc:sldMkLst>
          <pc:docMk/>
          <pc:sldMk cId="865862864" sldId="334"/>
        </pc:sldMkLst>
        <pc:spChg chg="mod">
          <ac:chgData name="Andreas Aschauer" userId="5ea8dffe7c0a2ba5" providerId="LiveId" clId="{D7957DD4-CE09-4A5E-9476-69F3BECE8993}" dt="2019-06-16T19:06:57.373" v="622" actId="20577"/>
          <ac:spMkLst>
            <pc:docMk/>
            <pc:sldMk cId="865862864" sldId="334"/>
            <ac:spMk id="2" creationId="{B8B932D3-DE3C-41C4-B5AF-D9074BAEDBAB}"/>
          </ac:spMkLst>
        </pc:sp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3948034399" sldId="335"/>
        </pc:sldMkLst>
        <pc:spChg chg="del">
          <ac:chgData name="Andreas Aschauer" userId="5ea8dffe7c0a2ba5" providerId="LiveId" clId="{D7957DD4-CE09-4A5E-9476-69F3BECE8993}" dt="2019-06-16T18:50:09.909" v="84" actId="478"/>
          <ac:spMkLst>
            <pc:docMk/>
            <pc:sldMk cId="3948034399" sldId="335"/>
            <ac:spMk id="8" creationId="{732B6BE2-DAA1-4292-BC4A-83130B22A6F7}"/>
          </ac:spMkLst>
        </pc:spChg>
        <pc:spChg chg="mod">
          <ac:chgData name="Andreas Aschauer" userId="5ea8dffe7c0a2ba5" providerId="LiveId" clId="{D7957DD4-CE09-4A5E-9476-69F3BECE8993}" dt="2019-06-16T18:55:26.620" v="381" actId="20577"/>
          <ac:spMkLst>
            <pc:docMk/>
            <pc:sldMk cId="3948034399" sldId="335"/>
            <ac:spMk id="23" creationId="{BBCBF956-3119-4BEE-BAD1-53381A276636}"/>
          </ac:spMkLst>
        </pc:spChg>
        <pc:picChg chg="add mod">
          <ac:chgData name="Andreas Aschauer" userId="5ea8dffe7c0a2ba5" providerId="LiveId" clId="{D7957DD4-CE09-4A5E-9476-69F3BECE8993}" dt="2019-06-16T18:50:12.235" v="86" actId="1076"/>
          <ac:picMkLst>
            <pc:docMk/>
            <pc:sldMk cId="3948034399" sldId="335"/>
            <ac:picMk id="1026" creationId="{CC735E1C-801E-4D6F-9585-5B7D3FAE6361}"/>
          </ac:picMkLst>
        </pc:picChg>
      </pc:sldChg>
      <pc:sldChg chg="del">
        <pc:chgData name="Andreas Aschauer" userId="5ea8dffe7c0a2ba5" providerId="LiveId" clId="{D7957DD4-CE09-4A5E-9476-69F3BECE8993}" dt="2019-06-16T19:06:28.189" v="571" actId="2696"/>
        <pc:sldMkLst>
          <pc:docMk/>
          <pc:sldMk cId="2122883004" sldId="337"/>
        </pc:sldMkLst>
      </pc:sldChg>
      <pc:sldChg chg="del">
        <pc:chgData name="Andreas Aschauer" userId="5ea8dffe7c0a2ba5" providerId="LiveId" clId="{D7957DD4-CE09-4A5E-9476-69F3BECE8993}" dt="2019-06-16T19:06:28.199" v="572" actId="2696"/>
        <pc:sldMkLst>
          <pc:docMk/>
          <pc:sldMk cId="19961129" sldId="339"/>
        </pc:sldMkLst>
      </pc:sldChg>
      <pc:sldChg chg="addSp delSp modSp add ord">
        <pc:chgData name="Andreas Aschauer" userId="5ea8dffe7c0a2ba5" providerId="LiveId" clId="{D7957DD4-CE09-4A5E-9476-69F3BECE8993}" dt="2019-06-16T19:05:56.688" v="504"/>
        <pc:sldMkLst>
          <pc:docMk/>
          <pc:sldMk cId="3464445679" sldId="340"/>
        </pc:sldMkLst>
        <pc:spChg chg="add mod">
          <ac:chgData name="Andreas Aschauer" userId="5ea8dffe7c0a2ba5" providerId="LiveId" clId="{D7957DD4-CE09-4A5E-9476-69F3BECE8993}" dt="2019-06-16T19:01:36.154" v="450" actId="1076"/>
          <ac:spMkLst>
            <pc:docMk/>
            <pc:sldMk cId="3464445679" sldId="340"/>
            <ac:spMk id="8" creationId="{FC3BED99-787A-4804-AA00-CEC65A0E4CBB}"/>
          </ac:spMkLst>
        </pc:spChg>
        <pc:spChg chg="mod">
          <ac:chgData name="Andreas Aschauer" userId="5ea8dffe7c0a2ba5" providerId="LiveId" clId="{D7957DD4-CE09-4A5E-9476-69F3BECE8993}" dt="2019-06-16T18:58:03.716" v="445" actId="20577"/>
          <ac:spMkLst>
            <pc:docMk/>
            <pc:sldMk cId="3464445679" sldId="340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7:53.838" v="423" actId="478"/>
          <ac:picMkLst>
            <pc:docMk/>
            <pc:sldMk cId="3464445679" sldId="340"/>
            <ac:picMk id="2050" creationId="{696E2BA6-1E6F-4A70-B7BD-36CA1CB1A364}"/>
          </ac:picMkLst>
        </pc:picChg>
        <pc:picChg chg="add mod">
          <ac:chgData name="Andreas Aschauer" userId="5ea8dffe7c0a2ba5" providerId="LiveId" clId="{D7957DD4-CE09-4A5E-9476-69F3BECE8993}" dt="2019-06-16T18:57:55.431" v="425" actId="1076"/>
          <ac:picMkLst>
            <pc:docMk/>
            <pc:sldMk cId="3464445679" sldId="340"/>
            <ac:picMk id="3074" creationId="{8DEFEBA1-532D-4FE5-AB34-C87DD4962C5E}"/>
          </ac:picMkLst>
        </pc:picChg>
      </pc:sldChg>
      <pc:sldChg chg="modSp add">
        <pc:chgData name="Andreas Aschauer" userId="5ea8dffe7c0a2ba5" providerId="LiveId" clId="{D7957DD4-CE09-4A5E-9476-69F3BECE8993}" dt="2019-06-17T20:10:33.231" v="625" actId="20577"/>
        <pc:sldMkLst>
          <pc:docMk/>
          <pc:sldMk cId="3138937926" sldId="341"/>
        </pc:sldMkLst>
        <pc:spChg chg="mod">
          <ac:chgData name="Andreas Aschauer" userId="5ea8dffe7c0a2ba5" providerId="LiveId" clId="{D7957DD4-CE09-4A5E-9476-69F3BECE8993}" dt="2019-06-17T20:10:33.231" v="625" actId="20577"/>
          <ac:spMkLst>
            <pc:docMk/>
            <pc:sldMk cId="3138937926" sldId="341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35.119" v="581" actId="20577"/>
        <pc:sldMkLst>
          <pc:docMk/>
          <pc:sldMk cId="4230933133" sldId="342"/>
        </pc:sldMkLst>
        <pc:spChg chg="mod">
          <ac:chgData name="Andreas Aschauer" userId="5ea8dffe7c0a2ba5" providerId="LiveId" clId="{D7957DD4-CE09-4A5E-9476-69F3BECE8993}" dt="2019-06-16T19:06:35.119" v="581" actId="20577"/>
          <ac:spMkLst>
            <pc:docMk/>
            <pc:sldMk cId="4230933133" sldId="342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46.724" v="599" actId="20577"/>
        <pc:sldMkLst>
          <pc:docMk/>
          <pc:sldMk cId="3403379838" sldId="343"/>
        </pc:sldMkLst>
        <pc:spChg chg="mod">
          <ac:chgData name="Andreas Aschauer" userId="5ea8dffe7c0a2ba5" providerId="LiveId" clId="{D7957DD4-CE09-4A5E-9476-69F3BECE8993}" dt="2019-06-16T19:06:46.724" v="599" actId="20577"/>
          <ac:spMkLst>
            <pc:docMk/>
            <pc:sldMk cId="3403379838" sldId="343"/>
            <ac:spMk id="2" creationId="{B8B932D3-DE3C-41C4-B5AF-D9074BAEDBAB}"/>
          </ac:spMkLst>
        </pc:spChg>
      </pc:sldChg>
    </pc:docChg>
  </pc:docChgLst>
  <pc:docChgLst>
    <pc:chgData userId="5ea8dffe7c0a2ba5" providerId="LiveId" clId="{87BA6556-D211-431F-ADAA-41778C16C74F}"/>
  </pc:docChgLst>
  <pc:docChgLst>
    <pc:chgData userId="5ea8dffe7c0a2ba5" providerId="LiveId" clId="{487F9095-7BCD-4F52-A896-477482DCA45D}"/>
  </pc:docChgLst>
  <pc:docChgLst>
    <pc:chgData name="Andreas Aschauer" userId="5ea8dffe7c0a2ba5" providerId="LiveId" clId="{BAB03FBC-2BE1-4A2A-8417-FA6A6FD64406}"/>
  </pc:docChgLst>
  <pc:docChgLst>
    <pc:chgData userId="5ea8dffe7c0a2ba5" providerId="LiveId" clId="{826EBD6C-96D3-4B53-AD48-023822F0D87F}"/>
  </pc:docChgLst>
  <pc:docChgLst>
    <pc:chgData name="Andreas Aschauer" userId="5ea8dffe7c0a2ba5" providerId="LiveId" clId="{B5856DBD-DA08-40E3-A09D-B9E6FA4893BE}"/>
  </pc:docChgLst>
  <pc:docChgLst>
    <pc:chgData name="Andreas Aschauer" userId="5ea8dffe7c0a2ba5" providerId="LiveId" clId="{7BFEAFE6-D5B2-468E-8188-AD8ED7A5357C}"/>
    <pc:docChg chg="undo custSel addSld delSld modSld">
      <pc:chgData name="Andreas Aschauer" userId="5ea8dffe7c0a2ba5" providerId="LiveId" clId="{7BFEAFE6-D5B2-468E-8188-AD8ED7A5357C}" dt="2019-06-15T19:23:12.063" v="27" actId="2696"/>
      <pc:docMkLst>
        <pc:docMk/>
      </pc:docMkLst>
      <pc:sldChg chg="modSp">
        <pc:chgData name="Andreas Aschauer" userId="5ea8dffe7c0a2ba5" providerId="LiveId" clId="{7BFEAFE6-D5B2-468E-8188-AD8ED7A5357C}" dt="2019-06-15T19:21:03.755" v="12" actId="20577"/>
        <pc:sldMkLst>
          <pc:docMk/>
          <pc:sldMk cId="1627738205" sldId="256"/>
        </pc:sldMkLst>
        <pc:spChg chg="mod">
          <ac:chgData name="Andreas Aschauer" userId="5ea8dffe7c0a2ba5" providerId="LiveId" clId="{7BFEAFE6-D5B2-468E-8188-AD8ED7A5357C}" dt="2019-06-15T19:21:00.022" v="10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Andreas Aschauer" userId="5ea8dffe7c0a2ba5" providerId="LiveId" clId="{7BFEAFE6-D5B2-468E-8188-AD8ED7A5357C}" dt="2019-06-15T19:21:03.755" v="1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7BFEAFE6-D5B2-468E-8188-AD8ED7A5357C}" dt="2019-06-15T19:21:58.194" v="18" actId="20577"/>
        <pc:sldMkLst>
          <pc:docMk/>
          <pc:sldMk cId="843308248" sldId="329"/>
        </pc:sldMkLst>
        <pc:spChg chg="mod">
          <ac:chgData name="Andreas Aschauer" userId="5ea8dffe7c0a2ba5" providerId="LiveId" clId="{7BFEAFE6-D5B2-468E-8188-AD8ED7A5357C}" dt="2019-06-15T19:21:58.194" v="18" actId="20577"/>
          <ac:spMkLst>
            <pc:docMk/>
            <pc:sldMk cId="843308248" sldId="329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62BE1712-3258-4BBE-BDD3-E1C586DD147B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/>
            <a:t>Azure Function Apps	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Hands </a:t>
          </a:r>
          <a:r>
            <a:rPr lang="en-US" dirty="0" err="1"/>
            <a:t>OnLab</a:t>
          </a:r>
          <a:endParaRPr lang="en-US" dirty="0"/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55C750C9-A571-4727-9603-B863763AB465}">
      <dgm:prSet/>
      <dgm:spPr/>
      <dgm:t>
        <a:bodyPr/>
        <a:lstStyle/>
        <a:p>
          <a:r>
            <a:rPr lang="en-US" dirty="0"/>
            <a:t>Lab 4.1</a:t>
          </a:r>
        </a:p>
      </dgm:t>
    </dgm:pt>
    <dgm:pt modelId="{DADC9313-6781-4FCB-903E-E26AA69960B5}" type="parTrans" cxnId="{DCCB41A8-C74C-4037-B7CB-D7C7D91C066F}">
      <dgm:prSet/>
      <dgm:spPr/>
      <dgm:t>
        <a:bodyPr/>
        <a:lstStyle/>
        <a:p>
          <a:endParaRPr lang="de-AT"/>
        </a:p>
      </dgm:t>
    </dgm:pt>
    <dgm:pt modelId="{67D0B441-A346-4AEB-9EF9-C410D45947AD}" type="sibTrans" cxnId="{DCCB41A8-C74C-4037-B7CB-D7C7D91C066F}">
      <dgm:prSet/>
      <dgm:spPr/>
      <dgm:t>
        <a:bodyPr/>
        <a:lstStyle/>
        <a:p>
          <a:endParaRPr lang="de-AT"/>
        </a:p>
      </dgm:t>
    </dgm:pt>
    <dgm:pt modelId="{94BB5446-5AF6-42A7-8EB3-96926699A368}">
      <dgm:prSet/>
      <dgm:spPr/>
      <dgm:t>
        <a:bodyPr/>
        <a:lstStyle/>
        <a:p>
          <a:r>
            <a:rPr lang="en-US" dirty="0"/>
            <a:t>Lab 4.2</a:t>
          </a:r>
        </a:p>
      </dgm:t>
    </dgm:pt>
    <dgm:pt modelId="{AE1D73A3-CC90-4B11-AB83-67F06257517C}" type="parTrans" cxnId="{E5E0CF36-2019-44FD-A372-2F2B7F40D806}">
      <dgm:prSet/>
      <dgm:spPr/>
      <dgm:t>
        <a:bodyPr/>
        <a:lstStyle/>
        <a:p>
          <a:endParaRPr lang="de-AT"/>
        </a:p>
      </dgm:t>
    </dgm:pt>
    <dgm:pt modelId="{30C72AB9-90AF-4E50-9B90-44B777EDA5C0}" type="sibTrans" cxnId="{E5E0CF36-2019-44FD-A372-2F2B7F40D806}">
      <dgm:prSet/>
      <dgm:spPr/>
      <dgm:t>
        <a:bodyPr/>
        <a:lstStyle/>
        <a:p>
          <a:endParaRPr lang="de-AT"/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2"/>
      <dgm:spPr/>
    </dgm:pt>
    <dgm:pt modelId="{2DB2603A-830B-4895-A4F1-CDCE3F348586}" type="pres">
      <dgm:prSet presAssocID="{7554EFD3-F50A-49A7-BA44-430C63A0C547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2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1" presStyleCnt="2"/>
      <dgm:spPr/>
    </dgm:pt>
    <dgm:pt modelId="{4F8FDD97-CDA1-44F7-89A2-5F5EF0646E5A}" type="pres">
      <dgm:prSet presAssocID="{06BB8A62-D68D-4595-9675-5A29A7826776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15B4D20F-DF7F-4F6F-BB5D-3F22E2427342}" type="presOf" srcId="{55C750C9-A571-4727-9603-B863763AB465}" destId="{8131E8CF-FFA2-4230-A91F-987DAA50EEC3}" srcOrd="0" destOrd="1" presId="urn:microsoft.com/office/officeart/2016/7/layout/LinearBlockProcessNumbered"/>
    <dgm:cxn modelId="{47E0081E-5204-410C-93CA-E1F95D03E7AF}" type="presOf" srcId="{94BB5446-5AF6-42A7-8EB3-96926699A368}" destId="{8131E8CF-FFA2-4230-A91F-987DAA50EEC3}" srcOrd="0" destOrd="2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E5E0CF36-2019-44FD-A372-2F2B7F40D806}" srcId="{5DBE4706-E341-4E90-8D88-BE809F9F45F9}" destId="{94BB5446-5AF6-42A7-8EB3-96926699A368}" srcOrd="1" destOrd="0" parTransId="{AE1D73A3-CC90-4B11-AB83-67F06257517C}" sibTransId="{30C72AB9-90AF-4E50-9B90-44B777EDA5C0}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DCCB41A8-C74C-4037-B7CB-D7C7D91C066F}" srcId="{5DBE4706-E341-4E90-8D88-BE809F9F45F9}" destId="{55C750C9-A571-4727-9603-B863763AB465}" srcOrd="0" destOrd="0" parTransId="{DADC9313-6781-4FCB-903E-E26AA69960B5}" sibTransId="{67D0B441-A346-4AEB-9EF9-C410D45947AD}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A74A4BE-44D5-48C5-A111-0F16FCE078F5}" srcId="{D3D1566C-ABCC-464A-9980-9FB95F606BED}" destId="{5DBE4706-E341-4E90-8D88-BE809F9F45F9}" srcOrd="1" destOrd="0" parTransId="{0E891E40-DC2D-4113-B297-786AB982FB59}" sibTransId="{06BB8A62-D68D-4595-9675-5A29A7826776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2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959" y="978816"/>
          <a:ext cx="3012076" cy="3614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0" rIns="2975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Azure Function Apps	</a:t>
          </a:r>
        </a:p>
      </dsp:txBody>
      <dsp:txXfrm>
        <a:off x="1959" y="2424613"/>
        <a:ext cx="3012076" cy="2168695"/>
      </dsp:txXfrm>
    </dsp:sp>
    <dsp:sp modelId="{2DB2603A-830B-4895-A4F1-CDCE3F348586}">
      <dsp:nvSpPr>
        <dsp:cNvPr id="0" name=""/>
        <dsp:cNvSpPr/>
      </dsp:nvSpPr>
      <dsp:spPr>
        <a:xfrm>
          <a:off x="1959" y="978816"/>
          <a:ext cx="3012076" cy="14457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165100" rIns="2975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1959" y="978816"/>
        <a:ext cx="3012076" cy="1445796"/>
      </dsp:txXfrm>
    </dsp:sp>
    <dsp:sp modelId="{0F5011EB-F717-4EA8-AE0F-51E3ABD0E88C}">
      <dsp:nvSpPr>
        <dsp:cNvPr id="0" name=""/>
        <dsp:cNvSpPr/>
      </dsp:nvSpPr>
      <dsp:spPr>
        <a:xfrm>
          <a:off x="3255002" y="978816"/>
          <a:ext cx="3012076" cy="3614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0" rIns="2975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Hands </a:t>
          </a:r>
          <a:r>
            <a:rPr lang="en-US" sz="2600" kern="1200" dirty="0" err="1"/>
            <a:t>OnLab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Lab 4.1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Lab 4.2</a:t>
          </a:r>
        </a:p>
      </dsp:txBody>
      <dsp:txXfrm>
        <a:off x="3255002" y="2424613"/>
        <a:ext cx="3012076" cy="2168695"/>
      </dsp:txXfrm>
    </dsp:sp>
    <dsp:sp modelId="{4F8FDD97-CDA1-44F7-89A2-5F5EF0646E5A}">
      <dsp:nvSpPr>
        <dsp:cNvPr id="0" name=""/>
        <dsp:cNvSpPr/>
      </dsp:nvSpPr>
      <dsp:spPr>
        <a:xfrm>
          <a:off x="3255002" y="978816"/>
          <a:ext cx="3012076" cy="14457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165100" rIns="2975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600" kern="1200"/>
            <a:t>02</a:t>
          </a:r>
        </a:p>
      </dsp:txBody>
      <dsp:txXfrm>
        <a:off x="3255002" y="978816"/>
        <a:ext cx="3012076" cy="1445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15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469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5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55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5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90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54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19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65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17.06.2019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17.06.2019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17.06.2019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17.06.2019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17.06.2019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4 – Microsoft Azure| Azure Functions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Durable Azure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17.06.2019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4.2</a:t>
            </a:r>
            <a:br>
              <a:rPr lang="en-US" dirty="0"/>
            </a:br>
            <a:r>
              <a:rPr lang="en-US" dirty="0"/>
              <a:t>Durable Azure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17.06.2019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37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60764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Azure Function Apps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6/17/2019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1835118"/>
            <a:ext cx="66429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Serverless / Stateless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Event Driven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Service Integration with Bindings and Triggers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Advanced Patterns for Stateful Functions (Durable)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Integration with declarative workflows</a:t>
            </a:r>
          </a:p>
        </p:txBody>
      </p:sp>
    </p:spTree>
    <p:extLst>
      <p:ext uri="{BB962C8B-B14F-4D97-AF65-F5344CB8AC3E}">
        <p14:creationId xmlns:p14="http://schemas.microsoft.com/office/powerpoint/2010/main" val="41955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Azure Functions | Serverless Code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17.06.2019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6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4.1</a:t>
            </a:r>
            <a:br>
              <a:rPr lang="en-US" dirty="0"/>
            </a:br>
            <a:r>
              <a:rPr lang="en-US" dirty="0" err="1"/>
              <a:t>Erstellung</a:t>
            </a:r>
            <a:r>
              <a:rPr lang="en-US" dirty="0"/>
              <a:t> von Azure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17.06.2019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DURABLE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17.06.2019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93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Function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6/17/2019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26" name="Picture 2" descr="https://azurecomcdn.azureedge.net/cvt-b6bdc4396705f2df6bd0d1c588676827f413d62834df0e1d82c3f46eb840822f/images/page/services/functions/value-prop-2.png">
            <a:extLst>
              <a:ext uri="{FF2B5EF4-FFF2-40B4-BE49-F238E27FC236}">
                <a16:creationId xmlns:a16="http://schemas.microsoft.com/office/drawing/2014/main" id="{CC735E1C-801E-4D6F-9585-5B7D3FA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78" y="1312056"/>
            <a:ext cx="70104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03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Durable Functions | Chaining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6/17/2019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A diagram of the function chaining pattern">
            <a:extLst>
              <a:ext uri="{FF2B5EF4-FFF2-40B4-BE49-F238E27FC236}">
                <a16:creationId xmlns:a16="http://schemas.microsoft.com/office/drawing/2014/main" id="{696E2BA6-1E6F-4A70-B7BD-36CA1CB1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540806"/>
            <a:ext cx="7478897" cy="1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Durable Functions | Fan Out &amp; 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6/17/2019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074" name="Picture 2" descr="A diagram of the fan out/fan pattern">
            <a:extLst>
              <a:ext uri="{FF2B5EF4-FFF2-40B4-BE49-F238E27FC236}">
                <a16:creationId xmlns:a16="http://schemas.microsoft.com/office/drawing/2014/main" id="{8DEFEBA1-532D-4FE5-AB34-C87DD4962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13" y="1967266"/>
            <a:ext cx="54959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3BED99-787A-4804-AA00-CEC65A0E4CBB}"/>
              </a:ext>
            </a:extLst>
          </p:cNvPr>
          <p:cNvSpPr txBox="1">
            <a:spLocks/>
          </p:cNvSpPr>
          <p:nvPr/>
        </p:nvSpPr>
        <p:spPr>
          <a:xfrm>
            <a:off x="2690037" y="5196802"/>
            <a:ext cx="5794744" cy="10868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>
                <a:solidFill>
                  <a:srgbClr val="FFFFFF"/>
                </a:solidFill>
              </a:rPr>
              <a:t>Durable Functions | Fan Out &amp; In</a:t>
            </a:r>
            <a:endParaRPr lang="en-US" sz="3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4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86</TotalTime>
  <Words>134</Words>
  <Application>Microsoft Office PowerPoint</Application>
  <PresentationFormat>Widescreen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Microsoft Azure Administration | Development</vt:lpstr>
      <vt:lpstr>Inhalte</vt:lpstr>
      <vt:lpstr>Azure Function Apps</vt:lpstr>
      <vt:lpstr>DEMO: Azure Functions | Serverless Code</vt:lpstr>
      <vt:lpstr>Lab 4.1 Erstellung von Azure Functions</vt:lpstr>
      <vt:lpstr>DURABLE Functions</vt:lpstr>
      <vt:lpstr>Azure Function Apps</vt:lpstr>
      <vt:lpstr>Durable Functions | Chaining</vt:lpstr>
      <vt:lpstr>Durable Functions | Fan Out &amp; In</vt:lpstr>
      <vt:lpstr>DEMO: Durable Azure Functions</vt:lpstr>
      <vt:lpstr>Lab 4.2 Durable Azure Functions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48</cp:revision>
  <dcterms:created xsi:type="dcterms:W3CDTF">2014-08-06T09:21:02Z</dcterms:created>
  <dcterms:modified xsi:type="dcterms:W3CDTF">2019-06-17T20:10:44Z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