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1" r:id="rId4"/>
    <p:sldId id="267" r:id="rId5"/>
    <p:sldId id="272" r:id="rId6"/>
    <p:sldId id="276" r:id="rId7"/>
    <p:sldId id="277" r:id="rId8"/>
    <p:sldId id="275" r:id="rId9"/>
    <p:sldId id="270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C39D4-C468-4BE2-8598-EE07232F760B}" v="141" dt="2022-11-02T10:44:23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2332" autoAdjust="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FE41664C-148A-43B1-AC62-639C7E26D6DB}"/>
    <pc:docChg chg="modShowInfo">
      <pc:chgData name="Andreas Aschauer" userId="5ea8dffe7c0a2ba5" providerId="LiveId" clId="{FE41664C-148A-43B1-AC62-639C7E26D6DB}" dt="2021-12-09T08:31:10.499" v="0" actId="2744"/>
      <pc:docMkLst>
        <pc:docMk/>
      </pc:docMkLst>
    </pc:docChg>
  </pc:docChgLst>
  <pc:docChgLst>
    <pc:chgData name="Andreas Aschauer" userId="5ea8dffe7c0a2ba5" providerId="LiveId" clId="{D94C39D4-C468-4BE2-8598-EE07232F760B}"/>
    <pc:docChg chg="custSel addSld delSld modSld sldOrd">
      <pc:chgData name="Andreas Aschauer" userId="5ea8dffe7c0a2ba5" providerId="LiveId" clId="{D94C39D4-C468-4BE2-8598-EE07232F760B}" dt="2022-11-02T11:43:52.328" v="1107" actId="20577"/>
      <pc:docMkLst>
        <pc:docMk/>
      </pc:docMkLst>
      <pc:sldChg chg="modSp mod">
        <pc:chgData name="Andreas Aschauer" userId="5ea8dffe7c0a2ba5" providerId="LiveId" clId="{D94C39D4-C468-4BE2-8598-EE07232F760B}" dt="2022-11-02T10:19:38.074" v="41" actId="20577"/>
        <pc:sldMkLst>
          <pc:docMk/>
          <pc:sldMk cId="1627738205" sldId="256"/>
        </pc:sldMkLst>
        <pc:spChg chg="mod">
          <ac:chgData name="Andreas Aschauer" userId="5ea8dffe7c0a2ba5" providerId="LiveId" clId="{D94C39D4-C468-4BE2-8598-EE07232F760B}" dt="2022-11-02T10:19:38.074" v="41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D94C39D4-C468-4BE2-8598-EE07232F760B}" dt="2022-11-02T10:20:27.367" v="178" actId="20577"/>
        <pc:sldMkLst>
          <pc:docMk/>
          <pc:sldMk cId="1194914966" sldId="265"/>
        </pc:sldMkLst>
        <pc:graphicFrameChg chg="mod">
          <ac:chgData name="Andreas Aschauer" userId="5ea8dffe7c0a2ba5" providerId="LiveId" clId="{D94C39D4-C468-4BE2-8598-EE07232F760B}" dt="2022-11-02T10:20:27.367" v="178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modSp mod modNotesTx">
        <pc:chgData name="Andreas Aschauer" userId="5ea8dffe7c0a2ba5" providerId="LiveId" clId="{D94C39D4-C468-4BE2-8598-EE07232F760B}" dt="2022-11-02T10:29:17.503" v="608" actId="1076"/>
        <pc:sldMkLst>
          <pc:docMk/>
          <pc:sldMk cId="3014922355" sldId="267"/>
        </pc:sldMkLst>
        <pc:spChg chg="add mod">
          <ac:chgData name="Andreas Aschauer" userId="5ea8dffe7c0a2ba5" providerId="LiveId" clId="{D94C39D4-C468-4BE2-8598-EE07232F760B}" dt="2022-11-02T10:29:17.503" v="608" actId="1076"/>
          <ac:spMkLst>
            <pc:docMk/>
            <pc:sldMk cId="3014922355" sldId="267"/>
            <ac:spMk id="2" creationId="{CF92B9DA-BE5D-EF89-3B2B-63BD8EFF9291}"/>
          </ac:spMkLst>
        </pc:spChg>
        <pc:spChg chg="mod">
          <ac:chgData name="Andreas Aschauer" userId="5ea8dffe7c0a2ba5" providerId="LiveId" clId="{D94C39D4-C468-4BE2-8598-EE07232F760B}" dt="2022-11-02T10:29:15.756" v="607" actId="1076"/>
          <ac:spMkLst>
            <pc:docMk/>
            <pc:sldMk cId="3014922355" sldId="267"/>
            <ac:spMk id="7" creationId="{9B5BA225-BEED-4AE0-8220-7F1F2FE9C13C}"/>
          </ac:spMkLst>
        </pc:spChg>
        <pc:spChg chg="mod">
          <ac:chgData name="Andreas Aschauer" userId="5ea8dffe7c0a2ba5" providerId="LiveId" clId="{D94C39D4-C468-4BE2-8598-EE07232F760B}" dt="2022-11-02T10:25:38.632" v="500" actId="20577"/>
          <ac:spMkLst>
            <pc:docMk/>
            <pc:sldMk cId="3014922355" sldId="267"/>
            <ac:spMk id="23" creationId="{BBCBF956-3119-4BEE-BAD1-53381A276636}"/>
          </ac:spMkLst>
        </pc:spChg>
      </pc:sldChg>
      <pc:sldChg chg="modSp mod">
        <pc:chgData name="Andreas Aschauer" userId="5ea8dffe7c0a2ba5" providerId="LiveId" clId="{D94C39D4-C468-4BE2-8598-EE07232F760B}" dt="2022-11-02T11:43:52.328" v="1107" actId="20577"/>
        <pc:sldMkLst>
          <pc:docMk/>
          <pc:sldMk cId="1030816435" sldId="270"/>
        </pc:sldMkLst>
        <pc:spChg chg="mod">
          <ac:chgData name="Andreas Aschauer" userId="5ea8dffe7c0a2ba5" providerId="LiveId" clId="{D94C39D4-C468-4BE2-8598-EE07232F760B}" dt="2022-11-02T11:43:52.328" v="1107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addSp delSp modSp mod">
        <pc:chgData name="Andreas Aschauer" userId="5ea8dffe7c0a2ba5" providerId="LiveId" clId="{D94C39D4-C468-4BE2-8598-EE07232F760B}" dt="2022-11-02T10:25:27.366" v="497" actId="26606"/>
        <pc:sldMkLst>
          <pc:docMk/>
          <pc:sldMk cId="2697759843" sldId="271"/>
        </pc:sldMkLst>
        <pc:spChg chg="add mod">
          <ac:chgData name="Andreas Aschauer" userId="5ea8dffe7c0a2ba5" providerId="LiveId" clId="{D94C39D4-C468-4BE2-8598-EE07232F760B}" dt="2022-11-02T10:25:27.366" v="497" actId="26606"/>
          <ac:spMkLst>
            <pc:docMk/>
            <pc:sldMk cId="2697759843" sldId="271"/>
            <ac:spMk id="3" creationId="{BC4F8C1C-BBE4-2F25-8D9C-8191CC3F539F}"/>
          </ac:spMkLst>
        </pc:spChg>
        <pc:spChg chg="mod ord">
          <ac:chgData name="Andreas Aschauer" userId="5ea8dffe7c0a2ba5" providerId="LiveId" clId="{D94C39D4-C468-4BE2-8598-EE07232F760B}" dt="2022-11-02T10:25:27.366" v="497" actId="26606"/>
          <ac:spMkLst>
            <pc:docMk/>
            <pc:sldMk cId="2697759843" sldId="271"/>
            <ac:spMk id="4" creationId="{8A63A9E8-AF00-4060-9462-19D46C755078}"/>
          </ac:spMkLst>
        </pc:spChg>
        <pc:spChg chg="mod ord">
          <ac:chgData name="Andreas Aschauer" userId="5ea8dffe7c0a2ba5" providerId="LiveId" clId="{D94C39D4-C468-4BE2-8598-EE07232F760B}" dt="2022-11-02T10:25:27.366" v="497" actId="26606"/>
          <ac:spMkLst>
            <pc:docMk/>
            <pc:sldMk cId="2697759843" sldId="271"/>
            <ac:spMk id="6" creationId="{35BB4DDB-CC08-4218-88E1-AA802C7E1C95}"/>
          </ac:spMkLst>
        </pc:spChg>
        <pc:spChg chg="mod">
          <ac:chgData name="Andreas Aschauer" userId="5ea8dffe7c0a2ba5" providerId="LiveId" clId="{D94C39D4-C468-4BE2-8598-EE07232F760B}" dt="2022-11-02T10:25:27.366" v="497" actId="26606"/>
          <ac:spMkLst>
            <pc:docMk/>
            <pc:sldMk cId="2697759843" sldId="271"/>
            <ac:spMk id="23" creationId="{BBCBF956-3119-4BEE-BAD1-53381A276636}"/>
          </ac:spMkLst>
        </pc:spChg>
        <pc:spChg chg="del">
          <ac:chgData name="Andreas Aschauer" userId="5ea8dffe7c0a2ba5" providerId="LiveId" clId="{D94C39D4-C468-4BE2-8598-EE07232F760B}" dt="2022-11-02T10:25:27.366" v="497" actId="26606"/>
          <ac:spMkLst>
            <pc:docMk/>
            <pc:sldMk cId="2697759843" sldId="271"/>
            <ac:spMk id="31" creationId="{D4771268-CB57-404A-9271-370EB28F6090}"/>
          </ac:spMkLst>
        </pc:spChg>
        <pc:spChg chg="add">
          <ac:chgData name="Andreas Aschauer" userId="5ea8dffe7c0a2ba5" providerId="LiveId" clId="{D94C39D4-C468-4BE2-8598-EE07232F760B}" dt="2022-11-02T10:25:27.366" v="497" actId="26606"/>
          <ac:spMkLst>
            <pc:docMk/>
            <pc:sldMk cId="2697759843" sldId="271"/>
            <ac:spMk id="36" creationId="{5E39A796-BE83-48B1-B33F-35C4A32AAB57}"/>
          </ac:spMkLst>
        </pc:spChg>
        <pc:spChg chg="add">
          <ac:chgData name="Andreas Aschauer" userId="5ea8dffe7c0a2ba5" providerId="LiveId" clId="{D94C39D4-C468-4BE2-8598-EE07232F760B}" dt="2022-11-02T10:25:27.366" v="497" actId="26606"/>
          <ac:spMkLst>
            <pc:docMk/>
            <pc:sldMk cId="2697759843" sldId="271"/>
            <ac:spMk id="38" creationId="{72F84B47-E267-4194-8194-831DB7B5547F}"/>
          </ac:spMkLst>
        </pc:spChg>
        <pc:picChg chg="del">
          <ac:chgData name="Andreas Aschauer" userId="5ea8dffe7c0a2ba5" providerId="LiveId" clId="{D94C39D4-C468-4BE2-8598-EE07232F760B}" dt="2022-11-02T10:20:37.537" v="218" actId="478"/>
          <ac:picMkLst>
            <pc:docMk/>
            <pc:sldMk cId="2697759843" sldId="271"/>
            <ac:picMk id="2" creationId="{5370FDFB-9EF0-460C-83EA-A71D407BD691}"/>
          </ac:picMkLst>
        </pc:picChg>
        <pc:picChg chg="add mod">
          <ac:chgData name="Andreas Aschauer" userId="5ea8dffe7c0a2ba5" providerId="LiveId" clId="{D94C39D4-C468-4BE2-8598-EE07232F760B}" dt="2022-11-02T10:25:27.366" v="497" actId="26606"/>
          <ac:picMkLst>
            <pc:docMk/>
            <pc:sldMk cId="2697759843" sldId="271"/>
            <ac:picMk id="7" creationId="{8FE18ECC-77FC-9468-609D-03BE785FD807}"/>
          </ac:picMkLst>
        </pc:picChg>
      </pc:sldChg>
      <pc:sldChg chg="addSp delSp modSp mod modNotesTx">
        <pc:chgData name="Andreas Aschauer" userId="5ea8dffe7c0a2ba5" providerId="LiveId" clId="{D94C39D4-C468-4BE2-8598-EE07232F760B}" dt="2022-11-02T10:35:15.706" v="642" actId="404"/>
        <pc:sldMkLst>
          <pc:docMk/>
          <pc:sldMk cId="2057609794" sldId="272"/>
        </pc:sldMkLst>
        <pc:spChg chg="add mod">
          <ac:chgData name="Andreas Aschauer" userId="5ea8dffe7c0a2ba5" providerId="LiveId" clId="{D94C39D4-C468-4BE2-8598-EE07232F760B}" dt="2022-11-02T10:35:15.706" v="642" actId="404"/>
          <ac:spMkLst>
            <pc:docMk/>
            <pc:sldMk cId="2057609794" sldId="272"/>
            <ac:spMk id="3" creationId="{1F6A4D9A-8DBF-691C-4FA5-C8B886094B6B}"/>
          </ac:spMkLst>
        </pc:spChg>
        <pc:spChg chg="mod ord">
          <ac:chgData name="Andreas Aschauer" userId="5ea8dffe7c0a2ba5" providerId="LiveId" clId="{D94C39D4-C468-4BE2-8598-EE07232F760B}" dt="2022-11-02T10:34:56.676" v="636" actId="26606"/>
          <ac:spMkLst>
            <pc:docMk/>
            <pc:sldMk cId="2057609794" sldId="272"/>
            <ac:spMk id="4" creationId="{8A63A9E8-AF00-4060-9462-19D46C755078}"/>
          </ac:spMkLst>
        </pc:spChg>
        <pc:spChg chg="mod ord">
          <ac:chgData name="Andreas Aschauer" userId="5ea8dffe7c0a2ba5" providerId="LiveId" clId="{D94C39D4-C468-4BE2-8598-EE07232F760B}" dt="2022-11-02T10:34:56.676" v="636" actId="26606"/>
          <ac:spMkLst>
            <pc:docMk/>
            <pc:sldMk cId="2057609794" sldId="272"/>
            <ac:spMk id="6" creationId="{35BB4DDB-CC08-4218-88E1-AA802C7E1C95}"/>
          </ac:spMkLst>
        </pc:spChg>
        <pc:spChg chg="mod">
          <ac:chgData name="Andreas Aschauer" userId="5ea8dffe7c0a2ba5" providerId="LiveId" clId="{D94C39D4-C468-4BE2-8598-EE07232F760B}" dt="2022-11-02T10:34:56.676" v="636" actId="26606"/>
          <ac:spMkLst>
            <pc:docMk/>
            <pc:sldMk cId="2057609794" sldId="272"/>
            <ac:spMk id="23" creationId="{BBCBF956-3119-4BEE-BAD1-53381A276636}"/>
          </ac:spMkLst>
        </pc:spChg>
        <pc:spChg chg="del">
          <ac:chgData name="Andreas Aschauer" userId="5ea8dffe7c0a2ba5" providerId="LiveId" clId="{D94C39D4-C468-4BE2-8598-EE07232F760B}" dt="2022-11-02T10:34:56.676" v="636" actId="26606"/>
          <ac:spMkLst>
            <pc:docMk/>
            <pc:sldMk cId="2057609794" sldId="272"/>
            <ac:spMk id="31" creationId="{D4771268-CB57-404A-9271-370EB28F6090}"/>
          </ac:spMkLst>
        </pc:spChg>
        <pc:spChg chg="add">
          <ac:chgData name="Andreas Aschauer" userId="5ea8dffe7c0a2ba5" providerId="LiveId" clId="{D94C39D4-C468-4BE2-8598-EE07232F760B}" dt="2022-11-02T10:34:56.676" v="636" actId="26606"/>
          <ac:spMkLst>
            <pc:docMk/>
            <pc:sldMk cId="2057609794" sldId="272"/>
            <ac:spMk id="36" creationId="{5E39A796-BE83-48B1-B33F-35C4A32AAB57}"/>
          </ac:spMkLst>
        </pc:spChg>
        <pc:spChg chg="add">
          <ac:chgData name="Andreas Aschauer" userId="5ea8dffe7c0a2ba5" providerId="LiveId" clId="{D94C39D4-C468-4BE2-8598-EE07232F760B}" dt="2022-11-02T10:34:56.676" v="636" actId="26606"/>
          <ac:spMkLst>
            <pc:docMk/>
            <pc:sldMk cId="2057609794" sldId="272"/>
            <ac:spMk id="38" creationId="{72F84B47-E267-4194-8194-831DB7B5547F}"/>
          </ac:spMkLst>
        </pc:spChg>
        <pc:picChg chg="del">
          <ac:chgData name="Andreas Aschauer" userId="5ea8dffe7c0a2ba5" providerId="LiveId" clId="{D94C39D4-C468-4BE2-8598-EE07232F760B}" dt="2022-11-02T10:29:29.478" v="609" actId="478"/>
          <ac:picMkLst>
            <pc:docMk/>
            <pc:sldMk cId="2057609794" sldId="272"/>
            <ac:picMk id="2" creationId="{A0009464-9976-4CA6-BE6A-8705111103AA}"/>
          </ac:picMkLst>
        </pc:picChg>
        <pc:picChg chg="add mod">
          <ac:chgData name="Andreas Aschauer" userId="5ea8dffe7c0a2ba5" providerId="LiveId" clId="{D94C39D4-C468-4BE2-8598-EE07232F760B}" dt="2022-11-02T10:34:56.676" v="636" actId="26606"/>
          <ac:picMkLst>
            <pc:docMk/>
            <pc:sldMk cId="2057609794" sldId="272"/>
            <ac:picMk id="7" creationId="{9A6F255B-71EE-F94F-361A-149F0A18C209}"/>
          </ac:picMkLst>
        </pc:picChg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1256586147" sldId="273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3629219824" sldId="274"/>
        </pc:sldMkLst>
      </pc:sldChg>
      <pc:sldChg chg="modSp mod">
        <pc:chgData name="Andreas Aschauer" userId="5ea8dffe7c0a2ba5" providerId="LiveId" clId="{D94C39D4-C468-4BE2-8598-EE07232F760B}" dt="2022-11-02T11:38:02.596" v="1068" actId="20577"/>
        <pc:sldMkLst>
          <pc:docMk/>
          <pc:sldMk cId="1637257527" sldId="275"/>
        </pc:sldMkLst>
        <pc:spChg chg="mod">
          <ac:chgData name="Andreas Aschauer" userId="5ea8dffe7c0a2ba5" providerId="LiveId" clId="{D94C39D4-C468-4BE2-8598-EE07232F760B}" dt="2022-11-02T11:38:02.596" v="1068" actId="20577"/>
          <ac:spMkLst>
            <pc:docMk/>
            <pc:sldMk cId="1637257527" sldId="275"/>
            <ac:spMk id="2" creationId="{00000000-0000-0000-0000-000000000000}"/>
          </ac:spMkLst>
        </pc:spChg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2536817909" sldId="276"/>
        </pc:sldMkLst>
      </pc:sldChg>
      <pc:sldChg chg="addSp delSp modSp add mod ord">
        <pc:chgData name="Andreas Aschauer" userId="5ea8dffe7c0a2ba5" providerId="LiveId" clId="{D94C39D4-C468-4BE2-8598-EE07232F760B}" dt="2022-11-02T10:44:23.853" v="824"/>
        <pc:sldMkLst>
          <pc:docMk/>
          <pc:sldMk cId="3874750328" sldId="276"/>
        </pc:sldMkLst>
        <pc:spChg chg="del mod">
          <ac:chgData name="Andreas Aschauer" userId="5ea8dffe7c0a2ba5" providerId="LiveId" clId="{D94C39D4-C468-4BE2-8598-EE07232F760B}" dt="2022-11-02T10:44:23.711" v="823" actId="478"/>
          <ac:spMkLst>
            <pc:docMk/>
            <pc:sldMk cId="3874750328" sldId="276"/>
            <ac:spMk id="2" creationId="{CF92B9DA-BE5D-EF89-3B2B-63BD8EFF9291}"/>
          </ac:spMkLst>
        </pc:spChg>
        <pc:spChg chg="add mod">
          <ac:chgData name="Andreas Aschauer" userId="5ea8dffe7c0a2ba5" providerId="LiveId" clId="{D94C39D4-C468-4BE2-8598-EE07232F760B}" dt="2022-11-02T10:44:23.853" v="824"/>
          <ac:spMkLst>
            <pc:docMk/>
            <pc:sldMk cId="3874750328" sldId="276"/>
            <ac:spMk id="3" creationId="{635E6F3A-3209-E950-64D1-1305BF905E28}"/>
          </ac:spMkLst>
        </pc:spChg>
        <pc:spChg chg="del">
          <ac:chgData name="Andreas Aschauer" userId="5ea8dffe7c0a2ba5" providerId="LiveId" clId="{D94C39D4-C468-4BE2-8598-EE07232F760B}" dt="2022-11-02T10:37:53.556" v="711" actId="478"/>
          <ac:spMkLst>
            <pc:docMk/>
            <pc:sldMk cId="3874750328" sldId="276"/>
            <ac:spMk id="7" creationId="{9B5BA225-BEED-4AE0-8220-7F1F2FE9C13C}"/>
          </ac:spMkLst>
        </pc:spChg>
        <pc:spChg chg="mod">
          <ac:chgData name="Andreas Aschauer" userId="5ea8dffe7c0a2ba5" providerId="LiveId" clId="{D94C39D4-C468-4BE2-8598-EE07232F760B}" dt="2022-11-02T10:39:28.797" v="776" actId="14100"/>
          <ac:spMkLst>
            <pc:docMk/>
            <pc:sldMk cId="3874750328" sldId="276"/>
            <ac:spMk id="23" creationId="{BBCBF956-3119-4BEE-BAD1-53381A276636}"/>
          </ac:spMkLst>
        </pc:spChg>
      </pc:sldChg>
      <pc:sldChg chg="modSp add mod modNotesTx">
        <pc:chgData name="Andreas Aschauer" userId="5ea8dffe7c0a2ba5" providerId="LiveId" clId="{D94C39D4-C468-4BE2-8598-EE07232F760B}" dt="2022-11-02T11:37:48.363" v="1021" actId="20577"/>
        <pc:sldMkLst>
          <pc:docMk/>
          <pc:sldMk cId="763379638" sldId="277"/>
        </pc:sldMkLst>
        <pc:spChg chg="mod">
          <ac:chgData name="Andreas Aschauer" userId="5ea8dffe7c0a2ba5" providerId="LiveId" clId="{D94C39D4-C468-4BE2-8598-EE07232F760B}" dt="2022-11-02T11:37:46.444" v="1020" actId="20577"/>
          <ac:spMkLst>
            <pc:docMk/>
            <pc:sldMk cId="763379638" sldId="277"/>
            <ac:spMk id="2" creationId="{CF92B9DA-BE5D-EF89-3B2B-63BD8EFF9291}"/>
          </ac:spMkLst>
        </pc:spChg>
        <pc:spChg chg="mod">
          <ac:chgData name="Andreas Aschauer" userId="5ea8dffe7c0a2ba5" providerId="LiveId" clId="{D94C39D4-C468-4BE2-8598-EE07232F760B}" dt="2022-11-02T10:39:20.606" v="768" actId="20577"/>
          <ac:spMkLst>
            <pc:docMk/>
            <pc:sldMk cId="763379638" sldId="277"/>
            <ac:spMk id="23" creationId="{BBCBF956-3119-4BEE-BAD1-53381A276636}"/>
          </ac:spMkLst>
        </pc:spChg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2734200358" sldId="277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2894472619" sldId="278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363022138" sldId="279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572266851" sldId="280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1405759139" sldId="281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365826784" sldId="282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688748112" sldId="283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83147056" sldId="284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1093694867" sldId="285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45659934" sldId="286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3303267801" sldId="287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3724480998" sldId="288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3583998367" sldId="289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244212236" sldId="290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3264434574" sldId="291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53612068" sldId="292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1772849826" sldId="293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1334484374" sldId="294"/>
        </pc:sldMkLst>
      </pc:sldChg>
      <pc:sldChg chg="del">
        <pc:chgData name="Andreas Aschauer" userId="5ea8dffe7c0a2ba5" providerId="LiveId" clId="{D94C39D4-C468-4BE2-8598-EE07232F760B}" dt="2022-11-02T10:35:28.310" v="643" actId="47"/>
        <pc:sldMkLst>
          <pc:docMk/>
          <pc:sldMk cId="4065868578" sldId="295"/>
        </pc:sldMkLst>
      </pc:sldChg>
    </pc:docChg>
  </pc:docChgLst>
  <pc:docChgLst>
    <pc:chgData name="Andreas Aschauer" userId="5ea8dffe7c0a2ba5" providerId="LiveId" clId="{9E5A67AE-81CE-4918-B827-04CBAA1ECBB2}"/>
    <pc:docChg chg="custSel modSld">
      <pc:chgData name="Andreas Aschauer" userId="5ea8dffe7c0a2ba5" providerId="LiveId" clId="{9E5A67AE-81CE-4918-B827-04CBAA1ECBB2}" dt="2019-06-17T07:49:50.514" v="108" actId="313"/>
      <pc:docMkLst>
        <pc:docMk/>
      </pc:docMkLst>
      <pc:sldChg chg="modSp">
        <pc:chgData name="Andreas Aschauer" userId="5ea8dffe7c0a2ba5" providerId="LiveId" clId="{9E5A67AE-81CE-4918-B827-04CBAA1ECBB2}" dt="2019-06-15T19:20:01.746" v="12" actId="20577"/>
        <pc:sldMkLst>
          <pc:docMk/>
          <pc:sldMk cId="1627738205" sldId="256"/>
        </pc:sldMkLst>
        <pc:spChg chg="mod">
          <ac:chgData name="Andreas Aschauer" userId="5ea8dffe7c0a2ba5" providerId="LiveId" clId="{9E5A67AE-81CE-4918-B827-04CBAA1ECBB2}" dt="2019-06-15T19:20:01.746" v="12" actId="20577"/>
          <ac:spMkLst>
            <pc:docMk/>
            <pc:sldMk cId="1627738205" sldId="256"/>
            <ac:spMk id="2" creationId="{00000000-0000-0000-0000-000000000000}"/>
          </ac:spMkLst>
        </pc:spChg>
      </pc:sldChg>
      <pc:sldChg chg="modNotesTx">
        <pc:chgData name="Andreas Aschauer" userId="5ea8dffe7c0a2ba5" providerId="LiveId" clId="{9E5A67AE-81CE-4918-B827-04CBAA1ECBB2}" dt="2019-06-17T07:49:50.514" v="108" actId="313"/>
        <pc:sldMkLst>
          <pc:docMk/>
          <pc:sldMk cId="3264434574" sldId="29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 err="1"/>
            <a:t>Abfragesprache</a:t>
          </a:r>
          <a:endParaRPr lang="en-US" dirty="0"/>
        </a:p>
        <a:p>
          <a:r>
            <a:rPr lang="en-US" dirty="0"/>
            <a:t>KQL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5F785E7-D739-4A3F-9867-1AE168B1CE6D}">
      <dgm:prSet/>
      <dgm:spPr/>
      <dgm:t>
        <a:bodyPr/>
        <a:lstStyle/>
        <a:p>
          <a:r>
            <a:rPr lang="en-US" dirty="0" err="1"/>
            <a:t>Abragen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PowerShell und CLI</a:t>
          </a:r>
        </a:p>
      </dgm:t>
    </dgm:pt>
    <dgm:pt modelId="{478F24C3-98CA-40EA-B030-18C987F018F5}" type="parTrans" cxnId="{4B23BC82-E172-4755-9302-A9FC3C825241}">
      <dgm:prSet/>
      <dgm:spPr/>
      <dgm:t>
        <a:bodyPr/>
        <a:lstStyle/>
        <a:p>
          <a:endParaRPr lang="en-US"/>
        </a:p>
      </dgm:t>
    </dgm:pt>
    <dgm:pt modelId="{FAA334D4-7893-4D24-B43F-61B9DE7F63C7}" type="sibTrans" cxnId="{4B23BC82-E172-4755-9302-A9FC3C82524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F30241B-14AF-4A3D-90FC-792EC6A5A095}">
      <dgm:prSet/>
      <dgm:spPr/>
      <dgm:t>
        <a:bodyPr/>
        <a:lstStyle/>
        <a:p>
          <a:r>
            <a:rPr lang="en-US" dirty="0"/>
            <a:t>Lab RES.1</a:t>
          </a:r>
        </a:p>
      </dgm:t>
    </dgm:pt>
    <dgm:pt modelId="{8C8A8616-397E-4AA5-9151-0D32CA6931A4}" type="parTrans" cxnId="{303BBEBA-0B2A-404D-BD61-D392BCDE8DA3}">
      <dgm:prSet/>
      <dgm:spPr/>
      <dgm:t>
        <a:bodyPr/>
        <a:lstStyle/>
        <a:p>
          <a:endParaRPr lang="en-US"/>
        </a:p>
      </dgm:t>
    </dgm:pt>
    <dgm:pt modelId="{4A367D92-5006-4C32-AB6B-57A5CA16519D}" type="sibTrans" cxnId="{303BBEBA-0B2A-404D-BD61-D392BCDE8DA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10240FA-CD3A-41AE-8371-A06C4E422B73}">
      <dgm:prSet/>
      <dgm:spPr/>
      <dgm:t>
        <a:bodyPr/>
        <a:lstStyle/>
        <a:p>
          <a:r>
            <a:rPr lang="en-US" dirty="0" err="1"/>
            <a:t>Abfragen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Azure Portal</a:t>
          </a:r>
        </a:p>
      </dgm:t>
    </dgm:pt>
    <dgm:pt modelId="{9B17C715-6A9B-4983-B42A-8676299AF944}" type="parTrans" cxnId="{F63C1D2B-BFAA-40E8-9CA0-4BEEBB699587}">
      <dgm:prSet/>
      <dgm:spPr/>
      <dgm:t>
        <a:bodyPr/>
        <a:lstStyle/>
        <a:p>
          <a:endParaRPr lang="de-AT"/>
        </a:p>
      </dgm:t>
    </dgm:pt>
    <dgm:pt modelId="{57F41A56-EF2B-4D84-9039-13BB45B3FEEE}" type="sibTrans" cxnId="{F63C1D2B-BFAA-40E8-9CA0-4BEEBB699587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4"/>
      <dgm:spPr/>
    </dgm:pt>
    <dgm:pt modelId="{2DB2603A-830B-4895-A4F1-CDCE3F348586}" type="pres">
      <dgm:prSet presAssocID="{7554EFD3-F50A-49A7-BA44-430C63A0C54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4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52E828AA-0EDA-4CBE-AE2F-A6027C5837FA}" type="pres">
      <dgm:prSet presAssocID="{210240FA-CD3A-41AE-8371-A06C4E422B73}" presName="compositeNode" presStyleCnt="0">
        <dgm:presLayoutVars>
          <dgm:bulletEnabled val="1"/>
        </dgm:presLayoutVars>
      </dgm:prSet>
      <dgm:spPr/>
    </dgm:pt>
    <dgm:pt modelId="{4878364B-5B2B-455E-903B-EEDF51B9CA0B}" type="pres">
      <dgm:prSet presAssocID="{210240FA-CD3A-41AE-8371-A06C4E422B73}" presName="bgRect" presStyleLbl="alignNode1" presStyleIdx="1" presStyleCnt="4"/>
      <dgm:spPr/>
    </dgm:pt>
    <dgm:pt modelId="{89233438-B4F5-41BD-A996-F83BC58DA0FE}" type="pres">
      <dgm:prSet presAssocID="{57F41A56-EF2B-4D84-9039-13BB45B3FEE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D860F71-E39E-4414-B7C1-18B9BA0B55A1}" type="pres">
      <dgm:prSet presAssocID="{210240FA-CD3A-41AE-8371-A06C4E422B73}" presName="nodeRect" presStyleLbl="alignNode1" presStyleIdx="1" presStyleCnt="4">
        <dgm:presLayoutVars>
          <dgm:bulletEnabled val="1"/>
        </dgm:presLayoutVars>
      </dgm:prSet>
      <dgm:spPr/>
    </dgm:pt>
    <dgm:pt modelId="{F9BEB8FD-8E83-4CFC-B70C-3A7CDF3AFE75}" type="pres">
      <dgm:prSet presAssocID="{57F41A56-EF2B-4D84-9039-13BB45B3FEEE}" presName="sibTrans" presStyleCnt="0"/>
      <dgm:spPr/>
    </dgm:pt>
    <dgm:pt modelId="{7D000B42-4668-4AE4-BAF9-ABE7BC5F780C}" type="pres">
      <dgm:prSet presAssocID="{F5F785E7-D739-4A3F-9867-1AE168B1CE6D}" presName="compositeNode" presStyleCnt="0">
        <dgm:presLayoutVars>
          <dgm:bulletEnabled val="1"/>
        </dgm:presLayoutVars>
      </dgm:prSet>
      <dgm:spPr/>
    </dgm:pt>
    <dgm:pt modelId="{AC483C7E-17EC-4597-B845-1CF522C8938F}" type="pres">
      <dgm:prSet presAssocID="{F5F785E7-D739-4A3F-9867-1AE168B1CE6D}" presName="bgRect" presStyleLbl="alignNode1" presStyleIdx="2" presStyleCnt="4"/>
      <dgm:spPr/>
    </dgm:pt>
    <dgm:pt modelId="{651000D1-929B-47E0-B638-E69E436D3004}" type="pres">
      <dgm:prSet presAssocID="{FAA334D4-7893-4D24-B43F-61B9DE7F63C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E3B7248-8ABF-4FFC-AB7D-1D3146699BED}" type="pres">
      <dgm:prSet presAssocID="{F5F785E7-D739-4A3F-9867-1AE168B1CE6D}" presName="nodeRect" presStyleLbl="alignNode1" presStyleIdx="2" presStyleCnt="4">
        <dgm:presLayoutVars>
          <dgm:bulletEnabled val="1"/>
        </dgm:presLayoutVars>
      </dgm:prSet>
      <dgm:spPr/>
    </dgm:pt>
    <dgm:pt modelId="{BB117C82-D376-4551-9734-451C53B90ADA}" type="pres">
      <dgm:prSet presAssocID="{FAA334D4-7893-4D24-B43F-61B9DE7F63C7}" presName="sibTrans" presStyleCnt="0"/>
      <dgm:spPr/>
    </dgm:pt>
    <dgm:pt modelId="{CBBA1AD9-490B-4F9A-9023-3CD23D827F59}" type="pres">
      <dgm:prSet presAssocID="{2F30241B-14AF-4A3D-90FC-792EC6A5A095}" presName="compositeNode" presStyleCnt="0">
        <dgm:presLayoutVars>
          <dgm:bulletEnabled val="1"/>
        </dgm:presLayoutVars>
      </dgm:prSet>
      <dgm:spPr/>
    </dgm:pt>
    <dgm:pt modelId="{BFAB08A7-0BAF-41A7-82AD-EBC3CB430B3E}" type="pres">
      <dgm:prSet presAssocID="{2F30241B-14AF-4A3D-90FC-792EC6A5A095}" presName="bgRect" presStyleLbl="alignNode1" presStyleIdx="3" presStyleCnt="4"/>
      <dgm:spPr/>
    </dgm:pt>
    <dgm:pt modelId="{A8DBCBF3-66B0-44CB-8BE7-1BD5991FBB89}" type="pres">
      <dgm:prSet presAssocID="{4A367D92-5006-4C32-AB6B-57A5CA16519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A82E82A-3C94-4CF6-A5C2-A559C2E45929}" type="pres">
      <dgm:prSet presAssocID="{2F30241B-14AF-4A3D-90FC-792EC6A5A09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63C1D2B-BFAA-40E8-9CA0-4BEEBB699587}" srcId="{D3D1566C-ABCC-464A-9980-9FB95F606BED}" destId="{210240FA-CD3A-41AE-8371-A06C4E422B73}" srcOrd="1" destOrd="0" parTransId="{9B17C715-6A9B-4983-B42A-8676299AF944}" sibTransId="{57F41A56-EF2B-4D84-9039-13BB45B3FEEE}"/>
    <dgm:cxn modelId="{E0172632-0E11-448D-9E04-5525A4EAEF3A}" type="presOf" srcId="{210240FA-CD3A-41AE-8371-A06C4E422B73}" destId="{7D860F71-E39E-4414-B7C1-18B9BA0B55A1}" srcOrd="1" destOrd="0" presId="urn:microsoft.com/office/officeart/2016/7/layout/LinearBlockProcessNumbered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CE506644-C6CE-4C61-9493-9B15E73D0B9C}" type="presOf" srcId="{2F30241B-14AF-4A3D-90FC-792EC6A5A095}" destId="{BFAB08A7-0BAF-41A7-82AD-EBC3CB430B3E}" srcOrd="0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EA4E1B50-DF92-43D2-8597-DEDF207CE7A3}" type="presOf" srcId="{2F30241B-14AF-4A3D-90FC-792EC6A5A095}" destId="{AA82E82A-3C94-4CF6-A5C2-A559C2E45929}" srcOrd="1" destOrd="0" presId="urn:microsoft.com/office/officeart/2016/7/layout/LinearBlockProcessNumbered"/>
    <dgm:cxn modelId="{4B23BC82-E172-4755-9302-A9FC3C825241}" srcId="{D3D1566C-ABCC-464A-9980-9FB95F606BED}" destId="{F5F785E7-D739-4A3F-9867-1AE168B1CE6D}" srcOrd="2" destOrd="0" parTransId="{478F24C3-98CA-40EA-B030-18C987F018F5}" sibTransId="{FAA334D4-7893-4D24-B43F-61B9DE7F63C7}"/>
    <dgm:cxn modelId="{AFE72F89-5F88-4191-88EC-16019831E358}" type="presOf" srcId="{4A367D92-5006-4C32-AB6B-57A5CA16519D}" destId="{A8DBCBF3-66B0-44CB-8BE7-1BD5991FBB89}" srcOrd="0" destOrd="0" presId="urn:microsoft.com/office/officeart/2016/7/layout/LinearBlockProcessNumbered"/>
    <dgm:cxn modelId="{7BEBF08A-19FC-4C71-9DC4-CEB4ACDEE1A7}" type="presOf" srcId="{210240FA-CD3A-41AE-8371-A06C4E422B73}" destId="{4878364B-5B2B-455E-903B-EEDF51B9CA0B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07B13892-D39F-481C-B827-F045453991A1}" type="presOf" srcId="{F5F785E7-D739-4A3F-9867-1AE168B1CE6D}" destId="{AC483C7E-17EC-4597-B845-1CF522C8938F}" srcOrd="0" destOrd="0" presId="urn:microsoft.com/office/officeart/2016/7/layout/LinearBlockProcessNumbered"/>
    <dgm:cxn modelId="{303BBEBA-0B2A-404D-BD61-D392BCDE8DA3}" srcId="{D3D1566C-ABCC-464A-9980-9FB95F606BED}" destId="{2F30241B-14AF-4A3D-90FC-792EC6A5A095}" srcOrd="3" destOrd="0" parTransId="{8C8A8616-397E-4AA5-9151-0D32CA6931A4}" sibTransId="{4A367D92-5006-4C32-AB6B-57A5CA16519D}"/>
    <dgm:cxn modelId="{10058AC1-9C79-4931-9F7E-201288A36774}" type="presOf" srcId="{57F41A56-EF2B-4D84-9039-13BB45B3FEEE}" destId="{89233438-B4F5-41BD-A996-F83BC58DA0FE}" srcOrd="0" destOrd="0" presId="urn:microsoft.com/office/officeart/2016/7/layout/LinearBlockProcessNumbered"/>
    <dgm:cxn modelId="{4D8C5CC7-33AF-4CE8-851C-972FBE4724D4}" type="presOf" srcId="{F5F785E7-D739-4A3F-9867-1AE168B1CE6D}" destId="{7E3B7248-8ABF-4FFC-AB7D-1D3146699BED}" srcOrd="1" destOrd="0" presId="urn:microsoft.com/office/officeart/2016/7/layout/LinearBlockProcessNumbered"/>
    <dgm:cxn modelId="{15882FE3-7DD2-4213-9F57-ADC4B808B340}" type="presOf" srcId="{FAA334D4-7893-4D24-B43F-61B9DE7F63C7}" destId="{651000D1-929B-47E0-B638-E69E436D3004}" srcOrd="0" destOrd="0" presId="urn:microsoft.com/office/officeart/2016/7/layout/LinearBlockProcessNumbered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57B82FE6-82FE-4650-B082-2DEE33228C3F}" type="presParOf" srcId="{CD812B0F-96D5-4984-AFA0-857DA298D475}" destId="{52E828AA-0EDA-4CBE-AE2F-A6027C5837FA}" srcOrd="2" destOrd="0" presId="urn:microsoft.com/office/officeart/2016/7/layout/LinearBlockProcessNumbered"/>
    <dgm:cxn modelId="{A973DF46-4FA3-4982-9A77-99108236AD31}" type="presParOf" srcId="{52E828AA-0EDA-4CBE-AE2F-A6027C5837FA}" destId="{4878364B-5B2B-455E-903B-EEDF51B9CA0B}" srcOrd="0" destOrd="0" presId="urn:microsoft.com/office/officeart/2016/7/layout/LinearBlockProcessNumbered"/>
    <dgm:cxn modelId="{8AAAF22C-9C41-4548-934E-AEE86BB7ECAB}" type="presParOf" srcId="{52E828AA-0EDA-4CBE-AE2F-A6027C5837FA}" destId="{89233438-B4F5-41BD-A996-F83BC58DA0FE}" srcOrd="1" destOrd="0" presId="urn:microsoft.com/office/officeart/2016/7/layout/LinearBlockProcessNumbered"/>
    <dgm:cxn modelId="{2CA7585B-DFA3-4925-981E-D150F808C52D}" type="presParOf" srcId="{52E828AA-0EDA-4CBE-AE2F-A6027C5837FA}" destId="{7D860F71-E39E-4414-B7C1-18B9BA0B55A1}" srcOrd="2" destOrd="0" presId="urn:microsoft.com/office/officeart/2016/7/layout/LinearBlockProcessNumbered"/>
    <dgm:cxn modelId="{BB9EA90E-C997-446B-92B1-41EB9C267559}" type="presParOf" srcId="{CD812B0F-96D5-4984-AFA0-857DA298D475}" destId="{F9BEB8FD-8E83-4CFC-B70C-3A7CDF3AFE75}" srcOrd="3" destOrd="0" presId="urn:microsoft.com/office/officeart/2016/7/layout/LinearBlockProcessNumbered"/>
    <dgm:cxn modelId="{11AA24C3-01CA-4910-9EC4-4395635D09B9}" type="presParOf" srcId="{CD812B0F-96D5-4984-AFA0-857DA298D475}" destId="{7D000B42-4668-4AE4-BAF9-ABE7BC5F780C}" srcOrd="4" destOrd="0" presId="urn:microsoft.com/office/officeart/2016/7/layout/LinearBlockProcessNumbered"/>
    <dgm:cxn modelId="{A688D391-3A53-471B-A98F-C308F6BD73BB}" type="presParOf" srcId="{7D000B42-4668-4AE4-BAF9-ABE7BC5F780C}" destId="{AC483C7E-17EC-4597-B845-1CF522C8938F}" srcOrd="0" destOrd="0" presId="urn:microsoft.com/office/officeart/2016/7/layout/LinearBlockProcessNumbered"/>
    <dgm:cxn modelId="{F923E159-CD2B-4E76-B2AE-794408019E66}" type="presParOf" srcId="{7D000B42-4668-4AE4-BAF9-ABE7BC5F780C}" destId="{651000D1-929B-47E0-B638-E69E436D3004}" srcOrd="1" destOrd="0" presId="urn:microsoft.com/office/officeart/2016/7/layout/LinearBlockProcessNumbered"/>
    <dgm:cxn modelId="{F5038872-B6BB-4B9C-8FA3-F60B7D735393}" type="presParOf" srcId="{7D000B42-4668-4AE4-BAF9-ABE7BC5F780C}" destId="{7E3B7248-8ABF-4FFC-AB7D-1D3146699BED}" srcOrd="2" destOrd="0" presId="urn:microsoft.com/office/officeart/2016/7/layout/LinearBlockProcessNumbered"/>
    <dgm:cxn modelId="{683C9152-367B-442D-8C29-28B3491B02B4}" type="presParOf" srcId="{CD812B0F-96D5-4984-AFA0-857DA298D475}" destId="{BB117C82-D376-4551-9734-451C53B90ADA}" srcOrd="5" destOrd="0" presId="urn:microsoft.com/office/officeart/2016/7/layout/LinearBlockProcessNumbered"/>
    <dgm:cxn modelId="{636F0560-6807-4DF4-8A9E-E9E902717473}" type="presParOf" srcId="{CD812B0F-96D5-4984-AFA0-857DA298D475}" destId="{CBBA1AD9-490B-4F9A-9023-3CD23D827F59}" srcOrd="6" destOrd="0" presId="urn:microsoft.com/office/officeart/2016/7/layout/LinearBlockProcessNumbered"/>
    <dgm:cxn modelId="{F92169F8-F665-4CBE-A4A3-AEA4C0F3D42B}" type="presParOf" srcId="{CBBA1AD9-490B-4F9A-9023-3CD23D827F59}" destId="{BFAB08A7-0BAF-41A7-82AD-EBC3CB430B3E}" srcOrd="0" destOrd="0" presId="urn:microsoft.com/office/officeart/2016/7/layout/LinearBlockProcessNumbered"/>
    <dgm:cxn modelId="{B43D3C27-70C9-4437-A0B1-A75D94E0AABB}" type="presParOf" srcId="{CBBA1AD9-490B-4F9A-9023-3CD23D827F59}" destId="{A8DBCBF3-66B0-44CB-8BE7-1BD5991FBB89}" srcOrd="1" destOrd="0" presId="urn:microsoft.com/office/officeart/2016/7/layout/LinearBlockProcessNumbered"/>
    <dgm:cxn modelId="{DF123ACF-55EB-4988-8372-7BD5906C2808}" type="presParOf" srcId="{CBBA1AD9-490B-4F9A-9023-3CD23D827F59}" destId="{AA82E82A-3C94-4CF6-A5C2-A559C2E4592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Abfragesprache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KQL</a:t>
          </a:r>
        </a:p>
      </dsp:txBody>
      <dsp:txXfrm>
        <a:off x="122" y="2608643"/>
        <a:ext cx="1478488" cy="1064512"/>
      </dsp:txXfrm>
    </dsp:sp>
    <dsp:sp modelId="{2DB2603A-830B-4895-A4F1-CDCE3F348586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4878364B-5B2B-455E-903B-EEDF51B9CA0B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Abfragen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Azure Portal</a:t>
          </a:r>
        </a:p>
      </dsp:txBody>
      <dsp:txXfrm>
        <a:off x="1596890" y="2608643"/>
        <a:ext cx="1478488" cy="1064512"/>
      </dsp:txXfrm>
    </dsp:sp>
    <dsp:sp modelId="{89233438-B4F5-41BD-A996-F83BC58DA0FE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02</a:t>
          </a:r>
        </a:p>
      </dsp:txBody>
      <dsp:txXfrm>
        <a:off x="1596890" y="1898969"/>
        <a:ext cx="1478488" cy="709674"/>
      </dsp:txXfrm>
    </dsp:sp>
    <dsp:sp modelId="{AC483C7E-17EC-4597-B845-1CF522C8938F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Abragen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PowerShell und CLI</a:t>
          </a:r>
        </a:p>
      </dsp:txBody>
      <dsp:txXfrm>
        <a:off x="3193658" y="2608643"/>
        <a:ext cx="1478488" cy="1064512"/>
      </dsp:txXfrm>
    </dsp:sp>
    <dsp:sp modelId="{651000D1-929B-47E0-B638-E69E436D3004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193658" y="1898969"/>
        <a:ext cx="1478488" cy="709674"/>
      </dsp:txXfrm>
    </dsp:sp>
    <dsp:sp modelId="{BFAB08A7-0BAF-41A7-82AD-EBC3CB430B3E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 RES.1</a:t>
          </a:r>
        </a:p>
      </dsp:txBody>
      <dsp:txXfrm>
        <a:off x="4790426" y="2608643"/>
        <a:ext cx="1478488" cy="1064512"/>
      </dsp:txXfrm>
    </dsp:sp>
    <dsp:sp modelId="{A8DBCBF3-66B0-44CB-8BE7-1BD5991FBB89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governance/resource-graph/concepts/query-langua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governance/resource-graph/concepts/query-languag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 the query language - Azure Resource Graph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1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87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 the query language - Azure Resource Graph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9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93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https://github.com/Azure/azure-quickstart-templates/tree/master/101-1vm-2nics-2subnets-1vnet</a:t>
            </a:r>
          </a:p>
          <a:p>
            <a:endParaRPr lang="de-AT" dirty="0"/>
          </a:p>
          <a:p>
            <a:r>
              <a:rPr lang="en-US" dirty="0"/>
              <a:t>A</a:t>
            </a:r>
            <a:r>
              <a:rPr lang="de-AT" dirty="0"/>
              <a:t>RMVIZ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27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11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02.11.2022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02.11.2022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02.11.2022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02.11.2022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02.11.2022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 – Microsoft Azure| Azure </a:t>
            </a:r>
            <a:r>
              <a:rPr lang="de-DE" dirty="0" err="1"/>
              <a:t>Resource</a:t>
            </a:r>
            <a:r>
              <a:rPr lang="de-DE" dirty="0"/>
              <a:t> Explorer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90867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Resource Graph Explorer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4F8C1C-BBE4-2F25-8D9C-8191CC3F539F}"/>
              </a:ext>
            </a:extLst>
          </p:cNvPr>
          <p:cNvSpPr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Erlaubt die Definition von Resourcenabfragen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Wichtig (!) – da Azure Lösungen viele Komponenten beinhalten.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Reporting möglich und Automatisierung der Abfragen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Abfragesprache: KUSTO Query Language (KQL)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18ECC-77FC-9468-609D-03BE785F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41964"/>
            <a:ext cx="6019331" cy="3370825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2F5583-F73F-4508-82ED-BF8052230B7F}" type="datetime1">
              <a:rPr lang="en-US"/>
              <a:pPr>
                <a:spcAft>
                  <a:spcPts val="600"/>
                </a:spcAft>
              </a:pPr>
              <a:t>11/2/2022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11/2/2022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BA225-BEED-4AE0-8220-7F1F2FE9C13C}"/>
              </a:ext>
            </a:extLst>
          </p:cNvPr>
          <p:cNvSpPr/>
          <p:nvPr/>
        </p:nvSpPr>
        <p:spPr>
          <a:xfrm>
            <a:off x="6535959" y="1809731"/>
            <a:ext cx="3109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&lt;TABLE&gt;</a:t>
            </a:r>
          </a:p>
          <a:p>
            <a:r>
              <a:rPr lang="de-DE" dirty="0"/>
              <a:t>| &lt;</a:t>
            </a:r>
            <a:r>
              <a:rPr lang="de-DE" dirty="0" err="1"/>
              <a:t>operator</a:t>
            </a:r>
            <a:r>
              <a:rPr lang="de-DE" dirty="0"/>
              <a:t>&gt;</a:t>
            </a:r>
          </a:p>
          <a:p>
            <a:r>
              <a:rPr lang="de-DE" dirty="0"/>
              <a:t>| &lt;</a:t>
            </a:r>
            <a:r>
              <a:rPr lang="de-DE" dirty="0" err="1"/>
              <a:t>operator</a:t>
            </a:r>
            <a:r>
              <a:rPr lang="de-DE" dirty="0"/>
              <a:t>&gt;</a:t>
            </a:r>
          </a:p>
          <a:p>
            <a:r>
              <a:rPr lang="de-DE" dirty="0"/>
              <a:t>|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92B9DA-BE5D-EF89-3B2B-63BD8EFF9291}"/>
              </a:ext>
            </a:extLst>
          </p:cNvPr>
          <p:cNvSpPr/>
          <p:nvPr/>
        </p:nvSpPr>
        <p:spPr>
          <a:xfrm>
            <a:off x="4890558" y="3853741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Resources</a:t>
            </a:r>
          </a:p>
          <a:p>
            <a:r>
              <a:rPr lang="de-DE" dirty="0">
                <a:latin typeface="Consolas" panose="020B0609020204030204" pitchFamily="49" charset="0"/>
              </a:rPr>
              <a:t>| </a:t>
            </a:r>
            <a:r>
              <a:rPr lang="de-DE" dirty="0" err="1">
                <a:latin typeface="Consolas" panose="020B0609020204030204" pitchFamily="49" charset="0"/>
              </a:rPr>
              <a:t>join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ResourceContainers</a:t>
            </a:r>
            <a:r>
              <a:rPr lang="de-DE" dirty="0">
                <a:latin typeface="Consolas" panose="020B0609020204030204" pitchFamily="49" charset="0"/>
              </a:rPr>
              <a:t> on </a:t>
            </a:r>
            <a:r>
              <a:rPr lang="de-DE" dirty="0" err="1">
                <a:latin typeface="Consolas" panose="020B0609020204030204" pitchFamily="49" charset="0"/>
              </a:rPr>
              <a:t>subscriptionId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| </a:t>
            </a:r>
            <a:r>
              <a:rPr lang="de-DE" dirty="0" err="1">
                <a:latin typeface="Consolas" panose="020B0609020204030204" pitchFamily="49" charset="0"/>
              </a:rPr>
              <a:t>limit</a:t>
            </a:r>
            <a:r>
              <a:rPr lang="de-DE" dirty="0">
                <a:latin typeface="Consolas" panose="020B0609020204030204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01492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Grafische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Auswertungen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A4D9A-8DBF-691C-4FA5-C8B886094B6B}"/>
              </a:ext>
            </a:extLst>
          </p:cNvPr>
          <p:cNvSpPr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resources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| where type == 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microsoft.storage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storageaccounts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| summarize count() by kind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F255B-71EE-F94F-361A-149F0A18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298039"/>
            <a:ext cx="6019331" cy="4258676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2F5583-F73F-4508-82ED-BF8052230B7F}" type="datetime1">
              <a:rPr lang="en-US"/>
              <a:pPr>
                <a:spcAft>
                  <a:spcPts val="600"/>
                </a:spcAft>
              </a:pPr>
              <a:t>11/2/2022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0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70950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Resource Graph via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PowerShell &amp; CLI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11/2/2022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5E6F3A-3209-E950-64D1-1305BF905E28}"/>
              </a:ext>
            </a:extLst>
          </p:cNvPr>
          <p:cNvSpPr/>
          <p:nvPr/>
        </p:nvSpPr>
        <p:spPr>
          <a:xfrm>
            <a:off x="4633384" y="2034731"/>
            <a:ext cx="64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u="sng" dirty="0">
                <a:latin typeface="SFMono-Regular"/>
              </a:rPr>
              <a:t>CLI</a:t>
            </a:r>
          </a:p>
          <a:p>
            <a:endParaRPr lang="de-DE" b="1" u="sng" dirty="0">
              <a:latin typeface="SFMono-Regular"/>
            </a:endParaRPr>
          </a:p>
          <a:p>
            <a:r>
              <a:rPr lang="de-DE" dirty="0">
                <a:latin typeface="SFMono-Regular"/>
              </a:rPr>
              <a:t>Extension „</a:t>
            </a:r>
            <a:r>
              <a:rPr lang="de-DE" dirty="0" err="1">
                <a:latin typeface="SFMono-Regular"/>
              </a:rPr>
              <a:t>resource</a:t>
            </a:r>
            <a:r>
              <a:rPr lang="de-DE" dirty="0">
                <a:latin typeface="SFMono-Regular"/>
              </a:rPr>
              <a:t>-graph“</a:t>
            </a:r>
          </a:p>
          <a:p>
            <a:r>
              <a:rPr lang="en-US" b="0" i="0" dirty="0" err="1">
                <a:solidFill>
                  <a:srgbClr val="569CD6"/>
                </a:solidFill>
                <a:effectLst/>
                <a:latin typeface="SFMono-Regular"/>
              </a:rPr>
              <a:t>az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 graph query </a:t>
            </a:r>
            <a:r>
              <a:rPr lang="en-US" b="0" i="0" dirty="0">
                <a:solidFill>
                  <a:srgbClr val="01CFFF"/>
                </a:solidFill>
                <a:effectLst/>
                <a:latin typeface="SFMono-Regular"/>
              </a:rPr>
              <a:t>-q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"Resources | summarize count()“</a:t>
            </a:r>
          </a:p>
          <a:p>
            <a:endParaRPr lang="en-US" dirty="0">
              <a:solidFill>
                <a:srgbClr val="CE9178"/>
              </a:solidFill>
              <a:latin typeface="SFMono-Regular"/>
            </a:endParaRPr>
          </a:p>
          <a:p>
            <a:r>
              <a:rPr lang="en-US" b="1" u="sng" dirty="0">
                <a:latin typeface="SFMono-Regular"/>
              </a:rPr>
              <a:t>Azure PowerShell</a:t>
            </a:r>
          </a:p>
          <a:p>
            <a:endParaRPr lang="en-US" b="1" u="sng" dirty="0">
              <a:latin typeface="SFMono-Regular"/>
            </a:endParaRPr>
          </a:p>
          <a:p>
            <a:r>
              <a:rPr lang="en-US" dirty="0">
                <a:latin typeface="SFMono-Regular"/>
              </a:rPr>
              <a:t>Run "Install-Module </a:t>
            </a:r>
            <a:r>
              <a:rPr lang="en-US" dirty="0" err="1">
                <a:latin typeface="SFMono-Regular"/>
              </a:rPr>
              <a:t>Az.ResourceGraph</a:t>
            </a:r>
            <a:r>
              <a:rPr lang="en-US" dirty="0">
                <a:latin typeface="SFMono-Regular"/>
              </a:rPr>
              <a:t>" </a:t>
            </a:r>
          </a:p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Search-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SFMono-Regular"/>
              </a:rPr>
              <a:t>AzGraph</a:t>
            </a:r>
            <a:r>
              <a:rPr lang="en-US" b="0" i="0" dirty="0">
                <a:solidFill>
                  <a:srgbClr val="01CFFF"/>
                </a:solidFill>
                <a:effectLst/>
                <a:latin typeface="SFMono-Regular"/>
              </a:rPr>
              <a:t> -Query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"Resources | summarize count()"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5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Resource Graph via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11/2/2022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92B9DA-BE5D-EF89-3B2B-63BD8EFF9291}"/>
              </a:ext>
            </a:extLst>
          </p:cNvPr>
          <p:cNvSpPr/>
          <p:nvPr/>
        </p:nvSpPr>
        <p:spPr>
          <a:xfrm>
            <a:off x="4633384" y="2034731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u="sng" dirty="0">
                <a:latin typeface="SFMono-Regular"/>
              </a:rPr>
              <a:t>First Look: Azure mit </a:t>
            </a:r>
            <a:r>
              <a:rPr lang="de-DE" b="1" u="sng" dirty="0" err="1">
                <a:latin typeface="SFMono-Regular"/>
              </a:rPr>
              <a:t>Dotnet</a:t>
            </a:r>
            <a:r>
              <a:rPr lang="de-DE" b="1" u="sng" dirty="0">
                <a:latin typeface="SFMono-Regular"/>
              </a:rPr>
              <a:t> am Beispiel </a:t>
            </a:r>
            <a:r>
              <a:rPr lang="de-DE" b="1" u="sng" dirty="0" err="1">
                <a:latin typeface="SFMono-Regular"/>
              </a:rPr>
              <a:t>Resource</a:t>
            </a:r>
            <a:r>
              <a:rPr lang="de-DE" b="1" u="sng" dirty="0">
                <a:latin typeface="SFMono-Regular"/>
              </a:rPr>
              <a:t> Graph</a:t>
            </a:r>
          </a:p>
          <a:p>
            <a:endParaRPr lang="de-DE" dirty="0">
              <a:latin typeface="SFMono-Regular"/>
            </a:endParaRPr>
          </a:p>
          <a:p>
            <a:r>
              <a:rPr lang="de-DE" dirty="0">
                <a:latin typeface="SFMono-Regular"/>
                <a:sym typeface="Wingdings" panose="05000000000000000000" pitchFamily="2" charset="2"/>
              </a:rPr>
              <a:t> Im Modul „Azure </a:t>
            </a:r>
            <a:r>
              <a:rPr lang="de-DE" dirty="0" err="1">
                <a:latin typeface="SFMono-Regular"/>
                <a:sym typeface="Wingdings" panose="05000000000000000000" pitchFamily="2" charset="2"/>
              </a:rPr>
              <a:t>Active</a:t>
            </a:r>
            <a:r>
              <a:rPr lang="de-DE" dirty="0">
                <a:latin typeface="SFMono-Regular"/>
                <a:sym typeface="Wingdings" panose="05000000000000000000" pitchFamily="2" charset="2"/>
              </a:rPr>
              <a:t> Directory“ wird das Beispiel mittels Service </a:t>
            </a:r>
            <a:r>
              <a:rPr lang="de-DE" dirty="0" err="1">
                <a:latin typeface="SFMono-Regular"/>
                <a:sym typeface="Wingdings" panose="05000000000000000000" pitchFamily="2" charset="2"/>
              </a:rPr>
              <a:t>Principal</a:t>
            </a:r>
            <a:r>
              <a:rPr lang="de-DE" dirty="0">
                <a:latin typeface="SFMono-Regular"/>
                <a:sym typeface="Wingdings" panose="05000000000000000000" pitchFamily="2" charset="2"/>
              </a:rPr>
              <a:t> erstellt</a:t>
            </a:r>
            <a:endParaRPr lang="de-DE" dirty="0"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6337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DEMO: Azure Resource Graph und KQL</a:t>
            </a:r>
          </a:p>
        </p:txBody>
      </p:sp>
    </p:spTree>
    <p:extLst>
      <p:ext uri="{BB962C8B-B14F-4D97-AF65-F5344CB8AC3E}">
        <p14:creationId xmlns:p14="http://schemas.microsoft.com/office/powerpoint/2010/main" val="16372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Lab ADM.3: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800" dirty="0"/>
              <a:t>Azure Resource Graph </a:t>
            </a:r>
            <a:r>
              <a:rPr lang="en-US" sz="4800" dirty="0" err="1"/>
              <a:t>abfragen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261</Words>
  <Application>Microsoft Office PowerPoint</Application>
  <PresentationFormat>Widescreen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SFMono-Regular</vt:lpstr>
      <vt:lpstr>Office Theme</vt:lpstr>
      <vt:lpstr>Microsoft Azure Administration | Development</vt:lpstr>
      <vt:lpstr>Inhalte</vt:lpstr>
      <vt:lpstr>Azure Resource Graph Explorer</vt:lpstr>
      <vt:lpstr>KQL</vt:lpstr>
      <vt:lpstr>Grafische Auswertungen</vt:lpstr>
      <vt:lpstr>Azure Resource Graph via  PowerShell &amp; CLI</vt:lpstr>
      <vt:lpstr>Azure Resource Graph via .NET</vt:lpstr>
      <vt:lpstr>DEMO: Azure Resource Graph und KQL</vt:lpstr>
      <vt:lpstr>Lab ADM.3:   Azure Resource Graph abfragen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27</cp:revision>
  <dcterms:created xsi:type="dcterms:W3CDTF">2014-08-06T09:21:02Z</dcterms:created>
  <dcterms:modified xsi:type="dcterms:W3CDTF">2022-11-02T11:46:57Z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