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5" r:id="rId3"/>
    <p:sldId id="271" r:id="rId4"/>
    <p:sldId id="308" r:id="rId5"/>
    <p:sldId id="310" r:id="rId6"/>
    <p:sldId id="309" r:id="rId7"/>
    <p:sldId id="312" r:id="rId8"/>
    <p:sldId id="334" r:id="rId9"/>
    <p:sldId id="329" r:id="rId10"/>
    <p:sldId id="332" r:id="rId11"/>
    <p:sldId id="313" r:id="rId12"/>
    <p:sldId id="314" r:id="rId13"/>
    <p:sldId id="321" r:id="rId14"/>
    <p:sldId id="315" r:id="rId15"/>
    <p:sldId id="316" r:id="rId16"/>
    <p:sldId id="317" r:id="rId17"/>
    <p:sldId id="318" r:id="rId18"/>
    <p:sldId id="319" r:id="rId19"/>
    <p:sldId id="273" r:id="rId20"/>
    <p:sldId id="330" r:id="rId21"/>
    <p:sldId id="333" r:id="rId22"/>
    <p:sldId id="322" r:id="rId23"/>
    <p:sldId id="324" r:id="rId24"/>
    <p:sldId id="326" r:id="rId25"/>
    <p:sldId id="325" r:id="rId26"/>
    <p:sldId id="323" r:id="rId27"/>
    <p:sldId id="331" r:id="rId28"/>
    <p:sldId id="335" r:id="rId29"/>
    <p:sldId id="328" r:id="rId30"/>
    <p:sldId id="320" r:id="rId31"/>
    <p:sldId id="311" r:id="rId32"/>
    <p:sldId id="285" r:id="rId33"/>
    <p:sldId id="327" r:id="rId34"/>
    <p:sldId id="264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78720" autoAdjust="0"/>
  </p:normalViewPr>
  <p:slideViewPr>
    <p:cSldViewPr snapToGrid="0">
      <p:cViewPr varScale="1">
        <p:scale>
          <a:sx n="83" d="100"/>
          <a:sy n="8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a8dffe7c0a2ba5" providerId="LiveId" clId="{87BA6556-D211-431F-ADAA-41778C16C74F}"/>
    <pc:docChg chg="undo custSel addSld delSld modSld sldOrd">
      <pc:chgData name="" userId="5ea8dffe7c0a2ba5" providerId="LiveId" clId="{87BA6556-D211-431F-ADAA-41778C16C74F}" dt="2018-11-22T12:44:16.686" v="2339" actId="1076"/>
      <pc:docMkLst>
        <pc:docMk/>
      </pc:docMkLst>
      <pc:sldChg chg="modSp">
        <pc:chgData name="" userId="5ea8dffe7c0a2ba5" providerId="LiveId" clId="{87BA6556-D211-431F-ADAA-41778C16C74F}" dt="2018-11-22T10:03:41.134" v="48" actId="20577"/>
        <pc:sldMkLst>
          <pc:docMk/>
          <pc:sldMk cId="1627738205" sldId="256"/>
        </pc:sldMkLst>
        <pc:spChg chg="mod">
          <ac:chgData name="" userId="5ea8dffe7c0a2ba5" providerId="LiveId" clId="{87BA6556-D211-431F-ADAA-41778C16C74F}" dt="2018-11-22T10:03:25.815" v="5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" userId="5ea8dffe7c0a2ba5" providerId="LiveId" clId="{87BA6556-D211-431F-ADAA-41778C16C74F}" dt="2018-11-22T10:03:41.134" v="48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87BA6556-D211-431F-ADAA-41778C16C74F}" dt="2018-11-22T10:04:36.149" v="147" actId="20577"/>
        <pc:sldMkLst>
          <pc:docMk/>
          <pc:sldMk cId="1194914966" sldId="265"/>
        </pc:sldMkLst>
        <pc:graphicFrameChg chg="mod">
          <ac:chgData name="" userId="5ea8dffe7c0a2ba5" providerId="LiveId" clId="{87BA6556-D211-431F-ADAA-41778C16C74F}" dt="2018-11-22T10:04:36.149" v="147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NotesTx">
        <pc:chgData name="" userId="5ea8dffe7c0a2ba5" providerId="LiveId" clId="{87BA6556-D211-431F-ADAA-41778C16C74F}" dt="2018-11-22T10:09:47.046" v="488" actId="20577"/>
        <pc:sldMkLst>
          <pc:docMk/>
          <pc:sldMk cId="3014922355" sldId="267"/>
        </pc:sldMkLst>
        <pc:spChg chg="mod">
          <ac:chgData name="" userId="5ea8dffe7c0a2ba5" providerId="LiveId" clId="{87BA6556-D211-431F-ADAA-41778C16C74F}" dt="2018-11-22T10:08:34.740" v="244" actId="1076"/>
          <ac:spMkLst>
            <pc:docMk/>
            <pc:sldMk cId="3014922355" sldId="267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07:56.656" v="186" actId="255"/>
          <ac:spMkLst>
            <pc:docMk/>
            <pc:sldMk cId="3014922355" sldId="267"/>
            <ac:spMk id="23" creationId="{BBCBF956-3119-4BEE-BAD1-53381A276636}"/>
          </ac:spMkLst>
        </pc:spChg>
      </pc:sldChg>
      <pc:sldChg chg="del">
        <pc:chgData name="" userId="5ea8dffe7c0a2ba5" providerId="LiveId" clId="{87BA6556-D211-431F-ADAA-41778C16C74F}" dt="2018-11-22T11:44:52.710" v="2079" actId="2696"/>
        <pc:sldMkLst>
          <pc:docMk/>
          <pc:sldMk cId="421297080" sldId="269"/>
        </pc:sldMkLst>
      </pc:sldChg>
      <pc:sldChg chg="modSp">
        <pc:chgData name="" userId="5ea8dffe7c0a2ba5" providerId="LiveId" clId="{87BA6556-D211-431F-ADAA-41778C16C74F}" dt="2018-11-22T11:45:07.011" v="2103" actId="20577"/>
        <pc:sldMkLst>
          <pc:docMk/>
          <pc:sldMk cId="1030816435" sldId="270"/>
        </pc:sldMkLst>
        <pc:spChg chg="mod">
          <ac:chgData name="" userId="5ea8dffe7c0a2ba5" providerId="LiveId" clId="{87BA6556-D211-431F-ADAA-41778C16C74F}" dt="2018-11-22T11:45:07.011" v="2103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 delAnim">
        <pc:chgData name="" userId="5ea8dffe7c0a2ba5" providerId="LiveId" clId="{87BA6556-D211-431F-ADAA-41778C16C74F}" dt="2018-11-22T10:06:26.517" v="173" actId="14100"/>
        <pc:sldMkLst>
          <pc:docMk/>
          <pc:sldMk cId="2697759843" sldId="271"/>
        </pc:sldMkLst>
        <pc:spChg chg="del">
          <ac:chgData name="" userId="5ea8dffe7c0a2ba5" providerId="LiveId" clId="{87BA6556-D211-431F-ADAA-41778C16C74F}" dt="2018-11-22T10:06:04.650" v="155" actId="478"/>
          <ac:spMkLst>
            <pc:docMk/>
            <pc:sldMk cId="2697759843" sldId="271"/>
            <ac:spMk id="9" creationId="{B448438D-0C47-40EF-B23E-1250A62E5E7F}"/>
          </ac:spMkLst>
        </pc:spChg>
        <pc:spChg chg="del">
          <ac:chgData name="" userId="5ea8dffe7c0a2ba5" providerId="LiveId" clId="{87BA6556-D211-431F-ADAA-41778C16C74F}" dt="2018-11-22T10:05:57.717" v="151" actId="478"/>
          <ac:spMkLst>
            <pc:docMk/>
            <pc:sldMk cId="2697759843" sldId="271"/>
            <ac:spMk id="12" creationId="{D4C368ED-9EA6-42EC-961F-E1202B5AC221}"/>
          </ac:spMkLst>
        </pc:spChg>
        <pc:spChg chg="mod">
          <ac:chgData name="" userId="5ea8dffe7c0a2ba5" providerId="LiveId" clId="{87BA6556-D211-431F-ADAA-41778C16C74F}" dt="2018-11-22T10:06:09.016" v="170" actId="20577"/>
          <ac:spMkLst>
            <pc:docMk/>
            <pc:sldMk cId="2697759843" sldId="271"/>
            <ac:spMk id="23" creationId="{BBCBF956-3119-4BEE-BAD1-53381A276636}"/>
          </ac:spMkLst>
        </pc:spChg>
        <pc:picChg chg="add mod modCrop">
          <ac:chgData name="" userId="5ea8dffe7c0a2ba5" providerId="LiveId" clId="{87BA6556-D211-431F-ADAA-41778C16C74F}" dt="2018-11-22T10:06:26.517" v="173" actId="14100"/>
          <ac:picMkLst>
            <pc:docMk/>
            <pc:sldMk cId="2697759843" sldId="271"/>
            <ac:picMk id="2" creationId="{5370FDFB-9EF0-460C-83EA-A71D407BD691}"/>
          </ac:picMkLst>
        </pc:picChg>
        <pc:picChg chg="del">
          <ac:chgData name="" userId="5ea8dffe7c0a2ba5" providerId="LiveId" clId="{87BA6556-D211-431F-ADAA-41778C16C74F}" dt="2018-11-22T10:05:56.450" v="150" actId="478"/>
          <ac:picMkLst>
            <pc:docMk/>
            <pc:sldMk cId="2697759843" sldId="271"/>
            <ac:picMk id="11" creationId="{F69C8AF9-348F-4939-896B-C20AD7CC07F3}"/>
          </ac:picMkLst>
        </pc:picChg>
      </pc:sldChg>
      <pc:sldChg chg="addSp delSp modSp modNotesTx">
        <pc:chgData name="" userId="5ea8dffe7c0a2ba5" providerId="LiveId" clId="{87BA6556-D211-431F-ADAA-41778C16C74F}" dt="2018-11-22T10:12:02.073" v="612" actId="20577"/>
        <pc:sldMkLst>
          <pc:docMk/>
          <pc:sldMk cId="2057609794" sldId="272"/>
        </pc:sldMkLst>
        <pc:spChg chg="del">
          <ac:chgData name="" userId="5ea8dffe7c0a2ba5" providerId="LiveId" clId="{87BA6556-D211-431F-ADAA-41778C16C74F}" dt="2018-11-22T10:10:48.535" v="526" actId="478"/>
          <ac:spMkLst>
            <pc:docMk/>
            <pc:sldMk cId="2057609794" sldId="272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10:27.816" v="525" actId="255"/>
          <ac:spMkLst>
            <pc:docMk/>
            <pc:sldMk cId="2057609794" sldId="272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11:05.903" v="531" actId="1076"/>
          <ac:picMkLst>
            <pc:docMk/>
            <pc:sldMk cId="2057609794" sldId="272"/>
            <ac:picMk id="2" creationId="{A0009464-9976-4CA6-BE6A-8705111103AA}"/>
          </ac:picMkLst>
        </pc:picChg>
      </pc:sldChg>
      <pc:sldChg chg="addSp delSp modSp">
        <pc:chgData name="" userId="5ea8dffe7c0a2ba5" providerId="LiveId" clId="{87BA6556-D211-431F-ADAA-41778C16C74F}" dt="2018-11-22T10:15:48.666" v="638" actId="20577"/>
        <pc:sldMkLst>
          <pc:docMk/>
          <pc:sldMk cId="1256586147" sldId="273"/>
        </pc:sldMkLst>
        <pc:spChg chg="mod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4" creationId="{8A63A9E8-AF00-4060-9462-19D46C755078}"/>
          </ac:spMkLst>
        </pc:spChg>
        <pc:spChg chg="mod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6" creationId="{35BB4DDB-CC08-4218-88E1-AA802C7E1C95}"/>
          </ac:spMkLst>
        </pc:spChg>
        <pc:spChg chg="del">
          <ac:chgData name="" userId="5ea8dffe7c0a2ba5" providerId="LiveId" clId="{87BA6556-D211-431F-ADAA-41778C16C74F}" dt="2018-11-22T10:15:05.788" v="613" actId="478"/>
          <ac:spMkLst>
            <pc:docMk/>
            <pc:sldMk cId="1256586147" sldId="273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15:48.666" v="638" actId="20577"/>
          <ac:spMkLst>
            <pc:docMk/>
            <pc:sldMk cId="1256586147" sldId="273"/>
            <ac:spMk id="23" creationId="{BBCBF956-3119-4BEE-BAD1-53381A276636}"/>
          </ac:spMkLst>
        </pc:spChg>
        <pc:spChg chg="del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31" creationId="{D4771268-CB57-404A-9271-370EB28F6090}"/>
          </ac:spMkLst>
        </pc:spChg>
        <pc:spChg chg="add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36" creationId="{A4AC5506-6312-4701-8D3C-40187889A947}"/>
          </ac:spMkLst>
        </pc:spChg>
        <pc:picChg chg="add mod ord">
          <ac:chgData name="" userId="5ea8dffe7c0a2ba5" providerId="LiveId" clId="{87BA6556-D211-431F-ADAA-41778C16C74F}" dt="2018-11-22T10:15:42.587" v="615" actId="26606"/>
          <ac:picMkLst>
            <pc:docMk/>
            <pc:sldMk cId="1256586147" sldId="273"/>
            <ac:picMk id="2" creationId="{AAE2841E-51AF-4470-911F-F39F7A40191B}"/>
          </ac:picMkLst>
        </pc:picChg>
      </pc:sldChg>
      <pc:sldChg chg="addSp delSp modSp modNotesTx">
        <pc:chgData name="" userId="5ea8dffe7c0a2ba5" providerId="LiveId" clId="{87BA6556-D211-431F-ADAA-41778C16C74F}" dt="2018-11-22T12:22:55.622" v="2239" actId="1076"/>
        <pc:sldMkLst>
          <pc:docMk/>
          <pc:sldMk cId="3629219824" sldId="274"/>
        </pc:sldMkLst>
        <pc:spChg chg="add del mod">
          <ac:chgData name="" userId="5ea8dffe7c0a2ba5" providerId="LiveId" clId="{87BA6556-D211-431F-ADAA-41778C16C74F}" dt="2018-11-22T12:22:08.856" v="2230" actId="1076"/>
          <ac:spMkLst>
            <pc:docMk/>
            <pc:sldMk cId="3629219824" sldId="274"/>
            <ac:spMk id="5" creationId="{2EE3E498-24EF-473A-ADC2-37319E07991D}"/>
          </ac:spMkLst>
        </pc:spChg>
        <pc:spChg chg="del">
          <ac:chgData name="" userId="5ea8dffe7c0a2ba5" providerId="LiveId" clId="{87BA6556-D211-431F-ADAA-41778C16C74F}" dt="2018-11-22T10:17:13.342" v="657" actId="478"/>
          <ac:spMkLst>
            <pc:docMk/>
            <pc:sldMk cId="3629219824" sldId="274"/>
            <ac:spMk id="9" creationId="{203C2D20-5989-4A89-964C-FEB4BA946156}"/>
          </ac:spMkLst>
        </pc:spChg>
        <pc:spChg chg="del">
          <ac:chgData name="" userId="5ea8dffe7c0a2ba5" providerId="LiveId" clId="{87BA6556-D211-431F-ADAA-41778C16C74F}" dt="2018-11-22T10:17:15.675" v="658" actId="478"/>
          <ac:spMkLst>
            <pc:docMk/>
            <pc:sldMk cId="3629219824" sldId="274"/>
            <ac:spMk id="10" creationId="{80CA4619-0EF6-4701-849B-75CEFD78F8E8}"/>
          </ac:spMkLst>
        </pc:spChg>
        <pc:spChg chg="del">
          <ac:chgData name="" userId="5ea8dffe7c0a2ba5" providerId="LiveId" clId="{87BA6556-D211-431F-ADAA-41778C16C74F}" dt="2018-11-22T10:17:17.476" v="659" actId="478"/>
          <ac:spMkLst>
            <pc:docMk/>
            <pc:sldMk cId="3629219824" sldId="274"/>
            <ac:spMk id="11" creationId="{F98FA060-C050-4AAA-8931-445D7C9E76B7}"/>
          </ac:spMkLst>
        </pc:spChg>
        <pc:spChg chg="del">
          <ac:chgData name="" userId="5ea8dffe7c0a2ba5" providerId="LiveId" clId="{87BA6556-D211-431F-ADAA-41778C16C74F}" dt="2018-11-22T10:17:15.675" v="658" actId="478"/>
          <ac:spMkLst>
            <pc:docMk/>
            <pc:sldMk cId="3629219824" sldId="274"/>
            <ac:spMk id="12" creationId="{4B844A3D-DD03-4B5F-B0D0-F78F631D4FDE}"/>
          </ac:spMkLst>
        </pc:spChg>
        <pc:spChg chg="add mod">
          <ac:chgData name="" userId="5ea8dffe7c0a2ba5" providerId="LiveId" clId="{87BA6556-D211-431F-ADAA-41778C16C74F}" dt="2018-11-22T12:22:29.672" v="2236" actId="1076"/>
          <ac:spMkLst>
            <pc:docMk/>
            <pc:sldMk cId="3629219824" sldId="274"/>
            <ac:spMk id="13" creationId="{0914B521-9F56-4EA3-906B-023C28426AA0}"/>
          </ac:spMkLst>
        </pc:spChg>
        <pc:spChg chg="add del mod">
          <ac:chgData name="" userId="5ea8dffe7c0a2ba5" providerId="LiveId" clId="{87BA6556-D211-431F-ADAA-41778C16C74F}" dt="2018-11-22T12:22:10.922" v="2231" actId="478"/>
          <ac:spMkLst>
            <pc:docMk/>
            <pc:sldMk cId="3629219824" sldId="274"/>
            <ac:spMk id="14" creationId="{30B7FEAC-87DE-4727-B599-F3B01AA84009}"/>
          </ac:spMkLst>
        </pc:spChg>
        <pc:spChg chg="add mod">
          <ac:chgData name="" userId="5ea8dffe7c0a2ba5" providerId="LiveId" clId="{87BA6556-D211-431F-ADAA-41778C16C74F}" dt="2018-11-22T12:22:29.672" v="2236" actId="1076"/>
          <ac:spMkLst>
            <pc:docMk/>
            <pc:sldMk cId="3629219824" sldId="274"/>
            <ac:spMk id="16" creationId="{416D3037-FAE8-494A-9549-980BB43AD3E2}"/>
          </ac:spMkLst>
        </pc:spChg>
        <pc:spChg chg="add mod">
          <ac:chgData name="" userId="5ea8dffe7c0a2ba5" providerId="LiveId" clId="{87BA6556-D211-431F-ADAA-41778C16C74F}" dt="2018-11-22T12:22:29.672" v="2236" actId="1076"/>
          <ac:spMkLst>
            <pc:docMk/>
            <pc:sldMk cId="3629219824" sldId="274"/>
            <ac:spMk id="17" creationId="{0C74BEC7-90E4-4354-A3A1-9DE7079AFC2D}"/>
          </ac:spMkLst>
        </pc:spChg>
        <pc:spChg chg="mod">
          <ac:chgData name="" userId="5ea8dffe7c0a2ba5" providerId="LiveId" clId="{87BA6556-D211-431F-ADAA-41778C16C74F}" dt="2018-11-22T10:17:33.492" v="686" actId="255"/>
          <ac:spMkLst>
            <pc:docMk/>
            <pc:sldMk cId="3629219824" sldId="274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2:22:30.972" v="2237" actId="1076"/>
          <ac:picMkLst>
            <pc:docMk/>
            <pc:sldMk cId="3629219824" sldId="274"/>
            <ac:picMk id="2" creationId="{5AEE5786-4BCF-4CCC-AF80-9F1291EE4FEF}"/>
          </ac:picMkLst>
        </pc:picChg>
        <pc:picChg chg="add mod">
          <ac:chgData name="" userId="5ea8dffe7c0a2ba5" providerId="LiveId" clId="{87BA6556-D211-431F-ADAA-41778C16C74F}" dt="2018-11-22T12:22:06.772" v="2229" actId="1076"/>
          <ac:picMkLst>
            <pc:docMk/>
            <pc:sldMk cId="3629219824" sldId="274"/>
            <ac:picMk id="15" creationId="{6B029AEA-9D7F-4E87-B91F-8CC7A15F768E}"/>
          </ac:picMkLst>
        </pc:picChg>
        <pc:picChg chg="add mod">
          <ac:chgData name="" userId="5ea8dffe7c0a2ba5" providerId="LiveId" clId="{87BA6556-D211-431F-ADAA-41778C16C74F}" dt="2018-11-22T12:22:55.622" v="2239" actId="1076"/>
          <ac:picMkLst>
            <pc:docMk/>
            <pc:sldMk cId="3629219824" sldId="274"/>
            <ac:picMk id="18" creationId="{03036921-C79A-4B5B-9C69-58A051E869BC}"/>
          </ac:picMkLst>
        </pc:picChg>
        <pc:cxnChg chg="del">
          <ac:chgData name="" userId="5ea8dffe7c0a2ba5" providerId="LiveId" clId="{87BA6556-D211-431F-ADAA-41778C16C74F}" dt="2018-11-22T10:17:13.342" v="657" actId="478"/>
          <ac:cxnSpMkLst>
            <pc:docMk/>
            <pc:sldMk cId="3629219824" sldId="274"/>
            <ac:cxnSpMk id="3" creationId="{A87BF600-4D15-44AA-AE0B-CC511BABC3AC}"/>
          </ac:cxnSpMkLst>
        </pc:cxnChg>
      </pc:sldChg>
      <pc:sldChg chg="modSp ord modNotesTx">
        <pc:chgData name="" userId="5ea8dffe7c0a2ba5" providerId="LiveId" clId="{87BA6556-D211-431F-ADAA-41778C16C74F}" dt="2018-11-22T12:33:08.935" v="2325" actId="20577"/>
        <pc:sldMkLst>
          <pc:docMk/>
          <pc:sldMk cId="1637257527" sldId="275"/>
        </pc:sldMkLst>
        <pc:spChg chg="mod">
          <ac:chgData name="" userId="5ea8dffe7c0a2ba5" providerId="LiveId" clId="{87BA6556-D211-431F-ADAA-41778C16C74F}" dt="2018-11-22T12:24:43.938" v="2285" actId="242"/>
          <ac:spMkLst>
            <pc:docMk/>
            <pc:sldMk cId="1637257527" sldId="275"/>
            <ac:spMk id="2" creationId="{00000000-0000-0000-0000-000000000000}"/>
          </ac:spMkLst>
        </pc:spChg>
      </pc:sldChg>
      <pc:sldChg chg="modSp add">
        <pc:chgData name="" userId="5ea8dffe7c0a2ba5" providerId="LiveId" clId="{87BA6556-D211-431F-ADAA-41778C16C74F}" dt="2018-11-22T10:47:38.584" v="1549" actId="20577"/>
        <pc:sldMkLst>
          <pc:docMk/>
          <pc:sldMk cId="2536817909" sldId="276"/>
        </pc:sldMkLst>
        <pc:spChg chg="mod">
          <ac:chgData name="" userId="5ea8dffe7c0a2ba5" providerId="LiveId" clId="{87BA6556-D211-431F-ADAA-41778C16C74F}" dt="2018-11-22T10:47:38.584" v="1549" actId="20577"/>
          <ac:spMkLst>
            <pc:docMk/>
            <pc:sldMk cId="2536817909" sldId="276"/>
            <ac:spMk id="2" creationId="{00000000-0000-0000-0000-000000000000}"/>
          </ac:spMkLst>
        </pc:spChg>
      </pc:sldChg>
      <pc:sldChg chg="addSp delSp add del setBg delDesignElem">
        <pc:chgData name="" userId="5ea8dffe7c0a2ba5" providerId="LiveId" clId="{87BA6556-D211-431F-ADAA-41778C16C74F}" dt="2018-11-22T10:20:12.408" v="825" actId="1076"/>
        <pc:sldMkLst>
          <pc:docMk/>
          <pc:sldMk cId="2203747272" sldId="277"/>
        </pc:sldMkLst>
        <pc:spChg chg="add del">
          <ac:chgData name="" userId="5ea8dffe7c0a2ba5" providerId="LiveId" clId="{87BA6556-D211-431F-ADAA-41778C16C74F}" dt="2018-11-22T10:20:12.408" v="825" actId="1076"/>
          <ac:spMkLst>
            <pc:docMk/>
            <pc:sldMk cId="2203747272" sldId="277"/>
            <ac:spMk id="31" creationId="{D4771268-CB57-404A-9271-370EB28F6090}"/>
          </ac:spMkLst>
        </pc:spChg>
      </pc:sldChg>
      <pc:sldChg chg="modSp add ord modNotesTx">
        <pc:chgData name="" userId="5ea8dffe7c0a2ba5" providerId="LiveId" clId="{87BA6556-D211-431F-ADAA-41778C16C74F}" dt="2018-11-22T10:23:13.942" v="1015" actId="20577"/>
        <pc:sldMkLst>
          <pc:docMk/>
          <pc:sldMk cId="2734200358" sldId="277"/>
        </pc:sldMkLst>
        <pc:spChg chg="mod">
          <ac:chgData name="" userId="5ea8dffe7c0a2ba5" providerId="LiveId" clId="{87BA6556-D211-431F-ADAA-41778C16C74F}" dt="2018-11-22T10:23:13.942" v="1015" actId="20577"/>
          <ac:spMkLst>
            <pc:docMk/>
            <pc:sldMk cId="2734200358" sldId="277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20:27.510" v="852" actId="20577"/>
          <ac:spMkLst>
            <pc:docMk/>
            <pc:sldMk cId="2734200358" sldId="277"/>
            <ac:spMk id="23" creationId="{BBCBF956-3119-4BEE-BAD1-53381A276636}"/>
          </ac:spMkLst>
        </pc:spChg>
      </pc:sldChg>
      <pc:sldChg chg="modSp add modNotesTx">
        <pc:chgData name="" userId="5ea8dffe7c0a2ba5" providerId="LiveId" clId="{87BA6556-D211-431F-ADAA-41778C16C74F}" dt="2018-11-22T10:35:23.703" v="1080" actId="1076"/>
        <pc:sldMkLst>
          <pc:docMk/>
          <pc:sldMk cId="2894472619" sldId="278"/>
        </pc:sldMkLst>
        <pc:spChg chg="mod">
          <ac:chgData name="" userId="5ea8dffe7c0a2ba5" providerId="LiveId" clId="{87BA6556-D211-431F-ADAA-41778C16C74F}" dt="2018-11-22T10:24:52.267" v="1071" actId="1076"/>
          <ac:spMkLst>
            <pc:docMk/>
            <pc:sldMk cId="2894472619" sldId="278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35:23.703" v="1080" actId="1076"/>
          <ac:spMkLst>
            <pc:docMk/>
            <pc:sldMk cId="2894472619" sldId="278"/>
            <ac:spMk id="23" creationId="{BBCBF956-3119-4BEE-BAD1-53381A276636}"/>
          </ac:spMkLst>
        </pc:spChg>
      </pc:sldChg>
      <pc:sldChg chg="addSp delSp modSp add">
        <pc:chgData name="" userId="5ea8dffe7c0a2ba5" providerId="LiveId" clId="{87BA6556-D211-431F-ADAA-41778C16C74F}" dt="2018-11-22T10:37:02.755" v="1092" actId="1076"/>
        <pc:sldMkLst>
          <pc:docMk/>
          <pc:sldMk cId="363022138" sldId="279"/>
        </pc:sldMkLst>
        <pc:spChg chg="del">
          <ac:chgData name="" userId="5ea8dffe7c0a2ba5" providerId="LiveId" clId="{87BA6556-D211-431F-ADAA-41778C16C74F}" dt="2018-11-22T10:36:57.237" v="1089" actId="478"/>
          <ac:spMkLst>
            <pc:docMk/>
            <pc:sldMk cId="363022138" sldId="279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36:54.437" v="1088" actId="20577"/>
          <ac:spMkLst>
            <pc:docMk/>
            <pc:sldMk cId="363022138" sldId="279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37:02.755" v="1092" actId="1076"/>
          <ac:picMkLst>
            <pc:docMk/>
            <pc:sldMk cId="363022138" sldId="279"/>
            <ac:picMk id="2" creationId="{E722D2D4-B8D2-4D97-8E42-5F5AA67B97BD}"/>
          </ac:picMkLst>
        </pc:picChg>
      </pc:sldChg>
      <pc:sldChg chg="addSp delSp modSp add">
        <pc:chgData name="" userId="5ea8dffe7c0a2ba5" providerId="LiveId" clId="{87BA6556-D211-431F-ADAA-41778C16C74F}" dt="2018-11-22T10:38:05.621" v="1115" actId="14100"/>
        <pc:sldMkLst>
          <pc:docMk/>
          <pc:sldMk cId="572266851" sldId="280"/>
        </pc:sldMkLst>
        <pc:spChg chg="mod">
          <ac:chgData name="" userId="5ea8dffe7c0a2ba5" providerId="LiveId" clId="{87BA6556-D211-431F-ADAA-41778C16C74F}" dt="2018-11-22T10:37:47.205" v="1107" actId="20577"/>
          <ac:spMkLst>
            <pc:docMk/>
            <pc:sldMk cId="572266851" sldId="280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0:37:48.687" v="1108" actId="478"/>
          <ac:picMkLst>
            <pc:docMk/>
            <pc:sldMk cId="572266851" sldId="280"/>
            <ac:picMk id="2" creationId="{E722D2D4-B8D2-4D97-8E42-5F5AA67B97BD}"/>
          </ac:picMkLst>
        </pc:picChg>
        <pc:picChg chg="add mod modCrop">
          <ac:chgData name="" userId="5ea8dffe7c0a2ba5" providerId="LiveId" clId="{87BA6556-D211-431F-ADAA-41778C16C74F}" dt="2018-11-22T10:38:05.621" v="1115" actId="14100"/>
          <ac:picMkLst>
            <pc:docMk/>
            <pc:sldMk cId="572266851" sldId="280"/>
            <ac:picMk id="3" creationId="{AE7EC218-881C-4542-8DBB-7308B20E6282}"/>
          </ac:picMkLst>
        </pc:picChg>
      </pc:sldChg>
      <pc:sldChg chg="addSp delSp modSp add modNotesTx">
        <pc:chgData name="" userId="5ea8dffe7c0a2ba5" providerId="LiveId" clId="{87BA6556-D211-431F-ADAA-41778C16C74F}" dt="2018-11-22T10:40:29.653" v="1138" actId="20577"/>
        <pc:sldMkLst>
          <pc:docMk/>
          <pc:sldMk cId="1405759139" sldId="281"/>
        </pc:sldMkLst>
        <pc:spChg chg="mod">
          <ac:chgData name="" userId="5ea8dffe7c0a2ba5" providerId="LiveId" clId="{87BA6556-D211-431F-ADAA-41778C16C74F}" dt="2018-11-22T10:39:16.220" v="1133" actId="20577"/>
          <ac:spMkLst>
            <pc:docMk/>
            <pc:sldMk cId="1405759139" sldId="281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39:23.487" v="1137" actId="1076"/>
          <ac:picMkLst>
            <pc:docMk/>
            <pc:sldMk cId="1405759139" sldId="281"/>
            <ac:picMk id="2" creationId="{913712ED-1ECD-4425-AE88-3156E9551E9B}"/>
          </ac:picMkLst>
        </pc:picChg>
        <pc:picChg chg="del">
          <ac:chgData name="" userId="5ea8dffe7c0a2ba5" providerId="LiveId" clId="{87BA6556-D211-431F-ADAA-41778C16C74F}" dt="2018-11-22T10:39:17.953" v="1134" actId="478"/>
          <ac:picMkLst>
            <pc:docMk/>
            <pc:sldMk cId="1405759139" sldId="281"/>
            <ac:picMk id="3" creationId="{AE7EC218-881C-4542-8DBB-7308B20E6282}"/>
          </ac:picMkLst>
        </pc:picChg>
      </pc:sldChg>
      <pc:sldChg chg="addSp delSp modSp add modNotesTx">
        <pc:chgData name="" userId="5ea8dffe7c0a2ba5" providerId="LiveId" clId="{87BA6556-D211-431F-ADAA-41778C16C74F}" dt="2018-11-22T10:46:26.117" v="1512" actId="1076"/>
        <pc:sldMkLst>
          <pc:docMk/>
          <pc:sldMk cId="365826784" sldId="282"/>
        </pc:sldMkLst>
        <pc:spChg chg="mod">
          <ac:chgData name="" userId="5ea8dffe7c0a2ba5" providerId="LiveId" clId="{87BA6556-D211-431F-ADAA-41778C16C74F}" dt="2018-11-22T10:42:18.008" v="1192" actId="20577"/>
          <ac:spMkLst>
            <pc:docMk/>
            <pc:sldMk cId="365826784" sldId="282"/>
            <ac:spMk id="23" creationId="{BBCBF956-3119-4BEE-BAD1-53381A276636}"/>
          </ac:spMkLst>
        </pc:spChg>
        <pc:graphicFrameChg chg="add mod modGraphic">
          <ac:chgData name="" userId="5ea8dffe7c0a2ba5" providerId="LiveId" clId="{87BA6556-D211-431F-ADAA-41778C16C74F}" dt="2018-11-22T10:46:26.117" v="1512" actId="1076"/>
          <ac:graphicFrameMkLst>
            <pc:docMk/>
            <pc:sldMk cId="365826784" sldId="282"/>
            <ac:graphicFrameMk id="3" creationId="{7B41021C-51D5-4735-9BB0-14E47E2B9F36}"/>
          </ac:graphicFrameMkLst>
        </pc:graphicFrameChg>
        <pc:picChg chg="del">
          <ac:chgData name="" userId="5ea8dffe7c0a2ba5" providerId="LiveId" clId="{87BA6556-D211-431F-ADAA-41778C16C74F}" dt="2018-11-22T10:41:48.894" v="1140" actId="478"/>
          <ac:picMkLst>
            <pc:docMk/>
            <pc:sldMk cId="365826784" sldId="282"/>
            <ac:picMk id="2" creationId="{913712ED-1ECD-4425-AE88-3156E9551E9B}"/>
          </ac:picMkLst>
        </pc:picChg>
      </pc:sldChg>
      <pc:sldChg chg="addSp delSp modSp add ord">
        <pc:chgData name="" userId="5ea8dffe7c0a2ba5" providerId="LiveId" clId="{87BA6556-D211-431F-ADAA-41778C16C74F}" dt="2018-11-22T11:20:41.706" v="1699" actId="1076"/>
        <pc:sldMkLst>
          <pc:docMk/>
          <pc:sldMk cId="688748112" sldId="283"/>
        </pc:sldMkLst>
        <pc:spChg chg="mod">
          <ac:chgData name="" userId="5ea8dffe7c0a2ba5" providerId="LiveId" clId="{87BA6556-D211-431F-ADAA-41778C16C74F}" dt="2018-11-22T10:46:44.150" v="1536" actId="20577"/>
          <ac:spMkLst>
            <pc:docMk/>
            <pc:sldMk cId="688748112" sldId="283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46:41.117" v="1518" actId="1076"/>
          <ac:picMkLst>
            <pc:docMk/>
            <pc:sldMk cId="688748112" sldId="283"/>
            <ac:picMk id="2" creationId="{01F232BC-90DB-43F3-8528-2319AEB499C0}"/>
          </ac:picMkLst>
        </pc:picChg>
        <pc:picChg chg="del">
          <ac:chgData name="" userId="5ea8dffe7c0a2ba5" providerId="LiveId" clId="{87BA6556-D211-431F-ADAA-41778C16C74F}" dt="2018-11-22T10:46:35.117" v="1515" actId="478"/>
          <ac:picMkLst>
            <pc:docMk/>
            <pc:sldMk cId="688748112" sldId="283"/>
            <ac:picMk id="3" creationId="{AE7EC218-881C-4542-8DBB-7308B20E6282}"/>
          </ac:picMkLst>
        </pc:picChg>
      </pc:sldChg>
      <pc:sldChg chg="modSp add">
        <pc:chgData name="" userId="5ea8dffe7c0a2ba5" providerId="LiveId" clId="{87BA6556-D211-431F-ADAA-41778C16C74F}" dt="2018-11-22T10:47:48.767" v="1558" actId="20577"/>
        <pc:sldMkLst>
          <pc:docMk/>
          <pc:sldMk cId="83147056" sldId="284"/>
        </pc:sldMkLst>
        <pc:spChg chg="mod">
          <ac:chgData name="" userId="5ea8dffe7c0a2ba5" providerId="LiveId" clId="{87BA6556-D211-431F-ADAA-41778C16C74F}" dt="2018-11-22T10:47:48.767" v="1558" actId="20577"/>
          <ac:spMkLst>
            <pc:docMk/>
            <pc:sldMk cId="83147056" sldId="284"/>
            <ac:spMk id="2" creationId="{00000000-0000-0000-0000-000000000000}"/>
          </ac:spMkLst>
        </pc:spChg>
      </pc:sldChg>
      <pc:sldChg chg="add del">
        <pc:chgData name="" userId="5ea8dffe7c0a2ba5" providerId="LiveId" clId="{87BA6556-D211-431F-ADAA-41778C16C74F}" dt="2018-11-22T10:47:41.817" v="1551" actId="2696"/>
        <pc:sldMkLst>
          <pc:docMk/>
          <pc:sldMk cId="1163601074" sldId="284"/>
        </pc:sldMkLst>
      </pc:sldChg>
      <pc:sldChg chg="add del">
        <pc:chgData name="" userId="5ea8dffe7c0a2ba5" providerId="LiveId" clId="{87BA6556-D211-431F-ADAA-41778C16C74F}" dt="2018-11-22T10:48:53.875" v="1561" actId="2696"/>
        <pc:sldMkLst>
          <pc:docMk/>
          <pc:sldMk cId="5354914" sldId="285"/>
        </pc:sldMkLst>
      </pc:sldChg>
      <pc:sldChg chg="addSp delSp modSp add del modAnim modNotesTx">
        <pc:chgData name="" userId="5ea8dffe7c0a2ba5" providerId="LiveId" clId="{87BA6556-D211-431F-ADAA-41778C16C74F}" dt="2018-11-22T11:08:24.711" v="1618" actId="20577"/>
        <pc:sldMkLst>
          <pc:docMk/>
          <pc:sldMk cId="1093694867" sldId="285"/>
        </pc:sldMkLst>
        <pc:spChg chg="del">
          <ac:chgData name="" userId="5ea8dffe7c0a2ba5" providerId="LiveId" clId="{87BA6556-D211-431F-ADAA-41778C16C74F}" dt="2018-11-22T10:49:20.067" v="1564" actId="478"/>
          <ac:spMkLst>
            <pc:docMk/>
            <pc:sldMk cId="1093694867" sldId="285"/>
            <ac:spMk id="2" creationId="{CC70BF01-CCE6-4A02-9D81-90634D5E26F2}"/>
          </ac:spMkLst>
        </pc:spChg>
        <pc:spChg chg="del">
          <ac:chgData name="" userId="5ea8dffe7c0a2ba5" providerId="LiveId" clId="{87BA6556-D211-431F-ADAA-41778C16C74F}" dt="2018-11-22T10:49:16.784" v="1563" actId="478"/>
          <ac:spMkLst>
            <pc:docMk/>
            <pc:sldMk cId="1093694867" sldId="285"/>
            <ac:spMk id="3" creationId="{4CBC73D5-290A-4FD1-BBA5-BDFC313D38D5}"/>
          </ac:spMkLst>
        </pc:spChg>
        <pc:spChg chg="add mod">
          <ac:chgData name="" userId="5ea8dffe7c0a2ba5" providerId="LiveId" clId="{87BA6556-D211-431F-ADAA-41778C16C74F}" dt="2018-11-22T11:03:01.524" v="1581" actId="14100"/>
          <ac:spMkLst>
            <pc:docMk/>
            <pc:sldMk cId="1093694867" sldId="285"/>
            <ac:spMk id="8" creationId="{92CF1A7D-796B-4490-8CAE-747593898EA0}"/>
          </ac:spMkLst>
        </pc:spChg>
        <pc:spChg chg="add mod">
          <ac:chgData name="" userId="5ea8dffe7c0a2ba5" providerId="LiveId" clId="{87BA6556-D211-431F-ADAA-41778C16C74F}" dt="2018-11-22T11:03:26.459" v="1583" actId="1035"/>
          <ac:spMkLst>
            <pc:docMk/>
            <pc:sldMk cId="1093694867" sldId="285"/>
            <ac:spMk id="9" creationId="{C8EFC367-3296-4F65-9631-3835C9B23D75}"/>
          </ac:spMkLst>
        </pc:spChg>
        <pc:picChg chg="add mod">
          <ac:chgData name="" userId="5ea8dffe7c0a2ba5" providerId="LiveId" clId="{87BA6556-D211-431F-ADAA-41778C16C74F}" dt="2018-11-22T11:02:49.107" v="1578" actId="1076"/>
          <ac:picMkLst>
            <pc:docMk/>
            <pc:sldMk cId="1093694867" sldId="285"/>
            <ac:picMk id="7" creationId="{49D93CDF-A847-4C0F-9FD3-EC9F71F72AFB}"/>
          </ac:picMkLst>
        </pc:picChg>
      </pc:sldChg>
      <pc:sldChg chg="addSp modSp add modNotesTx">
        <pc:chgData name="" userId="5ea8dffe7c0a2ba5" providerId="LiveId" clId="{87BA6556-D211-431F-ADAA-41778C16C74F}" dt="2018-11-22T11:08:28.378" v="1626" actId="20577"/>
        <pc:sldMkLst>
          <pc:docMk/>
          <pc:sldMk cId="45659934" sldId="286"/>
        </pc:sldMkLst>
        <pc:picChg chg="add mod">
          <ac:chgData name="" userId="5ea8dffe7c0a2ba5" providerId="LiveId" clId="{87BA6556-D211-431F-ADAA-41778C16C74F}" dt="2018-11-22T11:08:13.273" v="1597" actId="14100"/>
          <ac:picMkLst>
            <pc:docMk/>
            <pc:sldMk cId="45659934" sldId="286"/>
            <ac:picMk id="7" creationId="{26D19F9B-F4A4-4035-B9FC-48363BD56EDA}"/>
          </ac:picMkLst>
        </pc:picChg>
      </pc:sldChg>
      <pc:sldChg chg="add del">
        <pc:chgData name="" userId="5ea8dffe7c0a2ba5" providerId="LiveId" clId="{87BA6556-D211-431F-ADAA-41778C16C74F}" dt="2018-11-22T11:05:59.859" v="1593" actId="2696"/>
        <pc:sldMkLst>
          <pc:docMk/>
          <pc:sldMk cId="2112679919" sldId="286"/>
        </pc:sldMkLst>
      </pc:sldChg>
      <pc:sldChg chg="modSp add ord">
        <pc:chgData name="" userId="5ea8dffe7c0a2ba5" providerId="LiveId" clId="{87BA6556-D211-431F-ADAA-41778C16C74F}" dt="2018-11-22T12:10:50.224" v="2120" actId="14100"/>
        <pc:sldMkLst>
          <pc:docMk/>
          <pc:sldMk cId="3303267801" sldId="287"/>
        </pc:sldMkLst>
        <pc:spChg chg="mod">
          <ac:chgData name="" userId="5ea8dffe7c0a2ba5" providerId="LiveId" clId="{87BA6556-D211-431F-ADAA-41778C16C74F}" dt="2018-11-22T12:10:50.224" v="2120" actId="14100"/>
          <ac:spMkLst>
            <pc:docMk/>
            <pc:sldMk cId="3303267801" sldId="287"/>
            <ac:spMk id="2" creationId="{00000000-0000-0000-0000-000000000000}"/>
          </ac:spMkLst>
        </pc:spChg>
      </pc:sldChg>
      <pc:sldChg chg="addSp delSp modSp add">
        <pc:chgData name="" userId="5ea8dffe7c0a2ba5" providerId="LiveId" clId="{87BA6556-D211-431F-ADAA-41778C16C74F}" dt="2018-11-22T11:21:24.209" v="1735" actId="20577"/>
        <pc:sldMkLst>
          <pc:docMk/>
          <pc:sldMk cId="3724480998" sldId="288"/>
        </pc:sldMkLst>
        <pc:spChg chg="mod">
          <ac:chgData name="" userId="5ea8dffe7c0a2ba5" providerId="LiveId" clId="{87BA6556-D211-431F-ADAA-41778C16C74F}" dt="2018-11-22T11:21:24.209" v="1735" actId="20577"/>
          <ac:spMkLst>
            <pc:docMk/>
            <pc:sldMk cId="3724480998" sldId="288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1:21:11.465" v="1701" actId="478"/>
          <ac:picMkLst>
            <pc:docMk/>
            <pc:sldMk cId="3724480998" sldId="288"/>
            <ac:picMk id="2" creationId="{01F232BC-90DB-43F3-8528-2319AEB499C0}"/>
          </ac:picMkLst>
        </pc:picChg>
        <pc:picChg chg="add mod">
          <ac:chgData name="" userId="5ea8dffe7c0a2ba5" providerId="LiveId" clId="{87BA6556-D211-431F-ADAA-41778C16C74F}" dt="2018-11-22T11:21:18.174" v="1705" actId="1076"/>
          <ac:picMkLst>
            <pc:docMk/>
            <pc:sldMk cId="3724480998" sldId="288"/>
            <ac:picMk id="3" creationId="{4DE74444-681C-476C-9A71-7215033AAF99}"/>
          </ac:picMkLst>
        </pc:picChg>
      </pc:sldChg>
      <pc:sldChg chg="addSp delSp modSp add">
        <pc:chgData name="" userId="5ea8dffe7c0a2ba5" providerId="LiveId" clId="{87BA6556-D211-431F-ADAA-41778C16C74F}" dt="2018-11-22T11:27:20.062" v="1746" actId="478"/>
        <pc:sldMkLst>
          <pc:docMk/>
          <pc:sldMk cId="3583998367" sldId="289"/>
        </pc:sldMkLst>
        <pc:spChg chg="del">
          <ac:chgData name="" userId="5ea8dffe7c0a2ba5" providerId="LiveId" clId="{87BA6556-D211-431F-ADAA-41778C16C74F}" dt="2018-11-22T11:27:20.062" v="1746" actId="478"/>
          <ac:spMkLst>
            <pc:docMk/>
            <pc:sldMk cId="3583998367" sldId="289"/>
            <ac:spMk id="4" creationId="{8A63A9E8-AF00-4060-9462-19D46C755078}"/>
          </ac:spMkLst>
        </pc:spChg>
        <pc:spChg chg="mod">
          <ac:chgData name="" userId="5ea8dffe7c0a2ba5" providerId="LiveId" clId="{87BA6556-D211-431F-ADAA-41778C16C74F}" dt="2018-11-22T11:27:09.862" v="1741" actId="20577"/>
          <ac:spMkLst>
            <pc:docMk/>
            <pc:sldMk cId="3583998367" sldId="289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1:27:17.595" v="1745" actId="1076"/>
          <ac:picMkLst>
            <pc:docMk/>
            <pc:sldMk cId="3583998367" sldId="289"/>
            <ac:picMk id="2" creationId="{7B07BDEC-AA1F-46E7-B3B9-1AD380F33C81}"/>
          </ac:picMkLst>
        </pc:picChg>
        <pc:picChg chg="del">
          <ac:chgData name="" userId="5ea8dffe7c0a2ba5" providerId="LiveId" clId="{87BA6556-D211-431F-ADAA-41778C16C74F}" dt="2018-11-22T11:27:11.212" v="1742" actId="478"/>
          <ac:picMkLst>
            <pc:docMk/>
            <pc:sldMk cId="3583998367" sldId="289"/>
            <ac:picMk id="3" creationId="{4DE74444-681C-476C-9A71-7215033AAF99}"/>
          </ac:picMkLst>
        </pc:picChg>
      </pc:sldChg>
      <pc:sldChg chg="modSp add ord">
        <pc:chgData name="" userId="5ea8dffe7c0a2ba5" providerId="LiveId" clId="{87BA6556-D211-431F-ADAA-41778C16C74F}" dt="2018-11-22T11:38:10.906" v="1892" actId="1076"/>
        <pc:sldMkLst>
          <pc:docMk/>
          <pc:sldMk cId="244212236" sldId="290"/>
        </pc:sldMkLst>
        <pc:spChg chg="mod">
          <ac:chgData name="" userId="5ea8dffe7c0a2ba5" providerId="LiveId" clId="{87BA6556-D211-431F-ADAA-41778C16C74F}" dt="2018-11-22T11:38:10.906" v="1892" actId="1076"/>
          <ac:spMkLst>
            <pc:docMk/>
            <pc:sldMk cId="244212236" sldId="290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1:37:39.206" v="1760" actId="20577"/>
          <ac:spMkLst>
            <pc:docMk/>
            <pc:sldMk cId="244212236" sldId="290"/>
            <ac:spMk id="23" creationId="{BBCBF956-3119-4BEE-BAD1-53381A276636}"/>
          </ac:spMkLst>
        </pc:spChg>
      </pc:sldChg>
      <pc:sldChg chg="modSp add modNotesTx">
        <pc:chgData name="" userId="5ea8dffe7c0a2ba5" providerId="LiveId" clId="{87BA6556-D211-431F-ADAA-41778C16C74F}" dt="2018-11-22T11:44:49.444" v="2078" actId="1076"/>
        <pc:sldMkLst>
          <pc:docMk/>
          <pc:sldMk cId="3264434574" sldId="291"/>
        </pc:sldMkLst>
        <pc:spChg chg="mod">
          <ac:chgData name="" userId="5ea8dffe7c0a2ba5" providerId="LiveId" clId="{87BA6556-D211-431F-ADAA-41778C16C74F}" dt="2018-11-22T11:39:10.740" v="2017" actId="1076"/>
          <ac:spMkLst>
            <pc:docMk/>
            <pc:sldMk cId="3264434574" sldId="291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1:44:49.444" v="2078" actId="1076"/>
          <ac:spMkLst>
            <pc:docMk/>
            <pc:sldMk cId="3264434574" sldId="291"/>
            <ac:spMk id="23" creationId="{BBCBF956-3119-4BEE-BAD1-53381A276636}"/>
          </ac:spMkLst>
        </pc:spChg>
      </pc:sldChg>
      <pc:sldChg chg="addSp delSp modSp add">
        <pc:chgData name="" userId="5ea8dffe7c0a2ba5" providerId="LiveId" clId="{87BA6556-D211-431F-ADAA-41778C16C74F}" dt="2018-11-22T12:11:22.059" v="2147" actId="1076"/>
        <pc:sldMkLst>
          <pc:docMk/>
          <pc:sldMk cId="53612068" sldId="292"/>
        </pc:sldMkLst>
        <pc:spChg chg="del mod">
          <ac:chgData name="" userId="5ea8dffe7c0a2ba5" providerId="LiveId" clId="{87BA6556-D211-431F-ADAA-41778C16C74F}" dt="2018-11-22T12:11:22.059" v="2147" actId="1076"/>
          <ac:spMkLst>
            <pc:docMk/>
            <pc:sldMk cId="53612068" sldId="292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2:11:21.078" v="2145" actId="20577"/>
          <ac:spMkLst>
            <pc:docMk/>
            <pc:sldMk cId="53612068" sldId="292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2:11:12.025" v="2126" actId="1076"/>
          <ac:picMkLst>
            <pc:docMk/>
            <pc:sldMk cId="53612068" sldId="292"/>
            <ac:picMk id="2" creationId="{C56A43DD-B74D-4795-8F9E-5950B045E523}"/>
          </ac:picMkLst>
        </pc:picChg>
      </pc:sldChg>
      <pc:sldChg chg="addSp delSp modSp add modNotesTx">
        <pc:chgData name="" userId="5ea8dffe7c0a2ba5" providerId="LiveId" clId="{87BA6556-D211-431F-ADAA-41778C16C74F}" dt="2018-11-22T12:23:15.555" v="2246" actId="20577"/>
        <pc:sldMkLst>
          <pc:docMk/>
          <pc:sldMk cId="1772849826" sldId="293"/>
        </pc:sldMkLst>
        <pc:spChg chg="add mod">
          <ac:chgData name="" userId="5ea8dffe7c0a2ba5" providerId="LiveId" clId="{87BA6556-D211-431F-ADAA-41778C16C74F}" dt="2018-11-22T12:21:22.655" v="2225" actId="1076"/>
          <ac:spMkLst>
            <pc:docMk/>
            <pc:sldMk cId="1772849826" sldId="293"/>
            <ac:spMk id="7" creationId="{58847FD8-8BD8-4DA9-86A7-9C7D8E2FBBC8}"/>
          </ac:spMkLst>
        </pc:spChg>
        <pc:spChg chg="add mod">
          <ac:chgData name="" userId="5ea8dffe7c0a2ba5" providerId="LiveId" clId="{87BA6556-D211-431F-ADAA-41778C16C74F}" dt="2018-11-22T12:21:40.589" v="2227" actId="1076"/>
          <ac:spMkLst>
            <pc:docMk/>
            <pc:sldMk cId="1772849826" sldId="293"/>
            <ac:spMk id="10" creationId="{9435DEBC-1006-47BA-AC9D-CACA3C610E92}"/>
          </ac:spMkLst>
        </pc:spChg>
        <pc:spChg chg="add mod ord">
          <ac:chgData name="" userId="5ea8dffe7c0a2ba5" providerId="LiveId" clId="{87BA6556-D211-431F-ADAA-41778C16C74F}" dt="2018-11-22T12:21:22.655" v="2225" actId="1076"/>
          <ac:spMkLst>
            <pc:docMk/>
            <pc:sldMk cId="1772849826" sldId="293"/>
            <ac:spMk id="11" creationId="{AB612A09-0C03-4E85-84CD-7C942A72A6A4}"/>
          </ac:spMkLst>
        </pc:spChg>
        <pc:spChg chg="mod">
          <ac:chgData name="" userId="5ea8dffe7c0a2ba5" providerId="LiveId" clId="{87BA6556-D211-431F-ADAA-41778C16C74F}" dt="2018-11-22T12:12:09.322" v="2163" actId="20577"/>
          <ac:spMkLst>
            <pc:docMk/>
            <pc:sldMk cId="1772849826" sldId="293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2:12:10.363" v="2164" actId="478"/>
          <ac:picMkLst>
            <pc:docMk/>
            <pc:sldMk cId="1772849826" sldId="293"/>
            <ac:picMk id="2" creationId="{C56A43DD-B74D-4795-8F9E-5950B045E523}"/>
          </ac:picMkLst>
        </pc:picChg>
        <pc:picChg chg="add mod">
          <ac:chgData name="" userId="5ea8dffe7c0a2ba5" providerId="LiveId" clId="{87BA6556-D211-431F-ADAA-41778C16C74F}" dt="2018-11-22T12:12:58.532" v="2171" actId="1076"/>
          <ac:picMkLst>
            <pc:docMk/>
            <pc:sldMk cId="1772849826" sldId="293"/>
            <ac:picMk id="3" creationId="{C4D9A657-55AA-4A1A-BB29-102847E3905C}"/>
          </ac:picMkLst>
        </pc:picChg>
        <pc:picChg chg="add del">
          <ac:chgData name="" userId="5ea8dffe7c0a2ba5" providerId="LiveId" clId="{87BA6556-D211-431F-ADAA-41778C16C74F}" dt="2018-11-22T12:13:00.519" v="2173" actId="478"/>
          <ac:picMkLst>
            <pc:docMk/>
            <pc:sldMk cId="1772849826" sldId="293"/>
            <ac:picMk id="5" creationId="{8EB98825-F916-4965-A228-E02851789BD1}"/>
          </ac:picMkLst>
        </pc:picChg>
        <pc:picChg chg="add mod">
          <ac:chgData name="" userId="5ea8dffe7c0a2ba5" providerId="LiveId" clId="{87BA6556-D211-431F-ADAA-41778C16C74F}" dt="2018-11-22T12:21:22.655" v="2225" actId="1076"/>
          <ac:picMkLst>
            <pc:docMk/>
            <pc:sldMk cId="1772849826" sldId="293"/>
            <ac:picMk id="9" creationId="{048E4A43-4414-49AF-8A8A-CF047CC252EF}"/>
          </ac:picMkLst>
        </pc:picChg>
      </pc:sldChg>
      <pc:sldChg chg="addSp delSp modSp add ord modNotesTx">
        <pc:chgData name="" userId="5ea8dffe7c0a2ba5" providerId="LiveId" clId="{87BA6556-D211-431F-ADAA-41778C16C74F}" dt="2018-11-22T12:44:16.686" v="2339" actId="1076"/>
        <pc:sldMkLst>
          <pc:docMk/>
          <pc:sldMk cId="1334484374" sldId="294"/>
        </pc:sldMkLst>
        <pc:spChg chg="add mod">
          <ac:chgData name="" userId="5ea8dffe7c0a2ba5" providerId="LiveId" clId="{87BA6556-D211-431F-ADAA-41778C16C74F}" dt="2018-11-22T12:44:16.686" v="2339" actId="1076"/>
          <ac:spMkLst>
            <pc:docMk/>
            <pc:sldMk cId="1334484374" sldId="294"/>
            <ac:spMk id="5" creationId="{824BDB4E-DC87-4996-AA3E-20FD4472FC1B}"/>
          </ac:spMkLst>
        </pc:spChg>
        <pc:spChg chg="add">
          <ac:chgData name="" userId="5ea8dffe7c0a2ba5" providerId="LiveId" clId="{87BA6556-D211-431F-ADAA-41778C16C74F}" dt="2018-11-22T12:43:59.168" v="2332" actId="1076"/>
          <ac:spMkLst>
            <pc:docMk/>
            <pc:sldMk cId="1334484374" sldId="294"/>
            <ac:spMk id="9" creationId="{CB3DA250-5CB2-4536-B8FA-EEB241F956C7}"/>
          </ac:spMkLst>
        </pc:spChg>
        <pc:spChg chg="add del mod">
          <ac:chgData name="" userId="5ea8dffe7c0a2ba5" providerId="LiveId" clId="{87BA6556-D211-431F-ADAA-41778C16C74F}" dt="2018-11-22T12:44:02.801" v="2334" actId="478"/>
          <ac:spMkLst>
            <pc:docMk/>
            <pc:sldMk cId="1334484374" sldId="294"/>
            <ac:spMk id="10" creationId="{C798967F-C155-43A4-B18F-D15401EAD71E}"/>
          </ac:spMkLst>
        </pc:spChg>
        <pc:spChg chg="add mod">
          <ac:chgData name="" userId="5ea8dffe7c0a2ba5" providerId="LiveId" clId="{87BA6556-D211-431F-ADAA-41778C16C74F}" dt="2018-11-22T12:44:10.252" v="2337" actId="1076"/>
          <ac:spMkLst>
            <pc:docMk/>
            <pc:sldMk cId="1334484374" sldId="294"/>
            <ac:spMk id="12" creationId="{13370A81-3526-40F4-B1F7-E9D811CA6749}"/>
          </ac:spMkLst>
        </pc:spChg>
        <pc:spChg chg="mod">
          <ac:chgData name="" userId="5ea8dffe7c0a2ba5" providerId="LiveId" clId="{87BA6556-D211-431F-ADAA-41778C16C74F}" dt="2018-11-22T12:27:09.339" v="2324" actId="20577"/>
          <ac:spMkLst>
            <pc:docMk/>
            <pc:sldMk cId="1334484374" sldId="294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2:26:55.005" v="2289" actId="478"/>
          <ac:picMkLst>
            <pc:docMk/>
            <pc:sldMk cId="1334484374" sldId="294"/>
            <ac:picMk id="2" creationId="{C56A43DD-B74D-4795-8F9E-5950B045E523}"/>
          </ac:picMkLst>
        </pc:picChg>
        <pc:picChg chg="add mod">
          <ac:chgData name="" userId="5ea8dffe7c0a2ba5" providerId="LiveId" clId="{87BA6556-D211-431F-ADAA-41778C16C74F}" dt="2018-11-22T12:44:13.969" v="2338" actId="1076"/>
          <ac:picMkLst>
            <pc:docMk/>
            <pc:sldMk cId="1334484374" sldId="294"/>
            <ac:picMk id="3" creationId="{71689958-5F3E-40B2-A61C-4E9725A7A20C}"/>
          </ac:picMkLst>
        </pc:picChg>
        <pc:picChg chg="add">
          <ac:chgData name="" userId="5ea8dffe7c0a2ba5" providerId="LiveId" clId="{87BA6556-D211-431F-ADAA-41778C16C74F}" dt="2018-11-22T12:43:59.168" v="2332" actId="1076"/>
          <ac:picMkLst>
            <pc:docMk/>
            <pc:sldMk cId="1334484374" sldId="294"/>
            <ac:picMk id="11" creationId="{21F837FE-A76F-431C-9861-F3E7A9DC44E9}"/>
          </ac:picMkLst>
        </pc:picChg>
      </pc:sldChg>
    </pc:docChg>
  </pc:docChgLst>
  <pc:docChgLst>
    <pc:chgData name="Andreas Aschauer" userId="5ea8dffe7c0a2ba5" providerId="LiveId" clId="{2DEFF243-51A8-4647-9BC4-184BF410250B}"/>
    <pc:docChg chg="modShowInfo">
      <pc:chgData name="Andreas Aschauer" userId="5ea8dffe7c0a2ba5" providerId="LiveId" clId="{2DEFF243-51A8-4647-9BC4-184BF410250B}" dt="2022-04-06T11:27:43.014" v="0" actId="2744"/>
      <pc:docMkLst>
        <pc:docMk/>
      </pc:docMkLst>
    </pc:docChg>
  </pc:docChgLst>
  <pc:docChgLst>
    <pc:chgData name="Andreas Aschauer" userId="5ea8dffe7c0a2ba5" providerId="LiveId" clId="{E26541F8-39D4-4DCB-82B3-0A81625DE5AC}"/>
    <pc:docChg chg="addSld modSld">
      <pc:chgData name="Andreas Aschauer" userId="5ea8dffe7c0a2ba5" providerId="LiveId" clId="{E26541F8-39D4-4DCB-82B3-0A81625DE5AC}" dt="2021-12-08T19:29:31.650" v="211" actId="20577"/>
      <pc:docMkLst>
        <pc:docMk/>
      </pc:docMkLst>
      <pc:sldChg chg="addSp delSp modSp new mod">
        <pc:chgData name="Andreas Aschauer" userId="5ea8dffe7c0a2ba5" providerId="LiveId" clId="{E26541F8-39D4-4DCB-82B3-0A81625DE5AC}" dt="2021-12-08T19:29:31.650" v="211" actId="20577"/>
        <pc:sldMkLst>
          <pc:docMk/>
          <pc:sldMk cId="2243297472" sldId="335"/>
        </pc:sldMkLst>
        <pc:spChg chg="mod">
          <ac:chgData name="Andreas Aschauer" userId="5ea8dffe7c0a2ba5" providerId="LiveId" clId="{E26541F8-39D4-4DCB-82B3-0A81625DE5AC}" dt="2021-12-08T19:28:18.517" v="29" actId="20577"/>
          <ac:spMkLst>
            <pc:docMk/>
            <pc:sldMk cId="2243297472" sldId="335"/>
            <ac:spMk id="2" creationId="{6A3E5546-FDDA-40AC-B83E-D9E6A5626EA8}"/>
          </ac:spMkLst>
        </pc:spChg>
        <pc:spChg chg="del">
          <ac:chgData name="Andreas Aschauer" userId="5ea8dffe7c0a2ba5" providerId="LiveId" clId="{E26541F8-39D4-4DCB-82B3-0A81625DE5AC}" dt="2021-12-08T19:28:25.079" v="30" actId="1032"/>
          <ac:spMkLst>
            <pc:docMk/>
            <pc:sldMk cId="2243297472" sldId="335"/>
            <ac:spMk id="3" creationId="{12A5A980-1F16-43D1-AF56-0CA1D6A337ED}"/>
          </ac:spMkLst>
        </pc:spChg>
        <pc:graphicFrameChg chg="add mod modGraphic">
          <ac:chgData name="Andreas Aschauer" userId="5ea8dffe7c0a2ba5" providerId="LiveId" clId="{E26541F8-39D4-4DCB-82B3-0A81625DE5AC}" dt="2021-12-08T19:29:31.650" v="211" actId="20577"/>
          <ac:graphicFrameMkLst>
            <pc:docMk/>
            <pc:sldMk cId="2243297472" sldId="335"/>
            <ac:graphicFrameMk id="7" creationId="{77F3BBF8-44C4-490C-A4D6-930469830456}"/>
          </ac:graphicFrameMkLst>
        </pc:graphicFrameChg>
      </pc:sldChg>
    </pc:docChg>
  </pc:docChgLst>
  <pc:docChgLst>
    <pc:chgData userId="5ea8dffe7c0a2ba5" providerId="LiveId" clId="{487F9095-7BCD-4F52-A896-477482DCA45D}"/>
    <pc:docChg chg="custSel addSld delSld modSld sldOrd">
      <pc:chgData name="" userId="5ea8dffe7c0a2ba5" providerId="LiveId" clId="{487F9095-7BCD-4F52-A896-477482DCA45D}" dt="2018-11-23T19:43:11.070" v="1713" actId="20577"/>
      <pc:docMkLst>
        <pc:docMk/>
      </pc:docMkLst>
      <pc:sldChg chg="modSp">
        <pc:chgData name="" userId="5ea8dffe7c0a2ba5" providerId="LiveId" clId="{487F9095-7BCD-4F52-A896-477482DCA45D}" dt="2018-11-23T14:56:37.944" v="51" actId="20577"/>
        <pc:sldMkLst>
          <pc:docMk/>
          <pc:sldMk cId="1627738205" sldId="256"/>
        </pc:sldMkLst>
        <pc:spChg chg="mod">
          <ac:chgData name="" userId="5ea8dffe7c0a2ba5" providerId="LiveId" clId="{487F9095-7BCD-4F52-A896-477482DCA45D}" dt="2018-11-23T14:56:37.944" v="51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487F9095-7BCD-4F52-A896-477482DCA45D}" dt="2018-11-23T14:57:08.232" v="119" actId="20577"/>
        <pc:sldMkLst>
          <pc:docMk/>
          <pc:sldMk cId="1194914966" sldId="265"/>
        </pc:sldMkLst>
        <pc:graphicFrameChg chg="mod">
          <ac:chgData name="" userId="5ea8dffe7c0a2ba5" providerId="LiveId" clId="{487F9095-7BCD-4F52-A896-477482DCA45D}" dt="2018-11-23T14:57:08.232" v="119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" userId="5ea8dffe7c0a2ba5" providerId="LiveId" clId="{487F9095-7BCD-4F52-A896-477482DCA45D}" dt="2018-11-23T14:57:13.062" v="121" actId="2696"/>
        <pc:sldMkLst>
          <pc:docMk/>
          <pc:sldMk cId="3014922355" sldId="267"/>
        </pc:sldMkLst>
      </pc:sldChg>
      <pc:sldChg chg="del">
        <pc:chgData name="" userId="5ea8dffe7c0a2ba5" providerId="LiveId" clId="{487F9095-7BCD-4F52-A896-477482DCA45D}" dt="2018-11-23T19:10:14.968" v="200" actId="2696"/>
        <pc:sldMkLst>
          <pc:docMk/>
          <pc:sldMk cId="1030816435" sldId="270"/>
        </pc:sldMkLst>
      </pc:sldChg>
      <pc:sldChg chg="addSp delSp modSp">
        <pc:chgData name="" userId="5ea8dffe7c0a2ba5" providerId="LiveId" clId="{487F9095-7BCD-4F52-A896-477482DCA45D}" dt="2018-11-23T15:07:28.436" v="153" actId="1076"/>
        <pc:sldMkLst>
          <pc:docMk/>
          <pc:sldMk cId="2697759843" sldId="271"/>
        </pc:sldMkLst>
        <pc:spChg chg="mod">
          <ac:chgData name="" userId="5ea8dffe7c0a2ba5" providerId="LiveId" clId="{487F9095-7BCD-4F52-A896-477482DCA45D}" dt="2018-11-23T15:07:03.318" v="147" actId="20577"/>
          <ac:spMkLst>
            <pc:docMk/>
            <pc:sldMk cId="2697759843" sldId="271"/>
            <ac:spMk id="23" creationId="{BBCBF956-3119-4BEE-BAD1-53381A276636}"/>
          </ac:spMkLst>
        </pc:spChg>
        <pc:graphicFrameChg chg="add del mod">
          <ac:chgData name="" userId="5ea8dffe7c0a2ba5" providerId="LiveId" clId="{487F9095-7BCD-4F52-A896-477482DCA45D}" dt="2018-11-23T15:07:13.803" v="150" actId="478"/>
          <ac:graphicFrameMkLst>
            <pc:docMk/>
            <pc:sldMk cId="2697759843" sldId="271"/>
            <ac:graphicFrameMk id="3" creationId="{2A8387EA-D398-4AFF-9198-6D2D50D6FC4E}"/>
          </ac:graphicFrameMkLst>
        </pc:graphicFrameChg>
        <pc:picChg chg="del">
          <ac:chgData name="" userId="5ea8dffe7c0a2ba5" providerId="LiveId" clId="{487F9095-7BCD-4F52-A896-477482DCA45D}" dt="2018-11-23T15:07:04.786" v="148" actId="478"/>
          <ac:picMkLst>
            <pc:docMk/>
            <pc:sldMk cId="2697759843" sldId="271"/>
            <ac:picMk id="2" creationId="{22DCCDF2-C331-415C-A7EE-B3D93B90863C}"/>
          </ac:picMkLst>
        </pc:picChg>
        <pc:picChg chg="add mod">
          <ac:chgData name="" userId="5ea8dffe7c0a2ba5" providerId="LiveId" clId="{487F9095-7BCD-4F52-A896-477482DCA45D}" dt="2018-11-23T15:07:28.436" v="153" actId="1076"/>
          <ac:picMkLst>
            <pc:docMk/>
            <pc:sldMk cId="2697759843" sldId="271"/>
            <ac:picMk id="5" creationId="{FE29CCF9-082E-4923-ADD1-675E1B36C7C2}"/>
          </ac:picMkLst>
        </pc:picChg>
      </pc:sldChg>
      <pc:sldChg chg="delSp modSp ord modNotesTx">
        <pc:chgData name="" userId="5ea8dffe7c0a2ba5" providerId="LiveId" clId="{487F9095-7BCD-4F52-A896-477482DCA45D}" dt="2018-11-23T19:36:58.406" v="1607" actId="20577"/>
        <pc:sldMkLst>
          <pc:docMk/>
          <pc:sldMk cId="3119761405" sldId="273"/>
        </pc:sldMkLst>
        <pc:spChg chg="mod">
          <ac:chgData name="" userId="5ea8dffe7c0a2ba5" providerId="LiveId" clId="{487F9095-7BCD-4F52-A896-477482DCA45D}" dt="2018-11-23T19:36:45.273" v="1578" actId="20577"/>
          <ac:spMkLst>
            <pc:docMk/>
            <pc:sldMk cId="3119761405" sldId="273"/>
            <ac:spMk id="2" creationId="{B8B932D3-DE3C-41C4-B5AF-D9074BAEDBAB}"/>
          </ac:spMkLst>
        </pc:spChg>
        <pc:spChg chg="del">
          <ac:chgData name="" userId="5ea8dffe7c0a2ba5" providerId="LiveId" clId="{487F9095-7BCD-4F52-A896-477482DCA45D}" dt="2018-11-23T19:36:47.790" v="1579" actId="478"/>
          <ac:spMkLst>
            <pc:docMk/>
            <pc:sldMk cId="3119761405" sldId="273"/>
            <ac:spMk id="5" creationId="{1ED59D78-4458-42A9-89DA-4A50949CF175}"/>
          </ac:spMkLst>
        </pc:spChg>
      </pc:sldChg>
      <pc:sldChg chg="del">
        <pc:chgData name="" userId="5ea8dffe7c0a2ba5" providerId="LiveId" clId="{487F9095-7BCD-4F52-A896-477482DCA45D}" dt="2018-11-23T19:10:15.018" v="208" actId="2696"/>
        <pc:sldMkLst>
          <pc:docMk/>
          <pc:sldMk cId="469805617" sldId="277"/>
        </pc:sldMkLst>
      </pc:sldChg>
      <pc:sldChg chg="del">
        <pc:chgData name="" userId="5ea8dffe7c0a2ba5" providerId="LiveId" clId="{487F9095-7BCD-4F52-A896-477482DCA45D}" dt="2018-11-23T14:57:13.042" v="120" actId="2696"/>
        <pc:sldMkLst>
          <pc:docMk/>
          <pc:sldMk cId="4096595045" sldId="278"/>
        </pc:sldMkLst>
      </pc:sldChg>
      <pc:sldChg chg="del">
        <pc:chgData name="" userId="5ea8dffe7c0a2ba5" providerId="LiveId" clId="{487F9095-7BCD-4F52-A896-477482DCA45D}" dt="2018-11-23T14:57:13.079" v="122" actId="2696"/>
        <pc:sldMkLst>
          <pc:docMk/>
          <pc:sldMk cId="3708412291" sldId="280"/>
        </pc:sldMkLst>
      </pc:sldChg>
      <pc:sldChg chg="del">
        <pc:chgData name="" userId="5ea8dffe7c0a2ba5" providerId="LiveId" clId="{487F9095-7BCD-4F52-A896-477482DCA45D}" dt="2018-11-23T14:57:15.079" v="123" actId="2696"/>
        <pc:sldMkLst>
          <pc:docMk/>
          <pc:sldMk cId="3302240908" sldId="281"/>
        </pc:sldMkLst>
      </pc:sldChg>
      <pc:sldChg chg="del">
        <pc:chgData name="" userId="5ea8dffe7c0a2ba5" providerId="LiveId" clId="{487F9095-7BCD-4F52-A896-477482DCA45D}" dt="2018-11-23T14:57:15.096" v="124" actId="2696"/>
        <pc:sldMkLst>
          <pc:docMk/>
          <pc:sldMk cId="2521662817" sldId="282"/>
        </pc:sldMkLst>
      </pc:sldChg>
      <pc:sldChg chg="del">
        <pc:chgData name="" userId="5ea8dffe7c0a2ba5" providerId="LiveId" clId="{487F9095-7BCD-4F52-A896-477482DCA45D}" dt="2018-11-23T14:57:15.112" v="125" actId="2696"/>
        <pc:sldMkLst>
          <pc:docMk/>
          <pc:sldMk cId="1518289820" sldId="284"/>
        </pc:sldMkLst>
      </pc:sldChg>
      <pc:sldChg chg="addSp delSp modSp modNotesTx">
        <pc:chgData name="" userId="5ea8dffe7c0a2ba5" providerId="LiveId" clId="{487F9095-7BCD-4F52-A896-477482DCA45D}" dt="2018-11-23T19:43:11.070" v="1713" actId="20577"/>
        <pc:sldMkLst>
          <pc:docMk/>
          <pc:sldMk cId="2903860469" sldId="285"/>
        </pc:sldMkLst>
        <pc:spChg chg="mod">
          <ac:chgData name="" userId="5ea8dffe7c0a2ba5" providerId="LiveId" clId="{487F9095-7BCD-4F52-A896-477482DCA45D}" dt="2018-11-23T19:42:53.019" v="1636" actId="20577"/>
          <ac:spMkLst>
            <pc:docMk/>
            <pc:sldMk cId="2903860469" sldId="285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42:43.618" v="1610" actId="1076"/>
          <ac:picMkLst>
            <pc:docMk/>
            <pc:sldMk cId="2903860469" sldId="285"/>
            <ac:picMk id="2" creationId="{BC4F5EE5-BA2D-4DC0-A262-DBB644F518B4}"/>
          </ac:picMkLst>
        </pc:picChg>
        <pc:picChg chg="del">
          <ac:chgData name="" userId="5ea8dffe7c0a2ba5" providerId="LiveId" clId="{487F9095-7BCD-4F52-A896-477482DCA45D}" dt="2018-11-23T19:42:40.902" v="1608" actId="478"/>
          <ac:picMkLst>
            <pc:docMk/>
            <pc:sldMk cId="2903860469" sldId="285"/>
            <ac:picMk id="5" creationId="{104A8E5D-630C-47F3-A8EC-9B33BF636BE3}"/>
          </ac:picMkLst>
        </pc:picChg>
      </pc:sldChg>
      <pc:sldChg chg="del">
        <pc:chgData name="" userId="5ea8dffe7c0a2ba5" providerId="LiveId" clId="{487F9095-7BCD-4F52-A896-477482DCA45D}" dt="2018-11-23T19:10:14.968" v="198" actId="2696"/>
        <pc:sldMkLst>
          <pc:docMk/>
          <pc:sldMk cId="696485063" sldId="286"/>
        </pc:sldMkLst>
      </pc:sldChg>
      <pc:sldChg chg="del">
        <pc:chgData name="" userId="5ea8dffe7c0a2ba5" providerId="LiveId" clId="{487F9095-7BCD-4F52-A896-477482DCA45D}" dt="2018-11-23T19:10:14.968" v="199" actId="2696"/>
        <pc:sldMkLst>
          <pc:docMk/>
          <pc:sldMk cId="357616488" sldId="287"/>
        </pc:sldMkLst>
      </pc:sldChg>
      <pc:sldChg chg="del">
        <pc:chgData name="" userId="5ea8dffe7c0a2ba5" providerId="LiveId" clId="{487F9095-7BCD-4F52-A896-477482DCA45D}" dt="2018-11-23T19:10:14.984" v="201" actId="2696"/>
        <pc:sldMkLst>
          <pc:docMk/>
          <pc:sldMk cId="2443728779" sldId="288"/>
        </pc:sldMkLst>
      </pc:sldChg>
      <pc:sldChg chg="del">
        <pc:chgData name="" userId="5ea8dffe7c0a2ba5" providerId="LiveId" clId="{487F9095-7BCD-4F52-A896-477482DCA45D}" dt="2018-11-23T19:10:14.984" v="203" actId="2696"/>
        <pc:sldMkLst>
          <pc:docMk/>
          <pc:sldMk cId="129271195" sldId="289"/>
        </pc:sldMkLst>
      </pc:sldChg>
      <pc:sldChg chg="del">
        <pc:chgData name="" userId="5ea8dffe7c0a2ba5" providerId="LiveId" clId="{487F9095-7BCD-4F52-A896-477482DCA45D}" dt="2018-11-23T19:10:15.001" v="204" actId="2696"/>
        <pc:sldMkLst>
          <pc:docMk/>
          <pc:sldMk cId="72725180" sldId="290"/>
        </pc:sldMkLst>
      </pc:sldChg>
      <pc:sldChg chg="del">
        <pc:chgData name="" userId="5ea8dffe7c0a2ba5" providerId="LiveId" clId="{487F9095-7BCD-4F52-A896-477482DCA45D}" dt="2018-11-23T19:10:15.001" v="205" actId="2696"/>
        <pc:sldMkLst>
          <pc:docMk/>
          <pc:sldMk cId="2840098717" sldId="291"/>
        </pc:sldMkLst>
      </pc:sldChg>
      <pc:sldChg chg="del">
        <pc:chgData name="" userId="5ea8dffe7c0a2ba5" providerId="LiveId" clId="{487F9095-7BCD-4F52-A896-477482DCA45D}" dt="2018-11-23T19:10:15.018" v="207" actId="2696"/>
        <pc:sldMkLst>
          <pc:docMk/>
          <pc:sldMk cId="1911497254" sldId="292"/>
        </pc:sldMkLst>
      </pc:sldChg>
      <pc:sldChg chg="del">
        <pc:chgData name="" userId="5ea8dffe7c0a2ba5" providerId="LiveId" clId="{487F9095-7BCD-4F52-A896-477482DCA45D}" dt="2018-11-23T19:10:15.018" v="206" actId="2696"/>
        <pc:sldMkLst>
          <pc:docMk/>
          <pc:sldMk cId="2824398189" sldId="293"/>
        </pc:sldMkLst>
      </pc:sldChg>
      <pc:sldChg chg="del">
        <pc:chgData name="" userId="5ea8dffe7c0a2ba5" providerId="LiveId" clId="{487F9095-7BCD-4F52-A896-477482DCA45D}" dt="2018-11-23T19:10:14.984" v="202" actId="2696"/>
        <pc:sldMkLst>
          <pc:docMk/>
          <pc:sldMk cId="572811555" sldId="294"/>
        </pc:sldMkLst>
      </pc:sldChg>
      <pc:sldChg chg="del">
        <pc:chgData name="" userId="5ea8dffe7c0a2ba5" providerId="LiveId" clId="{487F9095-7BCD-4F52-A896-477482DCA45D}" dt="2018-11-23T19:10:15.034" v="209" actId="2696"/>
        <pc:sldMkLst>
          <pc:docMk/>
          <pc:sldMk cId="593209640" sldId="295"/>
        </pc:sldMkLst>
      </pc:sldChg>
      <pc:sldChg chg="del">
        <pc:chgData name="" userId="5ea8dffe7c0a2ba5" providerId="LiveId" clId="{487F9095-7BCD-4F52-A896-477482DCA45D}" dt="2018-11-23T19:10:15.059" v="213" actId="2696"/>
        <pc:sldMkLst>
          <pc:docMk/>
          <pc:sldMk cId="2739303032" sldId="297"/>
        </pc:sldMkLst>
      </pc:sldChg>
      <pc:sldChg chg="del">
        <pc:chgData name="" userId="5ea8dffe7c0a2ba5" providerId="LiveId" clId="{487F9095-7BCD-4F52-A896-477482DCA45D}" dt="2018-11-23T19:10:15.034" v="210" actId="2696"/>
        <pc:sldMkLst>
          <pc:docMk/>
          <pc:sldMk cId="3906530058" sldId="298"/>
        </pc:sldMkLst>
      </pc:sldChg>
      <pc:sldChg chg="del">
        <pc:chgData name="" userId="5ea8dffe7c0a2ba5" providerId="LiveId" clId="{487F9095-7BCD-4F52-A896-477482DCA45D}" dt="2018-11-23T19:10:15.050" v="211" actId="2696"/>
        <pc:sldMkLst>
          <pc:docMk/>
          <pc:sldMk cId="2372050008" sldId="299"/>
        </pc:sldMkLst>
      </pc:sldChg>
      <pc:sldChg chg="del">
        <pc:chgData name="" userId="5ea8dffe7c0a2ba5" providerId="LiveId" clId="{487F9095-7BCD-4F52-A896-477482DCA45D}" dt="2018-11-23T19:10:15.051" v="212" actId="2696"/>
        <pc:sldMkLst>
          <pc:docMk/>
          <pc:sldMk cId="2517976525" sldId="300"/>
        </pc:sldMkLst>
      </pc:sldChg>
      <pc:sldChg chg="del">
        <pc:chgData name="" userId="5ea8dffe7c0a2ba5" providerId="LiveId" clId="{487F9095-7BCD-4F52-A896-477482DCA45D}" dt="2018-11-23T19:10:15.059" v="214" actId="2696"/>
        <pc:sldMkLst>
          <pc:docMk/>
          <pc:sldMk cId="2907566739" sldId="301"/>
        </pc:sldMkLst>
      </pc:sldChg>
      <pc:sldChg chg="del">
        <pc:chgData name="" userId="5ea8dffe7c0a2ba5" providerId="LiveId" clId="{487F9095-7BCD-4F52-A896-477482DCA45D}" dt="2018-11-23T19:10:15.068" v="215" actId="2696"/>
        <pc:sldMkLst>
          <pc:docMk/>
          <pc:sldMk cId="3486939449" sldId="303"/>
        </pc:sldMkLst>
      </pc:sldChg>
      <pc:sldChg chg="del">
        <pc:chgData name="" userId="5ea8dffe7c0a2ba5" providerId="LiveId" clId="{487F9095-7BCD-4F52-A896-477482DCA45D}" dt="2018-11-23T19:10:15.068" v="216" actId="2696"/>
        <pc:sldMkLst>
          <pc:docMk/>
          <pc:sldMk cId="1916963099" sldId="304"/>
        </pc:sldMkLst>
      </pc:sldChg>
      <pc:sldChg chg="del">
        <pc:chgData name="" userId="5ea8dffe7c0a2ba5" providerId="LiveId" clId="{487F9095-7BCD-4F52-A896-477482DCA45D}" dt="2018-11-23T19:10:14.951" v="197" actId="2696"/>
        <pc:sldMkLst>
          <pc:docMk/>
          <pc:sldMk cId="2683879985" sldId="305"/>
        </pc:sldMkLst>
      </pc:sldChg>
      <pc:sldChg chg="del">
        <pc:chgData name="" userId="5ea8dffe7c0a2ba5" providerId="LiveId" clId="{487F9095-7BCD-4F52-A896-477482DCA45D}" dt="2018-11-23T19:10:21.487" v="218" actId="2696"/>
        <pc:sldMkLst>
          <pc:docMk/>
          <pc:sldMk cId="2760730831" sldId="306"/>
        </pc:sldMkLst>
      </pc:sldChg>
      <pc:sldChg chg="del">
        <pc:chgData name="" userId="5ea8dffe7c0a2ba5" providerId="LiveId" clId="{487F9095-7BCD-4F52-A896-477482DCA45D}" dt="2018-11-23T19:10:15.083" v="217" actId="2696"/>
        <pc:sldMkLst>
          <pc:docMk/>
          <pc:sldMk cId="301816836" sldId="307"/>
        </pc:sldMkLst>
      </pc:sldChg>
      <pc:sldChg chg="addSp delSp modSp add">
        <pc:chgData name="" userId="5ea8dffe7c0a2ba5" providerId="LiveId" clId="{487F9095-7BCD-4F52-A896-477482DCA45D}" dt="2018-11-23T15:07:56.036" v="158" actId="1076"/>
        <pc:sldMkLst>
          <pc:docMk/>
          <pc:sldMk cId="4195590607" sldId="308"/>
        </pc:sldMkLst>
        <pc:picChg chg="add mod">
          <ac:chgData name="" userId="5ea8dffe7c0a2ba5" providerId="LiveId" clId="{487F9095-7BCD-4F52-A896-477482DCA45D}" dt="2018-11-23T15:07:56.036" v="158" actId="1076"/>
          <ac:picMkLst>
            <pc:docMk/>
            <pc:sldMk cId="4195590607" sldId="308"/>
            <ac:picMk id="2" creationId="{8D3F0FC5-CB98-460B-B810-FF3829E822B7}"/>
          </ac:picMkLst>
        </pc:picChg>
        <pc:picChg chg="del">
          <ac:chgData name="" userId="5ea8dffe7c0a2ba5" providerId="LiveId" clId="{487F9095-7BCD-4F52-A896-477482DCA45D}" dt="2018-11-23T15:07:51.670" v="155" actId="478"/>
          <ac:picMkLst>
            <pc:docMk/>
            <pc:sldMk cId="4195590607" sldId="308"/>
            <ac:picMk id="5" creationId="{FE29CCF9-082E-4923-ADD1-675E1B36C7C2}"/>
          </ac:picMkLst>
        </pc:picChg>
      </pc:sldChg>
      <pc:sldChg chg="addSp delSp modSp add">
        <pc:chgData name="" userId="5ea8dffe7c0a2ba5" providerId="LiveId" clId="{487F9095-7BCD-4F52-A896-477482DCA45D}" dt="2018-11-23T15:10:10.070" v="191" actId="1076"/>
        <pc:sldMkLst>
          <pc:docMk/>
          <pc:sldMk cId="2364884681" sldId="309"/>
        </pc:sldMkLst>
        <pc:spChg chg="mod">
          <ac:chgData name="" userId="5ea8dffe7c0a2ba5" providerId="LiveId" clId="{487F9095-7BCD-4F52-A896-477482DCA45D}" dt="2018-11-23T15:08:55.870" v="185" actId="20577"/>
          <ac:spMkLst>
            <pc:docMk/>
            <pc:sldMk cId="2364884681" sldId="309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5:08:57.486" v="186" actId="478"/>
          <ac:picMkLst>
            <pc:docMk/>
            <pc:sldMk cId="2364884681" sldId="309"/>
            <ac:picMk id="2" creationId="{8D3F0FC5-CB98-460B-B810-FF3829E822B7}"/>
          </ac:picMkLst>
        </pc:picChg>
        <pc:picChg chg="add mod">
          <ac:chgData name="" userId="5ea8dffe7c0a2ba5" providerId="LiveId" clId="{487F9095-7BCD-4F52-A896-477482DCA45D}" dt="2018-11-23T15:10:10.070" v="191" actId="1076"/>
          <ac:picMkLst>
            <pc:docMk/>
            <pc:sldMk cId="2364884681" sldId="309"/>
            <ac:picMk id="3" creationId="{50417561-24F1-4C09-8AAA-E7BCD2E1DF04}"/>
          </ac:picMkLst>
        </pc:picChg>
      </pc:sldChg>
      <pc:sldChg chg="addSp delSp modSp add">
        <pc:chgData name="" userId="5ea8dffe7c0a2ba5" providerId="LiveId" clId="{487F9095-7BCD-4F52-A896-477482DCA45D}" dt="2018-11-23T15:10:16.637" v="196" actId="1076"/>
        <pc:sldMkLst>
          <pc:docMk/>
          <pc:sldMk cId="2328550433" sldId="310"/>
        </pc:sldMkLst>
        <pc:picChg chg="add mod">
          <ac:chgData name="" userId="5ea8dffe7c0a2ba5" providerId="LiveId" clId="{487F9095-7BCD-4F52-A896-477482DCA45D}" dt="2018-11-23T15:10:16.637" v="196" actId="1076"/>
          <ac:picMkLst>
            <pc:docMk/>
            <pc:sldMk cId="2328550433" sldId="310"/>
            <ac:picMk id="2" creationId="{C76F9E7C-2B35-4F67-B06E-ACE97186C13A}"/>
          </ac:picMkLst>
        </pc:picChg>
        <pc:picChg chg="del">
          <ac:chgData name="" userId="5ea8dffe7c0a2ba5" providerId="LiveId" clId="{487F9095-7BCD-4F52-A896-477482DCA45D}" dt="2018-11-23T15:10:11.870" v="192" actId="478"/>
          <ac:picMkLst>
            <pc:docMk/>
            <pc:sldMk cId="2328550433" sldId="310"/>
            <ac:picMk id="3" creationId="{50417561-24F1-4C09-8AAA-E7BCD2E1DF04}"/>
          </ac:picMkLst>
        </pc:picChg>
      </pc:sldChg>
      <pc:sldChg chg="addSp delSp modSp add">
        <pc:chgData name="" userId="5ea8dffe7c0a2ba5" providerId="LiveId" clId="{487F9095-7BCD-4F52-A896-477482DCA45D}" dt="2018-11-23T19:12:28.461" v="306" actId="20577"/>
        <pc:sldMkLst>
          <pc:docMk/>
          <pc:sldMk cId="1292854644" sldId="311"/>
        </pc:sldMkLst>
        <pc:spChg chg="add mod">
          <ac:chgData name="" userId="5ea8dffe7c0a2ba5" providerId="LiveId" clId="{487F9095-7BCD-4F52-A896-477482DCA45D}" dt="2018-11-23T19:12:28.461" v="306" actId="20577"/>
          <ac:spMkLst>
            <pc:docMk/>
            <pc:sldMk cId="1292854644" sldId="311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11:47.211" v="228" actId="20577"/>
          <ac:spMkLst>
            <pc:docMk/>
            <pc:sldMk cId="1292854644" sldId="311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11:56.811" v="229" actId="478"/>
          <ac:picMkLst>
            <pc:docMk/>
            <pc:sldMk cId="1292854644" sldId="311"/>
            <ac:picMk id="2" creationId="{C76F9E7C-2B35-4F67-B06E-ACE97186C13A}"/>
          </ac:picMkLst>
        </pc:picChg>
      </pc:sldChg>
      <pc:sldChg chg="modSp add">
        <pc:chgData name="" userId="5ea8dffe7c0a2ba5" providerId="LiveId" clId="{487F9095-7BCD-4F52-A896-477482DCA45D}" dt="2018-11-23T19:14:04.794" v="402" actId="120"/>
        <pc:sldMkLst>
          <pc:docMk/>
          <pc:sldMk cId="2310354708" sldId="312"/>
        </pc:sldMkLst>
        <pc:spChg chg="mod">
          <ac:chgData name="" userId="5ea8dffe7c0a2ba5" providerId="LiveId" clId="{487F9095-7BCD-4F52-A896-477482DCA45D}" dt="2018-11-23T19:14:04.794" v="402" actId="120"/>
          <ac:spMkLst>
            <pc:docMk/>
            <pc:sldMk cId="2310354708" sldId="312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13:16.894" v="312" actId="20577"/>
          <ac:spMkLst>
            <pc:docMk/>
            <pc:sldMk cId="2310354708" sldId="312"/>
            <ac:spMk id="23" creationId="{BBCBF956-3119-4BEE-BAD1-53381A276636}"/>
          </ac:spMkLst>
        </pc:spChg>
      </pc:sldChg>
      <pc:sldChg chg="addSp modSp add modNotesTx">
        <pc:chgData name="" userId="5ea8dffe7c0a2ba5" providerId="LiveId" clId="{487F9095-7BCD-4F52-A896-477482DCA45D}" dt="2018-11-23T19:15:50.461" v="504" actId="20577"/>
        <pc:sldMkLst>
          <pc:docMk/>
          <pc:sldMk cId="1595895061" sldId="313"/>
        </pc:sldMkLst>
        <pc:spChg chg="add mod">
          <ac:chgData name="" userId="5ea8dffe7c0a2ba5" providerId="LiveId" clId="{487F9095-7BCD-4F52-A896-477482DCA45D}" dt="2018-11-23T19:15:50.461" v="504" actId="20577"/>
          <ac:spMkLst>
            <pc:docMk/>
            <pc:sldMk cId="1595895061" sldId="313"/>
            <ac:spMk id="3" creationId="{1D7F1DB7-C494-4875-A475-426BF06B5220}"/>
          </ac:spMkLst>
        </pc:spChg>
        <pc:spChg chg="mod">
          <ac:chgData name="" userId="5ea8dffe7c0a2ba5" providerId="LiveId" clId="{487F9095-7BCD-4F52-A896-477482DCA45D}" dt="2018-11-23T19:14:52.412" v="416" actId="20577"/>
          <ac:spMkLst>
            <pc:docMk/>
            <pc:sldMk cId="1595895061" sldId="313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15:33.828" v="496" actId="14100"/>
          <ac:spMkLst>
            <pc:docMk/>
            <pc:sldMk cId="1595895061" sldId="313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15:25.361" v="487" actId="1076"/>
          <ac:picMkLst>
            <pc:docMk/>
            <pc:sldMk cId="1595895061" sldId="313"/>
            <ac:picMk id="2" creationId="{50F5CCAB-3C32-4383-962A-50D372B583A4}"/>
          </ac:picMkLst>
        </pc:picChg>
      </pc:sldChg>
      <pc:sldChg chg="addSp delSp modSp add">
        <pc:chgData name="" userId="5ea8dffe7c0a2ba5" providerId="LiveId" clId="{487F9095-7BCD-4F52-A896-477482DCA45D}" dt="2018-11-23T19:33:15.573" v="1412" actId="478"/>
        <pc:sldMkLst>
          <pc:docMk/>
          <pc:sldMk cId="2027483843" sldId="314"/>
        </pc:sldMkLst>
        <pc:spChg chg="mod">
          <ac:chgData name="" userId="5ea8dffe7c0a2ba5" providerId="LiveId" clId="{487F9095-7BCD-4F52-A896-477482DCA45D}" dt="2018-11-23T19:33:04.540" v="1406" actId="1076"/>
          <ac:spMkLst>
            <pc:docMk/>
            <pc:sldMk cId="2027483843" sldId="314"/>
            <ac:spMk id="3" creationId="{1D7F1DB7-C494-4875-A475-426BF06B5220}"/>
          </ac:spMkLst>
        </pc:spChg>
        <pc:spChg chg="del">
          <ac:chgData name="" userId="5ea8dffe7c0a2ba5" providerId="LiveId" clId="{487F9095-7BCD-4F52-A896-477482DCA45D}" dt="2018-11-23T19:33:15.573" v="1412" actId="478"/>
          <ac:spMkLst>
            <pc:docMk/>
            <pc:sldMk cId="2027483843" sldId="314"/>
            <ac:spMk id="4" creationId="{8A63A9E8-AF00-4060-9462-19D46C755078}"/>
          </ac:spMkLst>
        </pc:spChg>
        <pc:spChg chg="mod">
          <ac:chgData name="" userId="5ea8dffe7c0a2ba5" providerId="LiveId" clId="{487F9095-7BCD-4F52-A896-477482DCA45D}" dt="2018-11-23T19:18:22.627" v="693" actId="20577"/>
          <ac:spMkLst>
            <pc:docMk/>
            <pc:sldMk cId="2027483843" sldId="314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16:42.411" v="520" actId="478"/>
          <ac:picMkLst>
            <pc:docMk/>
            <pc:sldMk cId="2027483843" sldId="314"/>
            <ac:picMk id="2" creationId="{50F5CCAB-3C32-4383-962A-50D372B583A4}"/>
          </ac:picMkLst>
        </pc:picChg>
        <pc:picChg chg="add mod">
          <ac:chgData name="" userId="5ea8dffe7c0a2ba5" providerId="LiveId" clId="{487F9095-7BCD-4F52-A896-477482DCA45D}" dt="2018-11-23T19:33:12.156" v="1411" actId="1076"/>
          <ac:picMkLst>
            <pc:docMk/>
            <pc:sldMk cId="2027483843" sldId="314"/>
            <ac:picMk id="5" creationId="{6E9DC9FA-C7A4-4A7B-9571-AAD73AFD6224}"/>
          </ac:picMkLst>
        </pc:picChg>
      </pc:sldChg>
      <pc:sldChg chg="modSp add">
        <pc:chgData name="" userId="5ea8dffe7c0a2ba5" providerId="LiveId" clId="{487F9095-7BCD-4F52-A896-477482DCA45D}" dt="2018-11-23T19:24:08.364" v="1107" actId="1076"/>
        <pc:sldMkLst>
          <pc:docMk/>
          <pc:sldMk cId="3840831179" sldId="315"/>
        </pc:sldMkLst>
        <pc:spChg chg="mod">
          <ac:chgData name="" userId="5ea8dffe7c0a2ba5" providerId="LiveId" clId="{487F9095-7BCD-4F52-A896-477482DCA45D}" dt="2018-11-23T19:24:08.364" v="1107" actId="1076"/>
          <ac:spMkLst>
            <pc:docMk/>
            <pc:sldMk cId="3840831179" sldId="315"/>
            <ac:spMk id="3" creationId="{1D7F1DB7-C494-4875-A475-426BF06B5220}"/>
          </ac:spMkLst>
        </pc:spChg>
        <pc:spChg chg="mod">
          <ac:chgData name="" userId="5ea8dffe7c0a2ba5" providerId="LiveId" clId="{487F9095-7BCD-4F52-A896-477482DCA45D}" dt="2018-11-23T19:23:06.812" v="917" actId="20577"/>
          <ac:spMkLst>
            <pc:docMk/>
            <pc:sldMk cId="3840831179" sldId="315"/>
            <ac:spMk id="23" creationId="{BBCBF956-3119-4BEE-BAD1-53381A276636}"/>
          </ac:spMkLst>
        </pc:spChg>
      </pc:sldChg>
      <pc:sldChg chg="addSp delSp modSp add">
        <pc:chgData name="" userId="5ea8dffe7c0a2ba5" providerId="LiveId" clId="{487F9095-7BCD-4F52-A896-477482DCA45D}" dt="2018-11-23T19:26:05.019" v="1122" actId="1076"/>
        <pc:sldMkLst>
          <pc:docMk/>
          <pc:sldMk cId="3230672605" sldId="316"/>
        </pc:sldMkLst>
        <pc:spChg chg="del">
          <ac:chgData name="" userId="5ea8dffe7c0a2ba5" providerId="LiveId" clId="{487F9095-7BCD-4F52-A896-477482DCA45D}" dt="2018-11-23T19:24:56.266" v="1110" actId="478"/>
          <ac:spMkLst>
            <pc:docMk/>
            <pc:sldMk cId="3230672605" sldId="316"/>
            <ac:spMk id="3" creationId="{1D7F1DB7-C494-4875-A475-426BF06B5220}"/>
          </ac:spMkLst>
        </pc:spChg>
        <pc:spChg chg="del">
          <ac:chgData name="" userId="5ea8dffe7c0a2ba5" providerId="LiveId" clId="{487F9095-7BCD-4F52-A896-477482DCA45D}" dt="2018-11-23T19:24:55.083" v="1109" actId="478"/>
          <ac:spMkLst>
            <pc:docMk/>
            <pc:sldMk cId="3230672605" sldId="316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25:00.450" v="1119" actId="20577"/>
          <ac:spMkLst>
            <pc:docMk/>
            <pc:sldMk cId="3230672605" sldId="316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26:05.019" v="1122" actId="1076"/>
          <ac:picMkLst>
            <pc:docMk/>
            <pc:sldMk cId="3230672605" sldId="316"/>
            <ac:picMk id="2" creationId="{3D6E0B65-C015-44F3-9EAB-0ED1452A8FFB}"/>
          </ac:picMkLst>
        </pc:picChg>
      </pc:sldChg>
      <pc:sldChg chg="addSp delSp modSp add">
        <pc:chgData name="" userId="5ea8dffe7c0a2ba5" providerId="LiveId" clId="{487F9095-7BCD-4F52-A896-477482DCA45D}" dt="2018-11-23T19:26:26.574" v="1138" actId="1076"/>
        <pc:sldMkLst>
          <pc:docMk/>
          <pc:sldMk cId="4279808996" sldId="317"/>
        </pc:sldMkLst>
        <pc:spChg chg="mod">
          <ac:chgData name="" userId="5ea8dffe7c0a2ba5" providerId="LiveId" clId="{487F9095-7BCD-4F52-A896-477482DCA45D}" dt="2018-11-23T19:26:12.219" v="1135" actId="20577"/>
          <ac:spMkLst>
            <pc:docMk/>
            <pc:sldMk cId="4279808996" sldId="317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26:14.569" v="1136" actId="478"/>
          <ac:picMkLst>
            <pc:docMk/>
            <pc:sldMk cId="4279808996" sldId="317"/>
            <ac:picMk id="2" creationId="{3D6E0B65-C015-44F3-9EAB-0ED1452A8FFB}"/>
          </ac:picMkLst>
        </pc:picChg>
        <pc:picChg chg="add mod">
          <ac:chgData name="" userId="5ea8dffe7c0a2ba5" providerId="LiveId" clId="{487F9095-7BCD-4F52-A896-477482DCA45D}" dt="2018-11-23T19:26:26.574" v="1138" actId="1076"/>
          <ac:picMkLst>
            <pc:docMk/>
            <pc:sldMk cId="4279808996" sldId="317"/>
            <ac:picMk id="3" creationId="{7B701F5F-B407-4571-8402-E4AECEE2F50B}"/>
          </ac:picMkLst>
        </pc:picChg>
      </pc:sldChg>
      <pc:sldChg chg="addSp delSp modSp add">
        <pc:chgData name="" userId="5ea8dffe7c0a2ba5" providerId="LiveId" clId="{487F9095-7BCD-4F52-A896-477482DCA45D}" dt="2018-11-23T19:26:52.671" v="1155" actId="1076"/>
        <pc:sldMkLst>
          <pc:docMk/>
          <pc:sldMk cId="351346698" sldId="318"/>
        </pc:sldMkLst>
        <pc:spChg chg="mod">
          <ac:chgData name="" userId="5ea8dffe7c0a2ba5" providerId="LiveId" clId="{487F9095-7BCD-4F52-A896-477482DCA45D}" dt="2018-11-23T19:26:31.855" v="1152" actId="20577"/>
          <ac:spMkLst>
            <pc:docMk/>
            <pc:sldMk cId="351346698" sldId="318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26:52.671" v="1155" actId="1076"/>
          <ac:picMkLst>
            <pc:docMk/>
            <pc:sldMk cId="351346698" sldId="318"/>
            <ac:picMk id="2" creationId="{0E756BAE-B506-40D9-AFEF-491B0595B466}"/>
          </ac:picMkLst>
        </pc:picChg>
        <pc:picChg chg="del">
          <ac:chgData name="" userId="5ea8dffe7c0a2ba5" providerId="LiveId" clId="{487F9095-7BCD-4F52-A896-477482DCA45D}" dt="2018-11-23T19:26:51.054" v="1153" actId="478"/>
          <ac:picMkLst>
            <pc:docMk/>
            <pc:sldMk cId="351346698" sldId="318"/>
            <ac:picMk id="3" creationId="{7B701F5F-B407-4571-8402-E4AECEE2F50B}"/>
          </ac:picMkLst>
        </pc:picChg>
      </pc:sldChg>
      <pc:sldChg chg="addSp delSp modSp add">
        <pc:chgData name="" userId="5ea8dffe7c0a2ba5" providerId="LiveId" clId="{487F9095-7BCD-4F52-A896-477482DCA45D}" dt="2018-11-23T19:28:51.923" v="1405" actId="20577"/>
        <pc:sldMkLst>
          <pc:docMk/>
          <pc:sldMk cId="2447164921" sldId="319"/>
        </pc:sldMkLst>
        <pc:spChg chg="add mod">
          <ac:chgData name="" userId="5ea8dffe7c0a2ba5" providerId="LiveId" clId="{487F9095-7BCD-4F52-A896-477482DCA45D}" dt="2018-11-23T19:28:51.923" v="1405" actId="20577"/>
          <ac:spMkLst>
            <pc:docMk/>
            <pc:sldMk cId="2447164921" sldId="319"/>
            <ac:spMk id="7" creationId="{C7EF08FD-98E6-4F52-B478-8500ED119CEA}"/>
          </ac:spMkLst>
        </pc:spChg>
        <pc:spChg chg="mod">
          <ac:chgData name="" userId="5ea8dffe7c0a2ba5" providerId="LiveId" clId="{487F9095-7BCD-4F52-A896-477482DCA45D}" dt="2018-11-23T19:27:35.518" v="1180" actId="20577"/>
          <ac:spMkLst>
            <pc:docMk/>
            <pc:sldMk cId="2447164921" sldId="319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27:36.906" v="1181" actId="478"/>
          <ac:picMkLst>
            <pc:docMk/>
            <pc:sldMk cId="2447164921" sldId="319"/>
            <ac:picMk id="2" creationId="{0E756BAE-B506-40D9-AFEF-491B0595B466}"/>
          </ac:picMkLst>
        </pc:picChg>
      </pc:sldChg>
      <pc:sldChg chg="addSp modSp add">
        <pc:chgData name="" userId="5ea8dffe7c0a2ba5" providerId="LiveId" clId="{487F9095-7BCD-4F52-A896-477482DCA45D}" dt="2018-11-23T19:34:59.606" v="1428" actId="20577"/>
        <pc:sldMkLst>
          <pc:docMk/>
          <pc:sldMk cId="1699088419" sldId="320"/>
        </pc:sldMkLst>
        <pc:spChg chg="mod">
          <ac:chgData name="" userId="5ea8dffe7c0a2ba5" providerId="LiveId" clId="{487F9095-7BCD-4F52-A896-477482DCA45D}" dt="2018-11-23T19:34:59.606" v="1428" actId="20577"/>
          <ac:spMkLst>
            <pc:docMk/>
            <pc:sldMk cId="1699088419" sldId="320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34:57.156" v="1418" actId="1076"/>
          <ac:picMkLst>
            <pc:docMk/>
            <pc:sldMk cId="1699088419" sldId="320"/>
            <ac:picMk id="2" creationId="{BD75F28C-CDBC-4A68-BDC1-E216BDB8FC1D}"/>
          </ac:picMkLst>
        </pc:picChg>
      </pc:sldChg>
      <pc:sldChg chg="addSp delSp modSp add">
        <pc:chgData name="" userId="5ea8dffe7c0a2ba5" providerId="LiveId" clId="{487F9095-7BCD-4F52-A896-477482DCA45D}" dt="2018-11-23T19:36:05.123" v="1521" actId="1076"/>
        <pc:sldMkLst>
          <pc:docMk/>
          <pc:sldMk cId="1999124985" sldId="321"/>
        </pc:sldMkLst>
        <pc:spChg chg="del">
          <ac:chgData name="" userId="5ea8dffe7c0a2ba5" providerId="LiveId" clId="{487F9095-7BCD-4F52-A896-477482DCA45D}" dt="2018-11-23T19:35:32.606" v="1449" actId="478"/>
          <ac:spMkLst>
            <pc:docMk/>
            <pc:sldMk cId="1999124985" sldId="321"/>
            <ac:spMk id="3" creationId="{1D7F1DB7-C494-4875-A475-426BF06B5220}"/>
          </ac:spMkLst>
        </pc:spChg>
        <pc:spChg chg="add mod">
          <ac:chgData name="" userId="5ea8dffe7c0a2ba5" providerId="LiveId" clId="{487F9095-7BCD-4F52-A896-477482DCA45D}" dt="2018-11-23T19:36:05.123" v="1521" actId="1076"/>
          <ac:spMkLst>
            <pc:docMk/>
            <pc:sldMk cId="1999124985" sldId="321"/>
            <ac:spMk id="9" creationId="{6D03E29A-A706-4A3F-BA65-6EA38D55F82C}"/>
          </ac:spMkLst>
        </pc:spChg>
        <pc:spChg chg="mod">
          <ac:chgData name="" userId="5ea8dffe7c0a2ba5" providerId="LiveId" clId="{487F9095-7BCD-4F52-A896-477482DCA45D}" dt="2018-11-23T19:35:30.556" v="1448" actId="20577"/>
          <ac:spMkLst>
            <pc:docMk/>
            <pc:sldMk cId="1999124985" sldId="321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35:39.256" v="1454" actId="1076"/>
          <ac:picMkLst>
            <pc:docMk/>
            <pc:sldMk cId="1999124985" sldId="321"/>
            <ac:picMk id="2" creationId="{CB440052-7D23-4C0D-9763-53074CF04AAF}"/>
          </ac:picMkLst>
        </pc:picChg>
        <pc:picChg chg="del">
          <ac:chgData name="" userId="5ea8dffe7c0a2ba5" providerId="LiveId" clId="{487F9095-7BCD-4F52-A896-477482DCA45D}" dt="2018-11-23T19:35:33.790" v="1450" actId="478"/>
          <ac:picMkLst>
            <pc:docMk/>
            <pc:sldMk cId="1999124985" sldId="321"/>
            <ac:picMk id="5" creationId="{6E9DC9FA-C7A4-4A7B-9571-AAD73AFD6224}"/>
          </ac:picMkLst>
        </pc:picChg>
      </pc:sldChg>
    </pc:docChg>
  </pc:docChgLst>
  <pc:docChgLst>
    <pc:chgData userId="5ea8dffe7c0a2ba5" providerId="LiveId" clId="{826EBD6C-96D3-4B53-AD48-023822F0D87F}"/>
    <pc:docChg chg="custSel addSld delSld modSld sldOrd">
      <pc:chgData name="" userId="5ea8dffe7c0a2ba5" providerId="LiveId" clId="{826EBD6C-96D3-4B53-AD48-023822F0D87F}" dt="2018-11-22T14:46:05.160" v="489" actId="20577"/>
      <pc:docMkLst>
        <pc:docMk/>
      </pc:docMkLst>
      <pc:sldChg chg="modSp">
        <pc:chgData name="" userId="5ea8dffe7c0a2ba5" providerId="LiveId" clId="{826EBD6C-96D3-4B53-AD48-023822F0D87F}" dt="2018-11-22T13:06:44.079" v="40" actId="20577"/>
        <pc:sldMkLst>
          <pc:docMk/>
          <pc:sldMk cId="1627738205" sldId="256"/>
        </pc:sldMkLst>
        <pc:spChg chg="mod">
          <ac:chgData name="" userId="5ea8dffe7c0a2ba5" providerId="LiveId" clId="{826EBD6C-96D3-4B53-AD48-023822F0D87F}" dt="2018-11-22T13:06:44.079" v="4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826EBD6C-96D3-4B53-AD48-023822F0D87F}" dt="2018-11-22T13:07:01.296" v="95" actId="20577"/>
        <pc:sldMkLst>
          <pc:docMk/>
          <pc:sldMk cId="1194914966" sldId="265"/>
        </pc:sldMkLst>
        <pc:graphicFrameChg chg="mod">
          <ac:chgData name="" userId="5ea8dffe7c0a2ba5" providerId="LiveId" clId="{826EBD6C-96D3-4B53-AD48-023822F0D87F}" dt="2018-11-22T13:07:01.296" v="95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modNotesTx">
        <pc:chgData name="" userId="5ea8dffe7c0a2ba5" providerId="LiveId" clId="{826EBD6C-96D3-4B53-AD48-023822F0D87F}" dt="2018-11-22T13:12:24.099" v="288" actId="1076"/>
        <pc:sldMkLst>
          <pc:docMk/>
          <pc:sldMk cId="3014922355" sldId="267"/>
        </pc:sldMkLst>
        <pc:spChg chg="del">
          <ac:chgData name="" userId="5ea8dffe7c0a2ba5" providerId="LiveId" clId="{826EBD6C-96D3-4B53-AD48-023822F0D87F}" dt="2018-11-22T13:09:41.836" v="159" actId="478"/>
          <ac:spMkLst>
            <pc:docMk/>
            <pc:sldMk cId="3014922355" sldId="267"/>
            <ac:spMk id="7" creationId="{9B5BA225-BEED-4AE0-8220-7F1F2FE9C13C}"/>
          </ac:spMkLst>
        </pc:spChg>
        <pc:spChg chg="add mod">
          <ac:chgData name="" userId="5ea8dffe7c0a2ba5" providerId="LiveId" clId="{826EBD6C-96D3-4B53-AD48-023822F0D87F}" dt="2018-11-22T13:11:55.999" v="228" actId="1038"/>
          <ac:spMkLst>
            <pc:docMk/>
            <pc:sldMk cId="3014922355" sldId="267"/>
            <ac:spMk id="10" creationId="{6B65BEB1-19BE-4AC5-B058-95E4DB666A85}"/>
          </ac:spMkLst>
        </pc:spChg>
        <pc:spChg chg="add mod">
          <ac:chgData name="" userId="5ea8dffe7c0a2ba5" providerId="LiveId" clId="{826EBD6C-96D3-4B53-AD48-023822F0D87F}" dt="2018-11-22T13:12:24.099" v="288" actId="1076"/>
          <ac:spMkLst>
            <pc:docMk/>
            <pc:sldMk cId="3014922355" sldId="267"/>
            <ac:spMk id="11" creationId="{511339F8-7E43-40C8-9AC3-D81906597AC8}"/>
          </ac:spMkLst>
        </pc:spChg>
        <pc:spChg chg="mod">
          <ac:chgData name="" userId="5ea8dffe7c0a2ba5" providerId="LiveId" clId="{826EBD6C-96D3-4B53-AD48-023822F0D87F}" dt="2018-11-22T13:09:18.638" v="156" actId="20577"/>
          <ac:spMkLst>
            <pc:docMk/>
            <pc:sldMk cId="3014922355" sldId="267"/>
            <ac:spMk id="23" creationId="{BBCBF956-3119-4BEE-BAD1-53381A276636}"/>
          </ac:spMkLst>
        </pc:spChg>
        <pc:picChg chg="add mod">
          <ac:chgData name="" userId="5ea8dffe7c0a2ba5" providerId="LiveId" clId="{826EBD6C-96D3-4B53-AD48-023822F0D87F}" dt="2018-11-22T13:10:41.466" v="206" actId="1076"/>
          <ac:picMkLst>
            <pc:docMk/>
            <pc:sldMk cId="3014922355" sldId="267"/>
            <ac:picMk id="2" creationId="{2442439A-7E41-4631-8036-927F3B19DB92}"/>
          </ac:picMkLst>
        </pc:picChg>
        <pc:picChg chg="add mod">
          <ac:chgData name="" userId="5ea8dffe7c0a2ba5" providerId="LiveId" clId="{826EBD6C-96D3-4B53-AD48-023822F0D87F}" dt="2018-11-22T13:10:38.015" v="205" actId="1076"/>
          <ac:picMkLst>
            <pc:docMk/>
            <pc:sldMk cId="3014922355" sldId="267"/>
            <ac:picMk id="3" creationId="{B398F59C-4502-4E2E-A9CE-FDA9DCC7F74D}"/>
          </ac:picMkLst>
        </pc:picChg>
        <pc:picChg chg="add del">
          <ac:chgData name="" userId="5ea8dffe7c0a2ba5" providerId="LiveId" clId="{826EBD6C-96D3-4B53-AD48-023822F0D87F}" dt="2018-11-22T13:11:36.991" v="208" actId="1076"/>
          <ac:picMkLst>
            <pc:docMk/>
            <pc:sldMk cId="3014922355" sldId="267"/>
            <ac:picMk id="5" creationId="{E4CE4FDC-BF87-4620-A972-B278E4FF39E0}"/>
          </ac:picMkLst>
        </pc:picChg>
      </pc:sldChg>
      <pc:sldChg chg="modSp">
        <pc:chgData name="" userId="5ea8dffe7c0a2ba5" providerId="LiveId" clId="{826EBD6C-96D3-4B53-AD48-023822F0D87F}" dt="2018-11-22T13:36:38.399" v="319" actId="20577"/>
        <pc:sldMkLst>
          <pc:docMk/>
          <pc:sldMk cId="1030816435" sldId="270"/>
        </pc:sldMkLst>
        <pc:spChg chg="mod">
          <ac:chgData name="" userId="5ea8dffe7c0a2ba5" providerId="LiveId" clId="{826EBD6C-96D3-4B53-AD48-023822F0D87F}" dt="2018-11-22T13:36:38.399" v="319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">
        <pc:chgData name="" userId="5ea8dffe7c0a2ba5" providerId="LiveId" clId="{826EBD6C-96D3-4B53-AD48-023822F0D87F}" dt="2018-11-22T13:09:08.481" v="121" actId="1076"/>
        <pc:sldMkLst>
          <pc:docMk/>
          <pc:sldMk cId="2697759843" sldId="271"/>
        </pc:sldMkLst>
        <pc:spChg chg="mod">
          <ac:chgData name="" userId="5ea8dffe7c0a2ba5" providerId="LiveId" clId="{826EBD6C-96D3-4B53-AD48-023822F0D87F}" dt="2018-11-22T13:08:22.347" v="111" actId="20577"/>
          <ac:spMkLst>
            <pc:docMk/>
            <pc:sldMk cId="2697759843" sldId="271"/>
            <ac:spMk id="23" creationId="{BBCBF956-3119-4BEE-BAD1-53381A276636}"/>
          </ac:spMkLst>
        </pc:spChg>
        <pc:graphicFrameChg chg="add del mod">
          <ac:chgData name="" userId="5ea8dffe7c0a2ba5" providerId="LiveId" clId="{826EBD6C-96D3-4B53-AD48-023822F0D87F}" dt="2018-11-22T13:08:31.964" v="114" actId="478"/>
          <ac:graphicFrameMkLst>
            <pc:docMk/>
            <pc:sldMk cId="2697759843" sldId="271"/>
            <ac:graphicFrameMk id="3" creationId="{1D0E1C2E-96D4-44D5-9D74-4DE3B848FE8C}"/>
          </ac:graphicFrameMkLst>
        </pc:graphicFrameChg>
        <pc:graphicFrameChg chg="add del mod">
          <ac:chgData name="" userId="5ea8dffe7c0a2ba5" providerId="LiveId" clId="{826EBD6C-96D3-4B53-AD48-023822F0D87F}" dt="2018-11-22T13:08:59.081" v="116" actId="478"/>
          <ac:graphicFrameMkLst>
            <pc:docMk/>
            <pc:sldMk cId="2697759843" sldId="271"/>
            <ac:graphicFrameMk id="5" creationId="{521D7CA8-A1BA-4B1A-BCA9-6B63599E1453}"/>
          </ac:graphicFrameMkLst>
        </pc:graphicFrameChg>
        <pc:picChg chg="del">
          <ac:chgData name="" userId="5ea8dffe7c0a2ba5" providerId="LiveId" clId="{826EBD6C-96D3-4B53-AD48-023822F0D87F}" dt="2018-11-22T13:08:23.681" v="112" actId="478"/>
          <ac:picMkLst>
            <pc:docMk/>
            <pc:sldMk cId="2697759843" sldId="271"/>
            <ac:picMk id="2" creationId="{5370FDFB-9EF0-460C-83EA-A71D407BD691}"/>
          </ac:picMkLst>
        </pc:picChg>
        <pc:picChg chg="add mod">
          <ac:chgData name="" userId="5ea8dffe7c0a2ba5" providerId="LiveId" clId="{826EBD6C-96D3-4B53-AD48-023822F0D87F}" dt="2018-11-22T13:09:08.481" v="121" actId="1076"/>
          <ac:picMkLst>
            <pc:docMk/>
            <pc:sldMk cId="2697759843" sldId="271"/>
            <ac:picMk id="7" creationId="{FD5A15D9-808C-4250-82B0-501D60112011}"/>
          </ac:picMkLst>
        </pc:picChg>
      </pc:sldChg>
      <pc:sldChg chg="modSp add">
        <pc:chgData name="" userId="5ea8dffe7c0a2ba5" providerId="LiveId" clId="{826EBD6C-96D3-4B53-AD48-023822F0D87F}" dt="2018-11-22T13:40:09.455" v="353" actId="20577"/>
        <pc:sldMkLst>
          <pc:docMk/>
          <pc:sldMk cId="723995875" sldId="272"/>
        </pc:sldMkLst>
        <pc:spChg chg="mod">
          <ac:chgData name="" userId="5ea8dffe7c0a2ba5" providerId="LiveId" clId="{826EBD6C-96D3-4B53-AD48-023822F0D87F}" dt="2018-11-22T13:40:09.455" v="353" actId="20577"/>
          <ac:spMkLst>
            <pc:docMk/>
            <pc:sldMk cId="723995875" sldId="272"/>
            <ac:spMk id="2" creationId="{00000000-0000-0000-0000-000000000000}"/>
          </ac:spMkLst>
        </pc:spChg>
      </pc:sldChg>
      <pc:sldChg chg="del">
        <pc:chgData name="" userId="5ea8dffe7c0a2ba5" providerId="LiveId" clId="{826EBD6C-96D3-4B53-AD48-023822F0D87F}" dt="2018-11-22T13:36:25.149" v="289" actId="2696"/>
        <pc:sldMkLst>
          <pc:docMk/>
          <pc:sldMk cId="2057609794" sldId="272"/>
        </pc:sldMkLst>
      </pc:sldChg>
      <pc:sldChg chg="del">
        <pc:chgData name="" userId="5ea8dffe7c0a2ba5" providerId="LiveId" clId="{826EBD6C-96D3-4B53-AD48-023822F0D87F}" dt="2018-11-22T13:36:25.166" v="291" actId="2696"/>
        <pc:sldMkLst>
          <pc:docMk/>
          <pc:sldMk cId="1256586147" sldId="273"/>
        </pc:sldMkLst>
      </pc:sldChg>
      <pc:sldChg chg="addSp delSp modSp add ord">
        <pc:chgData name="" userId="5ea8dffe7c0a2ba5" providerId="LiveId" clId="{826EBD6C-96D3-4B53-AD48-023822F0D87F}" dt="2018-11-22T14:04:46.218" v="478" actId="20577"/>
        <pc:sldMkLst>
          <pc:docMk/>
          <pc:sldMk cId="3119761405" sldId="273"/>
        </pc:sldMkLst>
        <pc:spChg chg="mod">
          <ac:chgData name="" userId="5ea8dffe7c0a2ba5" providerId="LiveId" clId="{826EBD6C-96D3-4B53-AD48-023822F0D87F}" dt="2018-11-22T14:04:46.218" v="478" actId="20577"/>
          <ac:spMkLst>
            <pc:docMk/>
            <pc:sldMk cId="3119761405" sldId="273"/>
            <ac:spMk id="2" creationId="{B8B932D3-DE3C-41C4-B5AF-D9074BAEDBAB}"/>
          </ac:spMkLst>
        </pc:spChg>
        <pc:spChg chg="del">
          <ac:chgData name="" userId="5ea8dffe7c0a2ba5" providerId="LiveId" clId="{826EBD6C-96D3-4B53-AD48-023822F0D87F}" dt="2018-11-22T14:04:38.510" v="456" actId="478"/>
          <ac:spMkLst>
            <pc:docMk/>
            <pc:sldMk cId="3119761405" sldId="273"/>
            <ac:spMk id="3" creationId="{608D94F2-6D41-454E-A2BE-37627DDDA372}"/>
          </ac:spMkLst>
        </pc:spChg>
        <pc:picChg chg="add del">
          <ac:chgData name="" userId="5ea8dffe7c0a2ba5" providerId="LiveId" clId="{826EBD6C-96D3-4B53-AD48-023822F0D87F}" dt="2018-11-22T13:52:35.611" v="357" actId="20577"/>
          <ac:picMkLst>
            <pc:docMk/>
            <pc:sldMk cId="3119761405" sldId="273"/>
            <ac:picMk id="7" creationId="{D5DA5419-6A88-45C3-8CE7-F665F4E0B5E6}"/>
          </ac:picMkLst>
        </pc:picChg>
      </pc:sldChg>
      <pc:sldChg chg="addSp modSp add ord">
        <pc:chgData name="" userId="5ea8dffe7c0a2ba5" providerId="LiveId" clId="{826EBD6C-96D3-4B53-AD48-023822F0D87F}" dt="2018-11-22T13:52:50.428" v="375" actId="20577"/>
        <pc:sldMkLst>
          <pc:docMk/>
          <pc:sldMk cId="1299739558" sldId="274"/>
        </pc:sldMkLst>
        <pc:spChg chg="mod">
          <ac:chgData name="" userId="5ea8dffe7c0a2ba5" providerId="LiveId" clId="{826EBD6C-96D3-4B53-AD48-023822F0D87F}" dt="2018-11-22T13:52:47.544" v="374" actId="20577"/>
          <ac:spMkLst>
            <pc:docMk/>
            <pc:sldMk cId="1299739558" sldId="274"/>
            <ac:spMk id="23" creationId="{BBCBF956-3119-4BEE-BAD1-53381A276636}"/>
          </ac:spMkLst>
        </pc:spChg>
        <pc:picChg chg="add mod">
          <ac:chgData name="" userId="5ea8dffe7c0a2ba5" providerId="LiveId" clId="{826EBD6C-96D3-4B53-AD48-023822F0D87F}" dt="2018-11-22T13:52:43.394" v="361" actId="1076"/>
          <ac:picMkLst>
            <pc:docMk/>
            <pc:sldMk cId="1299739558" sldId="274"/>
            <ac:picMk id="12" creationId="{7C86944B-FF44-40DF-B89C-BAACA49703C1}"/>
          </ac:picMkLst>
        </pc:picChg>
      </pc:sldChg>
      <pc:sldChg chg="del">
        <pc:chgData name="" userId="5ea8dffe7c0a2ba5" providerId="LiveId" clId="{826EBD6C-96D3-4B53-AD48-023822F0D87F}" dt="2018-11-22T13:36:25.208" v="292" actId="2696"/>
        <pc:sldMkLst>
          <pc:docMk/>
          <pc:sldMk cId="3629219824" sldId="274"/>
        </pc:sldMkLst>
      </pc:sldChg>
      <pc:sldChg chg="del">
        <pc:chgData name="" userId="5ea8dffe7c0a2ba5" providerId="LiveId" clId="{826EBD6C-96D3-4B53-AD48-023822F0D87F}" dt="2018-11-22T13:39:46.533" v="320" actId="2696"/>
        <pc:sldMkLst>
          <pc:docMk/>
          <pc:sldMk cId="1637257527" sldId="275"/>
        </pc:sldMkLst>
      </pc:sldChg>
      <pc:sldChg chg="addSp delSp modSp add">
        <pc:chgData name="" userId="5ea8dffe7c0a2ba5" providerId="LiveId" clId="{826EBD6C-96D3-4B53-AD48-023822F0D87F}" dt="2018-11-22T13:56:54.123" v="419" actId="20577"/>
        <pc:sldMkLst>
          <pc:docMk/>
          <pc:sldMk cId="4289949341" sldId="275"/>
        </pc:sldMkLst>
        <pc:spChg chg="mod">
          <ac:chgData name="" userId="5ea8dffe7c0a2ba5" providerId="LiveId" clId="{826EBD6C-96D3-4B53-AD48-023822F0D87F}" dt="2018-11-22T13:56:54.123" v="419" actId="20577"/>
          <ac:spMkLst>
            <pc:docMk/>
            <pc:sldMk cId="4289949341" sldId="275"/>
            <ac:spMk id="23" creationId="{BBCBF956-3119-4BEE-BAD1-53381A276636}"/>
          </ac:spMkLst>
        </pc:spChg>
        <pc:picChg chg="add mod">
          <ac:chgData name="" userId="5ea8dffe7c0a2ba5" providerId="LiveId" clId="{826EBD6C-96D3-4B53-AD48-023822F0D87F}" dt="2018-11-22T13:53:23.279" v="381" actId="14100"/>
          <ac:picMkLst>
            <pc:docMk/>
            <pc:sldMk cId="4289949341" sldId="275"/>
            <ac:picMk id="5" creationId="{DF9AD4B3-0FE1-4E77-9B1C-0ED48D21107D}"/>
          </ac:picMkLst>
        </pc:picChg>
        <pc:picChg chg="del">
          <ac:chgData name="" userId="5ea8dffe7c0a2ba5" providerId="LiveId" clId="{826EBD6C-96D3-4B53-AD48-023822F0D87F}" dt="2018-11-22T13:53:17.045" v="377" actId="478"/>
          <ac:picMkLst>
            <pc:docMk/>
            <pc:sldMk cId="4289949341" sldId="275"/>
            <ac:picMk id="12" creationId="{7C86944B-FF44-40DF-B89C-BAACA49703C1}"/>
          </ac:picMkLst>
        </pc:picChg>
      </pc:sldChg>
      <pc:sldChg chg="addSp delSp modSp add modNotesTx">
        <pc:chgData name="" userId="5ea8dffe7c0a2ba5" providerId="LiveId" clId="{826EBD6C-96D3-4B53-AD48-023822F0D87F}" dt="2018-11-22T14:03:38.893" v="455" actId="20577"/>
        <pc:sldMkLst>
          <pc:docMk/>
          <pc:sldMk cId="2512903274" sldId="276"/>
        </pc:sldMkLst>
        <pc:spChg chg="mod">
          <ac:chgData name="" userId="5ea8dffe7c0a2ba5" providerId="LiveId" clId="{826EBD6C-96D3-4B53-AD48-023822F0D87F}" dt="2018-11-22T13:57:01.788" v="433" actId="20577"/>
          <ac:spMkLst>
            <pc:docMk/>
            <pc:sldMk cId="2512903274" sldId="276"/>
            <ac:spMk id="23" creationId="{BBCBF956-3119-4BEE-BAD1-53381A276636}"/>
          </ac:spMkLst>
        </pc:spChg>
        <pc:picChg chg="del">
          <ac:chgData name="" userId="5ea8dffe7c0a2ba5" providerId="LiveId" clId="{826EBD6C-96D3-4B53-AD48-023822F0D87F}" dt="2018-11-22T13:54:41.749" v="383" actId="478"/>
          <ac:picMkLst>
            <pc:docMk/>
            <pc:sldMk cId="2512903274" sldId="276"/>
            <ac:picMk id="5" creationId="{DF9AD4B3-0FE1-4E77-9B1C-0ED48D21107D}"/>
          </ac:picMkLst>
        </pc:picChg>
        <pc:picChg chg="add mod">
          <ac:chgData name="" userId="5ea8dffe7c0a2ba5" providerId="LiveId" clId="{826EBD6C-96D3-4B53-AD48-023822F0D87F}" dt="2018-11-22T13:54:46.282" v="386" actId="14100"/>
          <ac:picMkLst>
            <pc:docMk/>
            <pc:sldMk cId="2512903274" sldId="276"/>
            <ac:picMk id="7" creationId="{E14AE363-7F7A-4892-B575-C2171597184E}"/>
          </ac:picMkLst>
        </pc:picChg>
      </pc:sldChg>
      <pc:sldChg chg="del">
        <pc:chgData name="" userId="5ea8dffe7c0a2ba5" providerId="LiveId" clId="{826EBD6C-96D3-4B53-AD48-023822F0D87F}" dt="2018-11-22T13:36:25.149" v="290" actId="2696"/>
        <pc:sldMkLst>
          <pc:docMk/>
          <pc:sldMk cId="2536817909" sldId="276"/>
        </pc:sldMkLst>
      </pc:sldChg>
      <pc:sldChg chg="modSp add ord">
        <pc:chgData name="" userId="5ea8dffe7c0a2ba5" providerId="LiveId" clId="{826EBD6C-96D3-4B53-AD48-023822F0D87F}" dt="2018-11-22T14:46:05.160" v="489" actId="20577"/>
        <pc:sldMkLst>
          <pc:docMk/>
          <pc:sldMk cId="469805617" sldId="277"/>
        </pc:sldMkLst>
        <pc:spChg chg="mod">
          <ac:chgData name="" userId="5ea8dffe7c0a2ba5" providerId="LiveId" clId="{826EBD6C-96D3-4B53-AD48-023822F0D87F}" dt="2018-11-22T14:46:05.160" v="489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del">
        <pc:chgData name="" userId="5ea8dffe7c0a2ba5" providerId="LiveId" clId="{826EBD6C-96D3-4B53-AD48-023822F0D87F}" dt="2018-11-22T13:36:25.216" v="293" actId="2696"/>
        <pc:sldMkLst>
          <pc:docMk/>
          <pc:sldMk cId="2734200358" sldId="277"/>
        </pc:sldMkLst>
      </pc:sldChg>
      <pc:sldChg chg="del">
        <pc:chgData name="" userId="5ea8dffe7c0a2ba5" providerId="LiveId" clId="{826EBD6C-96D3-4B53-AD48-023822F0D87F}" dt="2018-11-22T13:36:25.232" v="294" actId="2696"/>
        <pc:sldMkLst>
          <pc:docMk/>
          <pc:sldMk cId="2894472619" sldId="278"/>
        </pc:sldMkLst>
      </pc:sldChg>
      <pc:sldChg chg="del">
        <pc:chgData name="" userId="5ea8dffe7c0a2ba5" providerId="LiveId" clId="{826EBD6C-96D3-4B53-AD48-023822F0D87F}" dt="2018-11-22T13:36:28.633" v="295" actId="2696"/>
        <pc:sldMkLst>
          <pc:docMk/>
          <pc:sldMk cId="363022138" sldId="279"/>
        </pc:sldMkLst>
      </pc:sldChg>
      <pc:sldChg chg="del">
        <pc:chgData name="" userId="5ea8dffe7c0a2ba5" providerId="LiveId" clId="{826EBD6C-96D3-4B53-AD48-023822F0D87F}" dt="2018-11-22T13:36:28.649" v="296" actId="2696"/>
        <pc:sldMkLst>
          <pc:docMk/>
          <pc:sldMk cId="572266851" sldId="280"/>
        </pc:sldMkLst>
      </pc:sldChg>
      <pc:sldChg chg="del">
        <pc:chgData name="" userId="5ea8dffe7c0a2ba5" providerId="LiveId" clId="{826EBD6C-96D3-4B53-AD48-023822F0D87F}" dt="2018-11-22T13:36:28.666" v="297" actId="2696"/>
        <pc:sldMkLst>
          <pc:docMk/>
          <pc:sldMk cId="1405759139" sldId="281"/>
        </pc:sldMkLst>
      </pc:sldChg>
      <pc:sldChg chg="del">
        <pc:chgData name="" userId="5ea8dffe7c0a2ba5" providerId="LiveId" clId="{826EBD6C-96D3-4B53-AD48-023822F0D87F}" dt="2018-11-22T13:36:28.683" v="298" actId="2696"/>
        <pc:sldMkLst>
          <pc:docMk/>
          <pc:sldMk cId="365826784" sldId="282"/>
        </pc:sldMkLst>
      </pc:sldChg>
      <pc:sldChg chg="del">
        <pc:chgData name="" userId="5ea8dffe7c0a2ba5" providerId="LiveId" clId="{826EBD6C-96D3-4B53-AD48-023822F0D87F}" dt="2018-11-22T13:39:46.543" v="321" actId="2696"/>
        <pc:sldMkLst>
          <pc:docMk/>
          <pc:sldMk cId="688748112" sldId="283"/>
        </pc:sldMkLst>
      </pc:sldChg>
      <pc:sldChg chg="del">
        <pc:chgData name="" userId="5ea8dffe7c0a2ba5" providerId="LiveId" clId="{826EBD6C-96D3-4B53-AD48-023822F0D87F}" dt="2018-11-22T13:36:28.699" v="299" actId="2696"/>
        <pc:sldMkLst>
          <pc:docMk/>
          <pc:sldMk cId="83147056" sldId="284"/>
        </pc:sldMkLst>
      </pc:sldChg>
      <pc:sldChg chg="del">
        <pc:chgData name="" userId="5ea8dffe7c0a2ba5" providerId="LiveId" clId="{826EBD6C-96D3-4B53-AD48-023822F0D87F}" dt="2018-11-22T13:36:28.716" v="300" actId="2696"/>
        <pc:sldMkLst>
          <pc:docMk/>
          <pc:sldMk cId="1093694867" sldId="285"/>
        </pc:sldMkLst>
      </pc:sldChg>
      <pc:sldChg chg="del">
        <pc:chgData name="" userId="5ea8dffe7c0a2ba5" providerId="LiveId" clId="{826EBD6C-96D3-4B53-AD48-023822F0D87F}" dt="2018-11-22T13:36:28.731" v="301" actId="2696"/>
        <pc:sldMkLst>
          <pc:docMk/>
          <pc:sldMk cId="45659934" sldId="286"/>
        </pc:sldMkLst>
      </pc:sldChg>
      <pc:sldChg chg="del">
        <pc:chgData name="" userId="5ea8dffe7c0a2ba5" providerId="LiveId" clId="{826EBD6C-96D3-4B53-AD48-023822F0D87F}" dt="2018-11-22T13:36:28.733" v="302" actId="2696"/>
        <pc:sldMkLst>
          <pc:docMk/>
          <pc:sldMk cId="3303267801" sldId="287"/>
        </pc:sldMkLst>
      </pc:sldChg>
      <pc:sldChg chg="del">
        <pc:chgData name="" userId="5ea8dffe7c0a2ba5" providerId="LiveId" clId="{826EBD6C-96D3-4B53-AD48-023822F0D87F}" dt="2018-11-22T13:39:46.548" v="322" actId="2696"/>
        <pc:sldMkLst>
          <pc:docMk/>
          <pc:sldMk cId="3724480998" sldId="288"/>
        </pc:sldMkLst>
      </pc:sldChg>
      <pc:sldChg chg="del">
        <pc:chgData name="" userId="5ea8dffe7c0a2ba5" providerId="LiveId" clId="{826EBD6C-96D3-4B53-AD48-023822F0D87F}" dt="2018-11-22T13:39:46.554" v="323" actId="2696"/>
        <pc:sldMkLst>
          <pc:docMk/>
          <pc:sldMk cId="3583998367" sldId="289"/>
        </pc:sldMkLst>
      </pc:sldChg>
      <pc:sldChg chg="del">
        <pc:chgData name="" userId="5ea8dffe7c0a2ba5" providerId="LiveId" clId="{826EBD6C-96D3-4B53-AD48-023822F0D87F}" dt="2018-11-22T13:39:46.554" v="324" actId="2696"/>
        <pc:sldMkLst>
          <pc:docMk/>
          <pc:sldMk cId="244212236" sldId="290"/>
        </pc:sldMkLst>
      </pc:sldChg>
      <pc:sldChg chg="del">
        <pc:chgData name="" userId="5ea8dffe7c0a2ba5" providerId="LiveId" clId="{826EBD6C-96D3-4B53-AD48-023822F0D87F}" dt="2018-11-22T13:39:46.563" v="325" actId="2696"/>
        <pc:sldMkLst>
          <pc:docMk/>
          <pc:sldMk cId="3264434574" sldId="291"/>
        </pc:sldMkLst>
      </pc:sldChg>
      <pc:sldChg chg="del">
        <pc:chgData name="" userId="5ea8dffe7c0a2ba5" providerId="LiveId" clId="{826EBD6C-96D3-4B53-AD48-023822F0D87F}" dt="2018-11-22T13:39:46.568" v="326" actId="2696"/>
        <pc:sldMkLst>
          <pc:docMk/>
          <pc:sldMk cId="53612068" sldId="292"/>
        </pc:sldMkLst>
      </pc:sldChg>
      <pc:sldChg chg="del">
        <pc:chgData name="" userId="5ea8dffe7c0a2ba5" providerId="LiveId" clId="{826EBD6C-96D3-4B53-AD48-023822F0D87F}" dt="2018-11-22T13:39:46.583" v="327" actId="2696"/>
        <pc:sldMkLst>
          <pc:docMk/>
          <pc:sldMk cId="1772849826" sldId="293"/>
        </pc:sldMkLst>
      </pc:sldChg>
      <pc:sldChg chg="del">
        <pc:chgData name="" userId="5ea8dffe7c0a2ba5" providerId="LiveId" clId="{826EBD6C-96D3-4B53-AD48-023822F0D87F}" dt="2018-11-22T13:39:46.605" v="328" actId="2696"/>
        <pc:sldMkLst>
          <pc:docMk/>
          <pc:sldMk cId="1334484374" sldId="294"/>
        </pc:sldMkLst>
      </pc:sldChg>
    </pc:docChg>
  </pc:docChgLst>
  <pc:docChgLst>
    <pc:chgData name="Andreas Aschauer" userId="5ea8dffe7c0a2ba5" providerId="LiveId" clId="{F3B2356C-53AC-4D3A-A6FF-5B6AFD884473}"/>
    <pc:docChg chg="modSld modShowInfo">
      <pc:chgData name="Andreas Aschauer" userId="5ea8dffe7c0a2ba5" providerId="LiveId" clId="{F3B2356C-53AC-4D3A-A6FF-5B6AFD884473}" dt="2023-05-05T09:17:20.541" v="1" actId="2744"/>
      <pc:docMkLst>
        <pc:docMk/>
      </pc:docMkLst>
      <pc:sldChg chg="mod modShow">
        <pc:chgData name="Andreas Aschauer" userId="5ea8dffe7c0a2ba5" providerId="LiveId" clId="{F3B2356C-53AC-4D3A-A6FF-5B6AFD884473}" dt="2023-05-05T09:17:06.821" v="0" actId="729"/>
        <pc:sldMkLst>
          <pc:docMk/>
          <pc:sldMk cId="1194914966" sldId="265"/>
        </pc:sldMkLst>
      </pc:sldChg>
    </pc:docChg>
  </pc:docChgLst>
  <pc:docChgLst>
    <pc:chgData name="Andreas Aschauer" userId="5ea8dffe7c0a2ba5" providerId="LiveId" clId="{BAB03FBC-2BE1-4A2A-8417-FA6A6FD64406}"/>
    <pc:docChg chg="custSel addSld delSld modSld sldOrd">
      <pc:chgData name="Andreas Aschauer" userId="5ea8dffe7c0a2ba5" providerId="LiveId" clId="{BAB03FBC-2BE1-4A2A-8417-FA6A6FD64406}" dt="2018-11-25T20:03:40.727" v="702" actId="20577"/>
      <pc:docMkLst>
        <pc:docMk/>
      </pc:docMkLst>
      <pc:sldChg chg="del">
        <pc:chgData name="Andreas Aschauer" userId="5ea8dffe7c0a2ba5" providerId="LiveId" clId="{BAB03FBC-2BE1-4A2A-8417-FA6A6FD64406}" dt="2018-11-25T19:39:13.469" v="167" actId="2696"/>
        <pc:sldMkLst>
          <pc:docMk/>
          <pc:sldMk cId="723995875" sldId="272"/>
        </pc:sldMkLst>
      </pc:sldChg>
      <pc:sldChg chg="del">
        <pc:chgData name="Andreas Aschauer" userId="5ea8dffe7c0a2ba5" providerId="LiveId" clId="{BAB03FBC-2BE1-4A2A-8417-FA6A6FD64406}" dt="2018-11-25T19:39:15.781" v="168" actId="2696"/>
        <pc:sldMkLst>
          <pc:docMk/>
          <pc:sldMk cId="4200421569" sldId="302"/>
        </pc:sldMkLst>
      </pc:sldChg>
      <pc:sldChg chg="addSp delSp modSp ord">
        <pc:chgData name="Andreas Aschauer" userId="5ea8dffe7c0a2ba5" providerId="LiveId" clId="{BAB03FBC-2BE1-4A2A-8417-FA6A6FD64406}" dt="2018-11-25T19:17:31.920" v="37"/>
        <pc:sldMkLst>
          <pc:docMk/>
          <pc:sldMk cId="4195590607" sldId="308"/>
        </pc:sldMkLst>
        <pc:picChg chg="del">
          <ac:chgData name="Andreas Aschauer" userId="5ea8dffe7c0a2ba5" providerId="LiveId" clId="{BAB03FBC-2BE1-4A2A-8417-FA6A6FD64406}" dt="2018-11-25T19:17:22.655" v="32" actId="478"/>
          <ac:picMkLst>
            <pc:docMk/>
            <pc:sldMk cId="4195590607" sldId="308"/>
            <ac:picMk id="2" creationId="{8D3F0FC5-CB98-460B-B810-FF3829E822B7}"/>
          </ac:picMkLst>
        </pc:picChg>
        <pc:picChg chg="add mod">
          <ac:chgData name="Andreas Aschauer" userId="5ea8dffe7c0a2ba5" providerId="LiveId" clId="{BAB03FBC-2BE1-4A2A-8417-FA6A6FD64406}" dt="2018-11-25T19:17:27.646" v="36" actId="1076"/>
          <ac:picMkLst>
            <pc:docMk/>
            <pc:sldMk cId="4195590607" sldId="308"/>
            <ac:picMk id="3" creationId="{56D86636-5EF4-418C-A4E6-BD3A076026C0}"/>
          </ac:picMkLst>
        </pc:picChg>
      </pc:sldChg>
      <pc:sldChg chg="ord">
        <pc:chgData name="Andreas Aschauer" userId="5ea8dffe7c0a2ba5" providerId="LiveId" clId="{BAB03FBC-2BE1-4A2A-8417-FA6A6FD64406}" dt="2018-11-25T19:21:53.512" v="38"/>
        <pc:sldMkLst>
          <pc:docMk/>
          <pc:sldMk cId="2364884681" sldId="309"/>
        </pc:sldMkLst>
      </pc:sldChg>
      <pc:sldChg chg="ord">
        <pc:chgData name="Andreas Aschauer" userId="5ea8dffe7c0a2ba5" providerId="LiveId" clId="{BAB03FBC-2BE1-4A2A-8417-FA6A6FD64406}" dt="2018-11-25T19:22:06.051" v="39"/>
        <pc:sldMkLst>
          <pc:docMk/>
          <pc:sldMk cId="2328550433" sldId="310"/>
        </pc:sldMkLst>
      </pc:sldChg>
      <pc:sldChg chg="ord">
        <pc:chgData name="Andreas Aschauer" userId="5ea8dffe7c0a2ba5" providerId="LiveId" clId="{BAB03FBC-2BE1-4A2A-8417-FA6A6FD64406}" dt="2018-11-25T19:58:21.408" v="619"/>
        <pc:sldMkLst>
          <pc:docMk/>
          <pc:sldMk cId="1292854644" sldId="311"/>
        </pc:sldMkLst>
      </pc:sldChg>
      <pc:sldChg chg="addSp delSp modSp">
        <pc:chgData name="Andreas Aschauer" userId="5ea8dffe7c0a2ba5" providerId="LiveId" clId="{BAB03FBC-2BE1-4A2A-8417-FA6A6FD64406}" dt="2018-11-25T19:15:35.839" v="4" actId="1076"/>
        <pc:sldMkLst>
          <pc:docMk/>
          <pc:sldMk cId="1595895061" sldId="313"/>
        </pc:sldMkLst>
        <pc:picChg chg="del mod">
          <ac:chgData name="Andreas Aschauer" userId="5ea8dffe7c0a2ba5" providerId="LiveId" clId="{BAB03FBC-2BE1-4A2A-8417-FA6A6FD64406}" dt="2018-11-25T19:15:28.981" v="1" actId="478"/>
          <ac:picMkLst>
            <pc:docMk/>
            <pc:sldMk cId="1595895061" sldId="313"/>
            <ac:picMk id="2" creationId="{50F5CCAB-3C32-4383-962A-50D372B583A4}"/>
          </ac:picMkLst>
        </pc:picChg>
        <pc:picChg chg="add mod">
          <ac:chgData name="Andreas Aschauer" userId="5ea8dffe7c0a2ba5" providerId="LiveId" clId="{BAB03FBC-2BE1-4A2A-8417-FA6A6FD64406}" dt="2018-11-25T19:15:35.839" v="4" actId="1076"/>
          <ac:picMkLst>
            <pc:docMk/>
            <pc:sldMk cId="1595895061" sldId="313"/>
            <ac:picMk id="5" creationId="{B88C5ADF-539D-45DD-94DF-3AD8072DAA6A}"/>
          </ac:picMkLst>
        </pc:picChg>
      </pc:sldChg>
      <pc:sldChg chg="addSp delSp modSp add ord">
        <pc:chgData name="Andreas Aschauer" userId="5ea8dffe7c0a2ba5" providerId="LiveId" clId="{BAB03FBC-2BE1-4A2A-8417-FA6A6FD64406}" dt="2018-11-25T19:59:14.414" v="647"/>
        <pc:sldMkLst>
          <pc:docMk/>
          <pc:sldMk cId="2577658236" sldId="322"/>
        </pc:sldMkLst>
        <pc:spChg chg="mod">
          <ac:chgData name="Andreas Aschauer" userId="5ea8dffe7c0a2ba5" providerId="LiveId" clId="{BAB03FBC-2BE1-4A2A-8417-FA6A6FD64406}" dt="2018-11-25T19:17:00.501" v="24" actId="20577"/>
          <ac:spMkLst>
            <pc:docMk/>
            <pc:sldMk cId="2577658236" sldId="322"/>
            <ac:spMk id="23" creationId="{BBCBF956-3119-4BEE-BAD1-53381A276636}"/>
          </ac:spMkLst>
        </pc:spChg>
        <pc:picChg chg="del mod">
          <ac:chgData name="Andreas Aschauer" userId="5ea8dffe7c0a2ba5" providerId="LiveId" clId="{BAB03FBC-2BE1-4A2A-8417-FA6A6FD64406}" dt="2018-11-25T19:17:01.709" v="26" actId="478"/>
          <ac:picMkLst>
            <pc:docMk/>
            <pc:sldMk cId="2577658236" sldId="322"/>
            <ac:picMk id="2" creationId="{C76F9E7C-2B35-4F67-B06E-ACE97186C13A}"/>
          </ac:picMkLst>
        </pc:picChg>
        <pc:picChg chg="add mod">
          <ac:chgData name="Andreas Aschauer" userId="5ea8dffe7c0a2ba5" providerId="LiveId" clId="{BAB03FBC-2BE1-4A2A-8417-FA6A6FD64406}" dt="2018-11-25T19:17:06.684" v="30" actId="1076"/>
          <ac:picMkLst>
            <pc:docMk/>
            <pc:sldMk cId="2577658236" sldId="322"/>
            <ac:picMk id="3" creationId="{9ABE71C9-58D5-4BFE-9020-0F3D07A9F318}"/>
          </ac:picMkLst>
        </pc:picChg>
      </pc:sldChg>
      <pc:sldChg chg="modSp add">
        <pc:chgData name="Andreas Aschauer" userId="5ea8dffe7c0a2ba5" providerId="LiveId" clId="{BAB03FBC-2BE1-4A2A-8417-FA6A6FD64406}" dt="2018-11-25T19:23:15.629" v="49" actId="20577"/>
        <pc:sldMkLst>
          <pc:docMk/>
          <pc:sldMk cId="3558685859" sldId="323"/>
        </pc:sldMkLst>
        <pc:spChg chg="mod">
          <ac:chgData name="Andreas Aschauer" userId="5ea8dffe7c0a2ba5" providerId="LiveId" clId="{BAB03FBC-2BE1-4A2A-8417-FA6A6FD64406}" dt="2018-11-25T19:23:15.629" v="49" actId="20577"/>
          <ac:spMkLst>
            <pc:docMk/>
            <pc:sldMk cId="3558685859" sldId="323"/>
            <ac:spMk id="2" creationId="{B8B932D3-DE3C-41C4-B5AF-D9074BAEDBAB}"/>
          </ac:spMkLst>
        </pc:spChg>
      </pc:sldChg>
      <pc:sldChg chg="addSp delSp modSp add ord">
        <pc:chgData name="Andreas Aschauer" userId="5ea8dffe7c0a2ba5" providerId="LiveId" clId="{BAB03FBC-2BE1-4A2A-8417-FA6A6FD64406}" dt="2018-11-25T19:24:20.902" v="60" actId="1076"/>
        <pc:sldMkLst>
          <pc:docMk/>
          <pc:sldMk cId="2916147892" sldId="324"/>
        </pc:sldMkLst>
        <pc:spChg chg="mod">
          <ac:chgData name="Andreas Aschauer" userId="5ea8dffe7c0a2ba5" providerId="LiveId" clId="{BAB03FBC-2BE1-4A2A-8417-FA6A6FD64406}" dt="2018-11-25T19:23:34.376" v="56" actId="20577"/>
          <ac:spMkLst>
            <pc:docMk/>
            <pc:sldMk cId="2916147892" sldId="324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24:14.120" v="57" actId="478"/>
          <ac:picMkLst>
            <pc:docMk/>
            <pc:sldMk cId="2916147892" sldId="324"/>
            <ac:picMk id="2" creationId="{3D6E0B65-C015-44F3-9EAB-0ED1452A8FFB}"/>
          </ac:picMkLst>
        </pc:picChg>
        <pc:picChg chg="add mod">
          <ac:chgData name="Andreas Aschauer" userId="5ea8dffe7c0a2ba5" providerId="LiveId" clId="{BAB03FBC-2BE1-4A2A-8417-FA6A6FD64406}" dt="2018-11-25T19:24:20.902" v="60" actId="1076"/>
          <ac:picMkLst>
            <pc:docMk/>
            <pc:sldMk cId="2916147892" sldId="324"/>
            <ac:picMk id="3" creationId="{9466A791-8A35-44D4-9343-8094D7678D4C}"/>
          </ac:picMkLst>
        </pc:picChg>
      </pc:sldChg>
      <pc:sldChg chg="addSp delSp modSp add ord">
        <pc:chgData name="Andreas Aschauer" userId="5ea8dffe7c0a2ba5" providerId="LiveId" clId="{BAB03FBC-2BE1-4A2A-8417-FA6A6FD64406}" dt="2018-11-25T19:51:56.734" v="402" actId="20577"/>
        <pc:sldMkLst>
          <pc:docMk/>
          <pc:sldMk cId="636863385" sldId="325"/>
        </pc:sldMkLst>
        <pc:spChg chg="add mod">
          <ac:chgData name="Andreas Aschauer" userId="5ea8dffe7c0a2ba5" providerId="LiveId" clId="{BAB03FBC-2BE1-4A2A-8417-FA6A6FD64406}" dt="2018-11-25T19:51:56.734" v="402" actId="20577"/>
          <ac:spMkLst>
            <pc:docMk/>
            <pc:sldMk cId="636863385" sldId="325"/>
            <ac:spMk id="2" creationId="{355DBCCC-FEC6-4432-B173-398A3AF6AA0B}"/>
          </ac:spMkLst>
        </pc:spChg>
        <pc:spChg chg="mod">
          <ac:chgData name="Andreas Aschauer" userId="5ea8dffe7c0a2ba5" providerId="LiveId" clId="{BAB03FBC-2BE1-4A2A-8417-FA6A6FD64406}" dt="2018-11-25T19:27:11.901" v="75" actId="20577"/>
          <ac:spMkLst>
            <pc:docMk/>
            <pc:sldMk cId="636863385" sldId="325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50:52.217" v="324" actId="478"/>
          <ac:picMkLst>
            <pc:docMk/>
            <pc:sldMk cId="636863385" sldId="325"/>
            <ac:picMk id="3" creationId="{7B701F5F-B407-4571-8402-E4AECEE2F50B}"/>
          </ac:picMkLst>
        </pc:picChg>
      </pc:sldChg>
      <pc:sldChg chg="addSp delSp modSp add ord">
        <pc:chgData name="Andreas Aschauer" userId="5ea8dffe7c0a2ba5" providerId="LiveId" clId="{BAB03FBC-2BE1-4A2A-8417-FA6A6FD64406}" dt="2018-11-25T19:51:19.564" v="329"/>
        <pc:sldMkLst>
          <pc:docMk/>
          <pc:sldMk cId="956040250" sldId="326"/>
        </pc:sldMkLst>
        <pc:spChg chg="add mod">
          <ac:chgData name="Andreas Aschauer" userId="5ea8dffe7c0a2ba5" providerId="LiveId" clId="{BAB03FBC-2BE1-4A2A-8417-FA6A6FD64406}" dt="2018-11-25T19:32:41.525" v="166" actId="2711"/>
          <ac:spMkLst>
            <pc:docMk/>
            <pc:sldMk cId="956040250" sldId="326"/>
            <ac:spMk id="3" creationId="{38CA150C-8360-4D31-B769-613C34B82814}"/>
          </ac:spMkLst>
        </pc:spChg>
        <pc:spChg chg="add mod">
          <ac:chgData name="Andreas Aschauer" userId="5ea8dffe7c0a2ba5" providerId="LiveId" clId="{BAB03FBC-2BE1-4A2A-8417-FA6A6FD64406}" dt="2018-11-25T19:32:36.308" v="165" actId="2711"/>
          <ac:spMkLst>
            <pc:docMk/>
            <pc:sldMk cId="956040250" sldId="326"/>
            <ac:spMk id="5" creationId="{EE3D1CF7-F684-42F0-B429-57C527C4654B}"/>
          </ac:spMkLst>
        </pc:spChg>
        <pc:spChg chg="add mod">
          <ac:chgData name="Andreas Aschauer" userId="5ea8dffe7c0a2ba5" providerId="LiveId" clId="{BAB03FBC-2BE1-4A2A-8417-FA6A6FD64406}" dt="2018-11-25T19:32:25.549" v="164" actId="2711"/>
          <ac:spMkLst>
            <pc:docMk/>
            <pc:sldMk cId="956040250" sldId="326"/>
            <ac:spMk id="7" creationId="{33C4BBC1-6C28-445D-8321-3D20CC575836}"/>
          </ac:spMkLst>
        </pc:spChg>
        <pc:spChg chg="mod">
          <ac:chgData name="Andreas Aschauer" userId="5ea8dffe7c0a2ba5" providerId="LiveId" clId="{BAB03FBC-2BE1-4A2A-8417-FA6A6FD64406}" dt="2018-11-25T19:27:18.001" v="81" actId="20577"/>
          <ac:spMkLst>
            <pc:docMk/>
            <pc:sldMk cId="956040250" sldId="326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24:48.076" v="61" actId="478"/>
          <ac:picMkLst>
            <pc:docMk/>
            <pc:sldMk cId="956040250" sldId="326"/>
            <ac:picMk id="2" creationId="{0E756BAE-B506-40D9-AFEF-491B0595B466}"/>
          </ac:picMkLst>
        </pc:picChg>
      </pc:sldChg>
      <pc:sldChg chg="addSp delSp modSp add modNotesTx">
        <pc:chgData name="Andreas Aschauer" userId="5ea8dffe7c0a2ba5" providerId="LiveId" clId="{BAB03FBC-2BE1-4A2A-8417-FA6A6FD64406}" dt="2018-11-25T19:40:33.742" v="276" actId="1076"/>
        <pc:sldMkLst>
          <pc:docMk/>
          <pc:sldMk cId="1820882102" sldId="327"/>
        </pc:sldMkLst>
        <pc:spChg chg="add mod">
          <ac:chgData name="Andreas Aschauer" userId="5ea8dffe7c0a2ba5" providerId="LiveId" clId="{BAB03FBC-2BE1-4A2A-8417-FA6A6FD64406}" dt="2018-11-25T19:40:33.742" v="276" actId="1076"/>
          <ac:spMkLst>
            <pc:docMk/>
            <pc:sldMk cId="1820882102" sldId="327"/>
            <ac:spMk id="8" creationId="{740DF757-5DB7-4CD7-855F-6BF16A401D4C}"/>
          </ac:spMkLst>
        </pc:spChg>
        <pc:spChg chg="mod">
          <ac:chgData name="Andreas Aschauer" userId="5ea8dffe7c0a2ba5" providerId="LiveId" clId="{BAB03FBC-2BE1-4A2A-8417-FA6A6FD64406}" dt="2018-11-25T19:39:40.833" v="203" actId="20577"/>
          <ac:spMkLst>
            <pc:docMk/>
            <pc:sldMk cId="1820882102" sldId="327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39:20.736" v="170" actId="478"/>
          <ac:picMkLst>
            <pc:docMk/>
            <pc:sldMk cId="1820882102" sldId="327"/>
            <ac:picMk id="2" creationId="{BC4F5EE5-BA2D-4DC0-A262-DBB644F518B4}"/>
          </ac:picMkLst>
        </pc:picChg>
        <pc:picChg chg="add mod">
          <ac:chgData name="Andreas Aschauer" userId="5ea8dffe7c0a2ba5" providerId="LiveId" clId="{BAB03FBC-2BE1-4A2A-8417-FA6A6FD64406}" dt="2018-11-25T19:40:14.461" v="241" actId="1076"/>
          <ac:picMkLst>
            <pc:docMk/>
            <pc:sldMk cId="1820882102" sldId="327"/>
            <ac:picMk id="3" creationId="{1BEFC101-70D0-4078-B49B-F32687F173E5}"/>
          </ac:picMkLst>
        </pc:picChg>
      </pc:sldChg>
      <pc:sldChg chg="delSp modSp add del">
        <pc:chgData name="Andreas Aschauer" userId="5ea8dffe7c0a2ba5" providerId="LiveId" clId="{BAB03FBC-2BE1-4A2A-8417-FA6A6FD64406}" dt="2018-11-25T19:51:16.156" v="328" actId="2696"/>
        <pc:sldMkLst>
          <pc:docMk/>
          <pc:sldMk cId="546275151" sldId="328"/>
        </pc:sldMkLst>
        <pc:spChg chg="mod">
          <ac:chgData name="Andreas Aschauer" userId="5ea8dffe7c0a2ba5" providerId="LiveId" clId="{BAB03FBC-2BE1-4A2A-8417-FA6A6FD64406}" dt="2018-11-25T19:44:43.465" v="322" actId="20577"/>
          <ac:spMkLst>
            <pc:docMk/>
            <pc:sldMk cId="546275151" sldId="328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50:46.542" v="323" actId="478"/>
          <ac:picMkLst>
            <pc:docMk/>
            <pc:sldMk cId="546275151" sldId="328"/>
            <ac:picMk id="3" creationId="{7B701F5F-B407-4571-8402-E4AECEE2F50B}"/>
          </ac:picMkLst>
        </pc:picChg>
      </pc:sldChg>
      <pc:sldChg chg="modSp add">
        <pc:chgData name="Andreas Aschauer" userId="5ea8dffe7c0a2ba5" providerId="LiveId" clId="{BAB03FBC-2BE1-4A2A-8417-FA6A6FD64406}" dt="2018-11-25T19:56:24.655" v="413" actId="20577"/>
        <pc:sldMkLst>
          <pc:docMk/>
          <pc:sldMk cId="2887425834" sldId="328"/>
        </pc:sldMkLst>
        <pc:spChg chg="mod">
          <ac:chgData name="Andreas Aschauer" userId="5ea8dffe7c0a2ba5" providerId="LiveId" clId="{BAB03FBC-2BE1-4A2A-8417-FA6A6FD64406}" dt="2018-11-25T19:56:24.655" v="413" actId="20577"/>
          <ac:spMkLst>
            <pc:docMk/>
            <pc:sldMk cId="2887425834" sldId="328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19:58:30.533" v="621"/>
        <pc:sldMkLst>
          <pc:docMk/>
          <pc:sldMk cId="843308248" sldId="329"/>
        </pc:sldMkLst>
        <pc:spChg chg="mod">
          <ac:chgData name="Andreas Aschauer" userId="5ea8dffe7c0a2ba5" providerId="LiveId" clId="{BAB03FBC-2BE1-4A2A-8417-FA6A6FD64406}" dt="2018-11-25T19:56:55.888" v="498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19:59:39.360" v="665"/>
        <pc:sldMkLst>
          <pc:docMk/>
          <pc:sldMk cId="782307480" sldId="330"/>
        </pc:sldMkLst>
        <pc:spChg chg="mod">
          <ac:chgData name="Andreas Aschauer" userId="5ea8dffe7c0a2ba5" providerId="LiveId" clId="{BAB03FBC-2BE1-4A2A-8417-FA6A6FD64406}" dt="2018-11-25T19:57:37.805" v="617" actId="20577"/>
          <ac:spMkLst>
            <pc:docMk/>
            <pc:sldMk cId="782307480" sldId="330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19:59:34.036" v="664"/>
        <pc:sldMkLst>
          <pc:docMk/>
          <pc:sldMk cId="2977509171" sldId="331"/>
        </pc:sldMkLst>
        <pc:spChg chg="mod">
          <ac:chgData name="Andreas Aschauer" userId="5ea8dffe7c0a2ba5" providerId="LiveId" clId="{BAB03FBC-2BE1-4A2A-8417-FA6A6FD64406}" dt="2018-11-25T19:57:35.448" v="615" actId="20577"/>
          <ac:spMkLst>
            <pc:docMk/>
            <pc:sldMk cId="2977509171" sldId="33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BAB03FBC-2BE1-4A2A-8417-FA6A6FD64406}" dt="2018-11-25T19:58:41.686" v="646" actId="20577"/>
        <pc:sldMkLst>
          <pc:docMk/>
          <pc:sldMk cId="2958645681" sldId="332"/>
        </pc:sldMkLst>
        <pc:spChg chg="mod">
          <ac:chgData name="Andreas Aschauer" userId="5ea8dffe7c0a2ba5" providerId="LiveId" clId="{BAB03FBC-2BE1-4A2A-8417-FA6A6FD64406}" dt="2018-11-25T19:58:41.686" v="646" actId="20577"/>
          <ac:spMkLst>
            <pc:docMk/>
            <pc:sldMk cId="2958645681" sldId="33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BAB03FBC-2BE1-4A2A-8417-FA6A6FD64406}" dt="2018-11-25T19:59:22.576" v="662" actId="20577"/>
        <pc:sldMkLst>
          <pc:docMk/>
          <pc:sldMk cId="4242961138" sldId="333"/>
        </pc:sldMkLst>
        <pc:spChg chg="mod">
          <ac:chgData name="Andreas Aschauer" userId="5ea8dffe7c0a2ba5" providerId="LiveId" clId="{BAB03FBC-2BE1-4A2A-8417-FA6A6FD64406}" dt="2018-11-25T19:59:22.576" v="662" actId="20577"/>
          <ac:spMkLst>
            <pc:docMk/>
            <pc:sldMk cId="4242961138" sldId="333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20:03:40.727" v="702" actId="20577"/>
        <pc:sldMkLst>
          <pc:docMk/>
          <pc:sldMk cId="865862864" sldId="334"/>
        </pc:sldMkLst>
        <pc:spChg chg="mod">
          <ac:chgData name="Andreas Aschauer" userId="5ea8dffe7c0a2ba5" providerId="LiveId" clId="{BAB03FBC-2BE1-4A2A-8417-FA6A6FD64406}" dt="2018-11-25T20:03:40.727" v="702" actId="20577"/>
          <ac:spMkLst>
            <pc:docMk/>
            <pc:sldMk cId="865862864" sldId="334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BE9420C5-135E-422C-A9FE-5C99CDE4A996}"/>
    <pc:docChg chg="custSel modSld">
      <pc:chgData name="Andreas Aschauer" userId="5ea8dffe7c0a2ba5" providerId="LiveId" clId="{BE9420C5-135E-422C-A9FE-5C99CDE4A996}" dt="2021-12-10T13:30:15.707" v="169"/>
      <pc:docMkLst>
        <pc:docMk/>
      </pc:docMkLst>
      <pc:sldChg chg="addSp delSp modSp mod">
        <pc:chgData name="Andreas Aschauer" userId="5ea8dffe7c0a2ba5" providerId="LiveId" clId="{BE9420C5-135E-422C-A9FE-5C99CDE4A996}" dt="2021-12-10T13:30:15.707" v="169"/>
        <pc:sldMkLst>
          <pc:docMk/>
          <pc:sldMk cId="2243297472" sldId="335"/>
        </pc:sldMkLst>
        <pc:spChg chg="del">
          <ac:chgData name="Andreas Aschauer" userId="5ea8dffe7c0a2ba5" providerId="LiveId" clId="{BE9420C5-135E-422C-A9FE-5C99CDE4A996}" dt="2021-12-10T13:30:10.977" v="167" actId="478"/>
          <ac:spMkLst>
            <pc:docMk/>
            <pc:sldMk cId="2243297472" sldId="335"/>
            <ac:spMk id="5" creationId="{F681E92B-7630-4FF9-9AC0-E962F5757B12}"/>
          </ac:spMkLst>
        </pc:spChg>
        <pc:grpChg chg="del mod">
          <ac:chgData name="Andreas Aschauer" userId="5ea8dffe7c0a2ba5" providerId="LiveId" clId="{BE9420C5-135E-422C-A9FE-5C99CDE4A996}" dt="2021-12-10T12:46:38.699" v="5"/>
          <ac:grpSpMkLst>
            <pc:docMk/>
            <pc:sldMk cId="2243297472" sldId="335"/>
            <ac:grpSpMk id="9" creationId="{CBCC3D68-3434-4146-A652-117D6B52E12F}"/>
          </ac:grpSpMkLst>
        </pc:grpChg>
        <pc:grpChg chg="del mod">
          <ac:chgData name="Andreas Aschauer" userId="5ea8dffe7c0a2ba5" providerId="LiveId" clId="{BE9420C5-135E-422C-A9FE-5C99CDE4A996}" dt="2021-12-10T12:48:37.276" v="25"/>
          <ac:grpSpMkLst>
            <pc:docMk/>
            <pc:sldMk cId="2243297472" sldId="335"/>
            <ac:grpSpMk id="14" creationId="{521BA7BF-E521-4282-ABE3-F3A370576318}"/>
          </ac:grpSpMkLst>
        </pc:grpChg>
        <pc:grpChg chg="del mod">
          <ac:chgData name="Andreas Aschauer" userId="5ea8dffe7c0a2ba5" providerId="LiveId" clId="{BE9420C5-135E-422C-A9FE-5C99CDE4A996}" dt="2021-12-10T12:47:12.652" v="23"/>
          <ac:grpSpMkLst>
            <pc:docMk/>
            <pc:sldMk cId="2243297472" sldId="335"/>
            <ac:grpSpMk id="25" creationId="{4FD88871-BFAC-4911-8B40-BE6FEEFB9E0A}"/>
          </ac:grpSpMkLst>
        </pc:grpChg>
        <pc:grpChg chg="del mod">
          <ac:chgData name="Andreas Aschauer" userId="5ea8dffe7c0a2ba5" providerId="LiveId" clId="{BE9420C5-135E-422C-A9FE-5C99CDE4A996}" dt="2021-12-10T12:48:41.349" v="28"/>
          <ac:grpSpMkLst>
            <pc:docMk/>
            <pc:sldMk cId="2243297472" sldId="335"/>
            <ac:grpSpMk id="28" creationId="{9BAD6AA4-FF5F-46E8-99E9-36C6AB79A8FC}"/>
          </ac:grpSpMkLst>
        </pc:grpChg>
        <pc:grpChg chg="del mod">
          <ac:chgData name="Andreas Aschauer" userId="5ea8dffe7c0a2ba5" providerId="LiveId" clId="{BE9420C5-135E-422C-A9FE-5C99CDE4A996}" dt="2021-12-10T12:48:41.349" v="28"/>
          <ac:grpSpMkLst>
            <pc:docMk/>
            <pc:sldMk cId="2243297472" sldId="335"/>
            <ac:grpSpMk id="30" creationId="{ACE9D838-E36F-4765-8075-30D2F7CFF3A8}"/>
          </ac:grpSpMkLst>
        </pc:grpChg>
        <pc:grpChg chg="del mod">
          <ac:chgData name="Andreas Aschauer" userId="5ea8dffe7c0a2ba5" providerId="LiveId" clId="{BE9420C5-135E-422C-A9FE-5C99CDE4A996}" dt="2021-12-10T12:48:47.662" v="32"/>
          <ac:grpSpMkLst>
            <pc:docMk/>
            <pc:sldMk cId="2243297472" sldId="335"/>
            <ac:grpSpMk id="33" creationId="{19B9BC73-B6E8-4557-A606-763F5C55DD08}"/>
          </ac:grpSpMkLst>
        </pc:grpChg>
        <pc:grpChg chg="del mod">
          <ac:chgData name="Andreas Aschauer" userId="5ea8dffe7c0a2ba5" providerId="LiveId" clId="{BE9420C5-135E-422C-A9FE-5C99CDE4A996}" dt="2021-12-10T12:48:50.078" v="34"/>
          <ac:grpSpMkLst>
            <pc:docMk/>
            <pc:sldMk cId="2243297472" sldId="335"/>
            <ac:grpSpMk id="37" creationId="{1B4A13D7-593B-4DF7-B6BB-0462445ECB04}"/>
          </ac:grpSpMkLst>
        </pc:grpChg>
        <pc:grpChg chg="del mod">
          <ac:chgData name="Andreas Aschauer" userId="5ea8dffe7c0a2ba5" providerId="LiveId" clId="{BE9420C5-135E-422C-A9FE-5C99CDE4A996}" dt="2021-12-10T12:48:56.431" v="36"/>
          <ac:grpSpMkLst>
            <pc:docMk/>
            <pc:sldMk cId="2243297472" sldId="335"/>
            <ac:grpSpMk id="39" creationId="{227FF263-9E71-474A-8612-9A5542FB9B65}"/>
          </ac:grpSpMkLst>
        </pc:grpChg>
        <pc:grpChg chg="del mod">
          <ac:chgData name="Andreas Aschauer" userId="5ea8dffe7c0a2ba5" providerId="LiveId" clId="{BE9420C5-135E-422C-A9FE-5C99CDE4A996}" dt="2021-12-10T12:49:00.496" v="44"/>
          <ac:grpSpMkLst>
            <pc:docMk/>
            <pc:sldMk cId="2243297472" sldId="335"/>
            <ac:grpSpMk id="41" creationId="{A70C7819-565A-4033-82E8-B3511CC358A3}"/>
          </ac:grpSpMkLst>
        </pc:grpChg>
        <pc:grpChg chg="del mod">
          <ac:chgData name="Andreas Aschauer" userId="5ea8dffe7c0a2ba5" providerId="LiveId" clId="{BE9420C5-135E-422C-A9FE-5C99CDE4A996}" dt="2021-12-10T13:30:15.048" v="168"/>
          <ac:grpSpMkLst>
            <pc:docMk/>
            <pc:sldMk cId="2243297472" sldId="335"/>
            <ac:grpSpMk id="49" creationId="{EF942E78-29DA-4860-AEAA-D31C8528E4EE}"/>
          </ac:grpSpMkLst>
        </pc:grpChg>
        <pc:grpChg chg="del mod">
          <ac:chgData name="Andreas Aschauer" userId="5ea8dffe7c0a2ba5" providerId="LiveId" clId="{BE9420C5-135E-422C-A9FE-5C99CDE4A996}" dt="2021-12-10T13:08:07.413" v="148"/>
          <ac:grpSpMkLst>
            <pc:docMk/>
            <pc:sldMk cId="2243297472" sldId="335"/>
            <ac:grpSpMk id="52" creationId="{26A06B5D-A28B-473C-84B5-7CBC3BA9DF57}"/>
          </ac:grpSpMkLst>
        </pc:grpChg>
        <pc:grpChg chg="del mod">
          <ac:chgData name="Andreas Aschauer" userId="5ea8dffe7c0a2ba5" providerId="LiveId" clId="{BE9420C5-135E-422C-A9FE-5C99CDE4A996}" dt="2021-12-10T12:51:41.550" v="85"/>
          <ac:grpSpMkLst>
            <pc:docMk/>
            <pc:sldMk cId="2243297472" sldId="335"/>
            <ac:grpSpMk id="56" creationId="{F205D03E-4A54-4433-B01E-096C7C0DB648}"/>
          </ac:grpSpMkLst>
        </pc:grpChg>
        <pc:grpChg chg="del mod">
          <ac:chgData name="Andreas Aschauer" userId="5ea8dffe7c0a2ba5" providerId="LiveId" clId="{BE9420C5-135E-422C-A9FE-5C99CDE4A996}" dt="2021-12-10T12:51:41.550" v="85"/>
          <ac:grpSpMkLst>
            <pc:docMk/>
            <pc:sldMk cId="2243297472" sldId="335"/>
            <ac:grpSpMk id="59" creationId="{52E3A91B-605E-467C-9DE1-E58E65FF6064}"/>
          </ac:grpSpMkLst>
        </pc:grpChg>
        <pc:grpChg chg="del mod">
          <ac:chgData name="Andreas Aschauer" userId="5ea8dffe7c0a2ba5" providerId="LiveId" clId="{BE9420C5-135E-422C-A9FE-5C99CDE4A996}" dt="2021-12-10T12:51:44.831" v="87"/>
          <ac:grpSpMkLst>
            <pc:docMk/>
            <pc:sldMk cId="2243297472" sldId="335"/>
            <ac:grpSpMk id="62" creationId="{F3827ABC-1E33-4724-849A-5684940EF26A}"/>
          </ac:grpSpMkLst>
        </pc:grpChg>
        <pc:grpChg chg="del mod">
          <ac:chgData name="Andreas Aschauer" userId="5ea8dffe7c0a2ba5" providerId="LiveId" clId="{BE9420C5-135E-422C-A9FE-5C99CDE4A996}" dt="2021-12-10T12:51:51.292" v="95"/>
          <ac:grpSpMkLst>
            <pc:docMk/>
            <pc:sldMk cId="2243297472" sldId="335"/>
            <ac:grpSpMk id="64" creationId="{0C87DC60-52D3-40DF-AFE2-BE40B28788F8}"/>
          </ac:grpSpMkLst>
        </pc:grpChg>
        <pc:grpChg chg="del mod">
          <ac:chgData name="Andreas Aschauer" userId="5ea8dffe7c0a2ba5" providerId="LiveId" clId="{BE9420C5-135E-422C-A9FE-5C99CDE4A996}" dt="2021-12-10T12:51:51.292" v="95"/>
          <ac:grpSpMkLst>
            <pc:docMk/>
            <pc:sldMk cId="2243297472" sldId="335"/>
            <ac:grpSpMk id="68" creationId="{481264AE-4A6A-4C86-9754-106F7CDACEDC}"/>
          </ac:grpSpMkLst>
        </pc:grpChg>
        <pc:grpChg chg="del mod">
          <ac:chgData name="Andreas Aschauer" userId="5ea8dffe7c0a2ba5" providerId="LiveId" clId="{BE9420C5-135E-422C-A9FE-5C99CDE4A996}" dt="2021-12-10T12:51:53.312" v="99"/>
          <ac:grpSpMkLst>
            <pc:docMk/>
            <pc:sldMk cId="2243297472" sldId="335"/>
            <ac:grpSpMk id="72" creationId="{4B765A96-DDBB-4EA2-951D-AC5C5D5670A2}"/>
          </ac:grpSpMkLst>
        </pc:grpChg>
        <pc:grpChg chg="del mod">
          <ac:chgData name="Andreas Aschauer" userId="5ea8dffe7c0a2ba5" providerId="LiveId" clId="{BE9420C5-135E-422C-A9FE-5C99CDE4A996}" dt="2021-12-10T12:51:59.794" v="107"/>
          <ac:grpSpMkLst>
            <pc:docMk/>
            <pc:sldMk cId="2243297472" sldId="335"/>
            <ac:grpSpMk id="76" creationId="{81EB8C59-DBF9-48A6-968D-BFFE09B837D6}"/>
          </ac:grpSpMkLst>
        </pc:grpChg>
        <pc:grpChg chg="del mod">
          <ac:chgData name="Andreas Aschauer" userId="5ea8dffe7c0a2ba5" providerId="LiveId" clId="{BE9420C5-135E-422C-A9FE-5C99CDE4A996}" dt="2021-12-10T12:51:59.794" v="107"/>
          <ac:grpSpMkLst>
            <pc:docMk/>
            <pc:sldMk cId="2243297472" sldId="335"/>
            <ac:grpSpMk id="78" creationId="{AFD844EA-5265-4002-B46F-4737F5FC750D}"/>
          </ac:grpSpMkLst>
        </pc:grpChg>
        <pc:grpChg chg="del mod">
          <ac:chgData name="Andreas Aschauer" userId="5ea8dffe7c0a2ba5" providerId="LiveId" clId="{BE9420C5-135E-422C-A9FE-5C99CDE4A996}" dt="2021-12-10T12:52:01.262" v="110"/>
          <ac:grpSpMkLst>
            <pc:docMk/>
            <pc:sldMk cId="2243297472" sldId="335"/>
            <ac:grpSpMk id="84" creationId="{88792441-D3E5-4CDA-8EF9-C50DBC65A6EC}"/>
          </ac:grpSpMkLst>
        </pc:grpChg>
        <pc:grpChg chg="del mod">
          <ac:chgData name="Andreas Aschauer" userId="5ea8dffe7c0a2ba5" providerId="LiveId" clId="{BE9420C5-135E-422C-A9FE-5C99CDE4A996}" dt="2021-12-10T12:53:29.316" v="135"/>
          <ac:grpSpMkLst>
            <pc:docMk/>
            <pc:sldMk cId="2243297472" sldId="335"/>
            <ac:grpSpMk id="87" creationId="{4E07E4CE-6D30-46B9-A49D-64E60A5521AE}"/>
          </ac:grpSpMkLst>
        </pc:grpChg>
        <pc:grpChg chg="del mod">
          <ac:chgData name="Andreas Aschauer" userId="5ea8dffe7c0a2ba5" providerId="LiveId" clId="{BE9420C5-135E-422C-A9FE-5C99CDE4A996}" dt="2021-12-10T13:08:07.413" v="148"/>
          <ac:grpSpMkLst>
            <pc:docMk/>
            <pc:sldMk cId="2243297472" sldId="335"/>
            <ac:grpSpMk id="94" creationId="{6AC4AF7E-4012-42A2-8CCD-2CBAA4049215}"/>
          </ac:grpSpMkLst>
        </pc:grpChg>
        <pc:grpChg chg="del mod">
          <ac:chgData name="Andreas Aschauer" userId="5ea8dffe7c0a2ba5" providerId="LiveId" clId="{BE9420C5-135E-422C-A9FE-5C99CDE4A996}" dt="2021-12-10T12:53:35.649" v="143"/>
          <ac:grpSpMkLst>
            <pc:docMk/>
            <pc:sldMk cId="2243297472" sldId="335"/>
            <ac:grpSpMk id="95" creationId="{69D55389-8861-48B6-95BE-EC0266C54D6C}"/>
          </ac:grpSpMkLst>
        </pc:grpChg>
        <pc:grpChg chg="del mod">
          <ac:chgData name="Andreas Aschauer" userId="5ea8dffe7c0a2ba5" providerId="LiveId" clId="{BE9420C5-135E-422C-A9FE-5C99CDE4A996}" dt="2021-12-10T13:08:07.413" v="148"/>
          <ac:grpSpMkLst>
            <pc:docMk/>
            <pc:sldMk cId="2243297472" sldId="335"/>
            <ac:grpSpMk id="96" creationId="{238BB305-78B0-4502-827C-72698E0188F6}"/>
          </ac:grpSpMkLst>
        </pc:grpChg>
        <pc:grpChg chg="del mod">
          <ac:chgData name="Andreas Aschauer" userId="5ea8dffe7c0a2ba5" providerId="LiveId" clId="{BE9420C5-135E-422C-A9FE-5C99CDE4A996}" dt="2021-12-10T13:08:10.896" v="151"/>
          <ac:grpSpMkLst>
            <pc:docMk/>
            <pc:sldMk cId="2243297472" sldId="335"/>
            <ac:grpSpMk id="101" creationId="{0C9AB39E-455E-4345-96AC-B4395B3659D9}"/>
          </ac:grpSpMkLst>
        </pc:grpChg>
        <pc:grpChg chg="del mod">
          <ac:chgData name="Andreas Aschauer" userId="5ea8dffe7c0a2ba5" providerId="LiveId" clId="{BE9420C5-135E-422C-A9FE-5C99CDE4A996}" dt="2021-12-10T13:10:51.654" v="164"/>
          <ac:grpSpMkLst>
            <pc:docMk/>
            <pc:sldMk cId="2243297472" sldId="335"/>
            <ac:grpSpMk id="104" creationId="{86B57084-D6E1-4E49-83F1-96904008CD46}"/>
          </ac:grpSpMkLst>
        </pc:grpChg>
        <pc:inkChg chg="add mod">
          <ac:chgData name="Andreas Aschauer" userId="5ea8dffe7c0a2ba5" providerId="LiveId" clId="{BE9420C5-135E-422C-A9FE-5C99CDE4A996}" dt="2021-12-10T12:46:38.699" v="5"/>
          <ac:inkMkLst>
            <pc:docMk/>
            <pc:sldMk cId="2243297472" sldId="335"/>
            <ac:inkMk id="3" creationId="{9E6CB002-091F-4F4D-874A-3C4C40441244}"/>
          </ac:inkMkLst>
        </pc:inkChg>
        <pc:inkChg chg="add del mod">
          <ac:chgData name="Andreas Aschauer" userId="5ea8dffe7c0a2ba5" providerId="LiveId" clId="{BE9420C5-135E-422C-A9FE-5C99CDE4A996}" dt="2021-12-10T12:46:38.699" v="5"/>
          <ac:inkMkLst>
            <pc:docMk/>
            <pc:sldMk cId="2243297472" sldId="335"/>
            <ac:inkMk id="8" creationId="{93734C7C-5582-4C69-AF04-2490BDE6C256}"/>
          </ac:inkMkLst>
        </pc:inkChg>
        <pc:inkChg chg="add del">
          <ac:chgData name="Andreas Aschauer" userId="5ea8dffe7c0a2ba5" providerId="LiveId" clId="{BE9420C5-135E-422C-A9FE-5C99CDE4A996}" dt="2021-12-10T12:46:38.688" v="4"/>
          <ac:inkMkLst>
            <pc:docMk/>
            <pc:sldMk cId="2243297472" sldId="335"/>
            <ac:inkMk id="10" creationId="{BCDAD652-3974-4759-8B16-30F713C13674}"/>
          </ac:inkMkLst>
        </pc:inkChg>
        <pc:inkChg chg="add del">
          <ac:chgData name="Andreas Aschauer" userId="5ea8dffe7c0a2ba5" providerId="LiveId" clId="{BE9420C5-135E-422C-A9FE-5C99CDE4A996}" dt="2021-12-10T13:30:09.223" v="166"/>
          <ac:inkMkLst>
            <pc:docMk/>
            <pc:sldMk cId="2243297472" sldId="335"/>
            <ac:inkMk id="11" creationId="{B15F4010-CB8A-4202-83E5-FE35FD37F042}"/>
          </ac:inkMkLst>
        </pc:inkChg>
        <pc:inkChg chg="add del mod">
          <ac:chgData name="Andreas Aschauer" userId="5ea8dffe7c0a2ba5" providerId="LiveId" clId="{BE9420C5-135E-422C-A9FE-5C99CDE4A996}" dt="2021-12-10T12:51:31.862" v="56"/>
          <ac:inkMkLst>
            <pc:docMk/>
            <pc:sldMk cId="2243297472" sldId="335"/>
            <ac:inkMk id="12" creationId="{257CDE1D-5AE6-4D1F-95BB-75E399A41BF1}"/>
          </ac:inkMkLst>
        </pc:inkChg>
        <pc:inkChg chg="add del mod">
          <ac:chgData name="Andreas Aschauer" userId="5ea8dffe7c0a2ba5" providerId="LiveId" clId="{BE9420C5-135E-422C-A9FE-5C99CDE4A996}" dt="2021-12-10T12:51:31.869" v="68"/>
          <ac:inkMkLst>
            <pc:docMk/>
            <pc:sldMk cId="2243297472" sldId="335"/>
            <ac:inkMk id="13" creationId="{A7A7AAA7-1D92-4455-85BE-B8FABDD125B4}"/>
          </ac:inkMkLst>
        </pc:inkChg>
        <pc:inkChg chg="add del">
          <ac:chgData name="Andreas Aschauer" userId="5ea8dffe7c0a2ba5" providerId="LiveId" clId="{BE9420C5-135E-422C-A9FE-5C99CDE4A996}" dt="2021-12-10T12:51:32.442" v="75"/>
          <ac:inkMkLst>
            <pc:docMk/>
            <pc:sldMk cId="2243297472" sldId="335"/>
            <ac:inkMk id="15" creationId="{4A80BBBD-58CA-46B7-AF8C-961E0B81AC87}"/>
          </ac:inkMkLst>
        </pc:inkChg>
        <pc:inkChg chg="add del">
          <ac:chgData name="Andreas Aschauer" userId="5ea8dffe7c0a2ba5" providerId="LiveId" clId="{BE9420C5-135E-422C-A9FE-5C99CDE4A996}" dt="2021-12-10T12:51:31.869" v="69"/>
          <ac:inkMkLst>
            <pc:docMk/>
            <pc:sldMk cId="2243297472" sldId="335"/>
            <ac:inkMk id="16" creationId="{2A41D228-21D9-464F-8191-2BB7E83A6C04}"/>
          </ac:inkMkLst>
        </pc:inkChg>
        <pc:inkChg chg="add del mod">
          <ac:chgData name="Andreas Aschauer" userId="5ea8dffe7c0a2ba5" providerId="LiveId" clId="{BE9420C5-135E-422C-A9FE-5C99CDE4A996}" dt="2021-12-10T12:51:31.866" v="63"/>
          <ac:inkMkLst>
            <pc:docMk/>
            <pc:sldMk cId="2243297472" sldId="335"/>
            <ac:inkMk id="17" creationId="{BF490593-1825-4439-BC53-90BBA9D2F5E0}"/>
          </ac:inkMkLst>
        </pc:inkChg>
        <pc:inkChg chg="add del mod">
          <ac:chgData name="Andreas Aschauer" userId="5ea8dffe7c0a2ba5" providerId="LiveId" clId="{BE9420C5-135E-422C-A9FE-5C99CDE4A996}" dt="2021-12-10T13:30:15.707" v="169"/>
          <ac:inkMkLst>
            <pc:docMk/>
            <pc:sldMk cId="2243297472" sldId="335"/>
            <ac:inkMk id="18" creationId="{7755456D-7358-4E23-BE27-BCFE05D3F6FC}"/>
          </ac:inkMkLst>
        </pc:inkChg>
        <pc:inkChg chg="add del mod">
          <ac:chgData name="Andreas Aschauer" userId="5ea8dffe7c0a2ba5" providerId="LiveId" clId="{BE9420C5-135E-422C-A9FE-5C99CDE4A996}" dt="2021-12-10T12:51:31.855" v="48"/>
          <ac:inkMkLst>
            <pc:docMk/>
            <pc:sldMk cId="2243297472" sldId="335"/>
            <ac:inkMk id="19" creationId="{57B561EB-A3AF-43CA-AE0A-B682F5E71D59}"/>
          </ac:inkMkLst>
        </pc:inkChg>
        <pc:inkChg chg="add del mod">
          <ac:chgData name="Andreas Aschauer" userId="5ea8dffe7c0a2ba5" providerId="LiveId" clId="{BE9420C5-135E-422C-A9FE-5C99CDE4A996}" dt="2021-12-10T12:51:31.872" v="73"/>
          <ac:inkMkLst>
            <pc:docMk/>
            <pc:sldMk cId="2243297472" sldId="335"/>
            <ac:inkMk id="20" creationId="{C0BD39E7-D7CB-4A3A-8A1A-E4B27AF70E2D}"/>
          </ac:inkMkLst>
        </pc:inkChg>
        <pc:inkChg chg="add del mod">
          <ac:chgData name="Andreas Aschauer" userId="5ea8dffe7c0a2ba5" providerId="LiveId" clId="{BE9420C5-135E-422C-A9FE-5C99CDE4A996}" dt="2021-12-10T12:51:31.863" v="58"/>
          <ac:inkMkLst>
            <pc:docMk/>
            <pc:sldMk cId="2243297472" sldId="335"/>
            <ac:inkMk id="21" creationId="{010CACB0-6994-4144-9069-82DAD41FE5B5}"/>
          </ac:inkMkLst>
        </pc:inkChg>
        <pc:inkChg chg="add del mod">
          <ac:chgData name="Andreas Aschauer" userId="5ea8dffe7c0a2ba5" providerId="LiveId" clId="{BE9420C5-135E-422C-A9FE-5C99CDE4A996}" dt="2021-12-10T13:30:15.048" v="168"/>
          <ac:inkMkLst>
            <pc:docMk/>
            <pc:sldMk cId="2243297472" sldId="335"/>
            <ac:inkMk id="22" creationId="{188BE6CC-FE54-433D-8C9C-68935FFABD9A}"/>
          </ac:inkMkLst>
        </pc:inkChg>
        <pc:inkChg chg="add del mod">
          <ac:chgData name="Andreas Aschauer" userId="5ea8dffe7c0a2ba5" providerId="LiveId" clId="{BE9420C5-135E-422C-A9FE-5C99CDE4A996}" dt="2021-12-10T12:51:32.441" v="74"/>
          <ac:inkMkLst>
            <pc:docMk/>
            <pc:sldMk cId="2243297472" sldId="335"/>
            <ac:inkMk id="23" creationId="{6961744D-1600-4E1A-8EF8-E739999FAF0B}"/>
          </ac:inkMkLst>
        </pc:inkChg>
        <pc:inkChg chg="add del mod">
          <ac:chgData name="Andreas Aschauer" userId="5ea8dffe7c0a2ba5" providerId="LiveId" clId="{BE9420C5-135E-422C-A9FE-5C99CDE4A996}" dt="2021-12-10T12:51:31.866" v="64"/>
          <ac:inkMkLst>
            <pc:docMk/>
            <pc:sldMk cId="2243297472" sldId="335"/>
            <ac:inkMk id="24" creationId="{B7EF73C9-B8C8-4E76-9DCF-052CA9C117D4}"/>
          </ac:inkMkLst>
        </pc:inkChg>
        <pc:inkChg chg="add del mod">
          <ac:chgData name="Andreas Aschauer" userId="5ea8dffe7c0a2ba5" providerId="LiveId" clId="{BE9420C5-135E-422C-A9FE-5C99CDE4A996}" dt="2021-12-10T12:51:31.856" v="49"/>
          <ac:inkMkLst>
            <pc:docMk/>
            <pc:sldMk cId="2243297472" sldId="335"/>
            <ac:inkMk id="26" creationId="{0A1154CC-1F38-4815-883D-12FCF880BE3E}"/>
          </ac:inkMkLst>
        </pc:inkChg>
        <pc:inkChg chg="add del mod">
          <ac:chgData name="Andreas Aschauer" userId="5ea8dffe7c0a2ba5" providerId="LiveId" clId="{BE9420C5-135E-422C-A9FE-5C99CDE4A996}" dt="2021-12-10T12:51:31.870" v="70"/>
          <ac:inkMkLst>
            <pc:docMk/>
            <pc:sldMk cId="2243297472" sldId="335"/>
            <ac:inkMk id="27" creationId="{D63A1550-B096-41FF-A52D-DA547121D156}"/>
          </ac:inkMkLst>
        </pc:inkChg>
        <pc:inkChg chg="add del mod">
          <ac:chgData name="Andreas Aschauer" userId="5ea8dffe7c0a2ba5" providerId="LiveId" clId="{BE9420C5-135E-422C-A9FE-5C99CDE4A996}" dt="2021-12-10T12:51:31.864" v="60"/>
          <ac:inkMkLst>
            <pc:docMk/>
            <pc:sldMk cId="2243297472" sldId="335"/>
            <ac:inkMk id="29" creationId="{4E8B83EC-F5E7-47C8-BB14-2708DC94BCF4}"/>
          </ac:inkMkLst>
        </pc:inkChg>
        <pc:inkChg chg="add del mod">
          <ac:chgData name="Andreas Aschauer" userId="5ea8dffe7c0a2ba5" providerId="LiveId" clId="{BE9420C5-135E-422C-A9FE-5C99CDE4A996}" dt="2021-12-10T12:51:31.868" v="67"/>
          <ac:inkMkLst>
            <pc:docMk/>
            <pc:sldMk cId="2243297472" sldId="335"/>
            <ac:inkMk id="31" creationId="{CAA28D48-D2FE-40DE-9DF5-EACA971FBB43}"/>
          </ac:inkMkLst>
        </pc:inkChg>
        <pc:inkChg chg="add del mod">
          <ac:chgData name="Andreas Aschauer" userId="5ea8dffe7c0a2ba5" providerId="LiveId" clId="{BE9420C5-135E-422C-A9FE-5C99CDE4A996}" dt="2021-12-10T12:51:31.861" v="54"/>
          <ac:inkMkLst>
            <pc:docMk/>
            <pc:sldMk cId="2243297472" sldId="335"/>
            <ac:inkMk id="32" creationId="{734DB2A8-4923-42C9-B908-670A8DE3E27B}"/>
          </ac:inkMkLst>
        </pc:inkChg>
        <pc:inkChg chg="add del mod">
          <ac:chgData name="Andreas Aschauer" userId="5ea8dffe7c0a2ba5" providerId="LiveId" clId="{BE9420C5-135E-422C-A9FE-5C99CDE4A996}" dt="2021-12-10T12:51:31.871" v="71"/>
          <ac:inkMkLst>
            <pc:docMk/>
            <pc:sldMk cId="2243297472" sldId="335"/>
            <ac:inkMk id="34" creationId="{DE57291D-FDBA-4F8A-8AA1-E16D2979AB1C}"/>
          </ac:inkMkLst>
        </pc:inkChg>
        <pc:inkChg chg="add del mod">
          <ac:chgData name="Andreas Aschauer" userId="5ea8dffe7c0a2ba5" providerId="LiveId" clId="{BE9420C5-135E-422C-A9FE-5C99CDE4A996}" dt="2021-12-10T12:51:31.863" v="57"/>
          <ac:inkMkLst>
            <pc:docMk/>
            <pc:sldMk cId="2243297472" sldId="335"/>
            <ac:inkMk id="35" creationId="{9DF748CF-9318-48F1-8E52-019D35401DE2}"/>
          </ac:inkMkLst>
        </pc:inkChg>
        <pc:inkChg chg="add del mod">
          <ac:chgData name="Andreas Aschauer" userId="5ea8dffe7c0a2ba5" providerId="LiveId" clId="{BE9420C5-135E-422C-A9FE-5C99CDE4A996}" dt="2021-12-10T12:51:31.858" v="51"/>
          <ac:inkMkLst>
            <pc:docMk/>
            <pc:sldMk cId="2243297472" sldId="335"/>
            <ac:inkMk id="36" creationId="{FEC62098-3590-4BDA-9025-1146CBF31CBA}"/>
          </ac:inkMkLst>
        </pc:inkChg>
        <pc:inkChg chg="add del mod">
          <ac:chgData name="Andreas Aschauer" userId="5ea8dffe7c0a2ba5" providerId="LiveId" clId="{BE9420C5-135E-422C-A9FE-5C99CDE4A996}" dt="2021-12-10T12:51:31.857" v="50"/>
          <ac:inkMkLst>
            <pc:docMk/>
            <pc:sldMk cId="2243297472" sldId="335"/>
            <ac:inkMk id="38" creationId="{09B9C7E9-BCD2-417B-BBBA-2D59E2C7BAAE}"/>
          </ac:inkMkLst>
        </pc:inkChg>
        <pc:inkChg chg="add del mod">
          <ac:chgData name="Andreas Aschauer" userId="5ea8dffe7c0a2ba5" providerId="LiveId" clId="{BE9420C5-135E-422C-A9FE-5C99CDE4A996}" dt="2021-12-10T12:51:31.862" v="55"/>
          <ac:inkMkLst>
            <pc:docMk/>
            <pc:sldMk cId="2243297472" sldId="335"/>
            <ac:inkMk id="40" creationId="{EAC8E029-796F-4CC3-9480-38C7F9AE71B8}"/>
          </ac:inkMkLst>
        </pc:inkChg>
        <pc:inkChg chg="add del mod">
          <ac:chgData name="Andreas Aschauer" userId="5ea8dffe7c0a2ba5" providerId="LiveId" clId="{BE9420C5-135E-422C-A9FE-5C99CDE4A996}" dt="2021-12-10T12:51:31.859" v="52"/>
          <ac:inkMkLst>
            <pc:docMk/>
            <pc:sldMk cId="2243297472" sldId="335"/>
            <ac:inkMk id="42" creationId="{F7A418A1-73E9-4C44-B37A-DF875F6059F7}"/>
          </ac:inkMkLst>
        </pc:inkChg>
        <pc:inkChg chg="add del mod">
          <ac:chgData name="Andreas Aschauer" userId="5ea8dffe7c0a2ba5" providerId="LiveId" clId="{BE9420C5-135E-422C-A9FE-5C99CDE4A996}" dt="2021-12-10T12:51:31.865" v="61"/>
          <ac:inkMkLst>
            <pc:docMk/>
            <pc:sldMk cId="2243297472" sldId="335"/>
            <ac:inkMk id="43" creationId="{2F381BF7-1462-4D38-86A8-4554C025462C}"/>
          </ac:inkMkLst>
        </pc:inkChg>
        <pc:inkChg chg="add del mod">
          <ac:chgData name="Andreas Aschauer" userId="5ea8dffe7c0a2ba5" providerId="LiveId" clId="{BE9420C5-135E-422C-A9FE-5C99CDE4A996}" dt="2021-12-10T12:51:31.865" v="62"/>
          <ac:inkMkLst>
            <pc:docMk/>
            <pc:sldMk cId="2243297472" sldId="335"/>
            <ac:inkMk id="44" creationId="{B559992D-79F3-40FA-85F8-25F087D2A4F5}"/>
          </ac:inkMkLst>
        </pc:inkChg>
        <pc:inkChg chg="add del mod">
          <ac:chgData name="Andreas Aschauer" userId="5ea8dffe7c0a2ba5" providerId="LiveId" clId="{BE9420C5-135E-422C-A9FE-5C99CDE4A996}" dt="2021-12-10T12:51:31.864" v="59"/>
          <ac:inkMkLst>
            <pc:docMk/>
            <pc:sldMk cId="2243297472" sldId="335"/>
            <ac:inkMk id="45" creationId="{1B344E41-4927-4381-ACFE-61B806FB106E}"/>
          </ac:inkMkLst>
        </pc:inkChg>
        <pc:inkChg chg="add del mod">
          <ac:chgData name="Andreas Aschauer" userId="5ea8dffe7c0a2ba5" providerId="LiveId" clId="{BE9420C5-135E-422C-A9FE-5C99CDE4A996}" dt="2021-12-10T12:51:31.866" v="65"/>
          <ac:inkMkLst>
            <pc:docMk/>
            <pc:sldMk cId="2243297472" sldId="335"/>
            <ac:inkMk id="46" creationId="{0A090813-4D92-4753-AB28-02F269D572C7}"/>
          </ac:inkMkLst>
        </pc:inkChg>
        <pc:inkChg chg="add del mod">
          <ac:chgData name="Andreas Aschauer" userId="5ea8dffe7c0a2ba5" providerId="LiveId" clId="{BE9420C5-135E-422C-A9FE-5C99CDE4A996}" dt="2021-12-10T12:51:31.867" v="66"/>
          <ac:inkMkLst>
            <pc:docMk/>
            <pc:sldMk cId="2243297472" sldId="335"/>
            <ac:inkMk id="47" creationId="{5D0FED29-44FC-4AA1-B1FE-4CA3A5D6CD44}"/>
          </ac:inkMkLst>
        </pc:inkChg>
        <pc:inkChg chg="add del mod">
          <ac:chgData name="Andreas Aschauer" userId="5ea8dffe7c0a2ba5" providerId="LiveId" clId="{BE9420C5-135E-422C-A9FE-5C99CDE4A996}" dt="2021-12-10T12:51:31.871" v="72"/>
          <ac:inkMkLst>
            <pc:docMk/>
            <pc:sldMk cId="2243297472" sldId="335"/>
            <ac:inkMk id="48" creationId="{BE99D143-E8D2-4120-B4E5-8230EEB44B51}"/>
          </ac:inkMkLst>
        </pc:inkChg>
        <pc:inkChg chg="add del mod">
          <ac:chgData name="Andreas Aschauer" userId="5ea8dffe7c0a2ba5" providerId="LiveId" clId="{BE9420C5-135E-422C-A9FE-5C99CDE4A996}" dt="2021-12-10T13:10:50.801" v="152"/>
          <ac:inkMkLst>
            <pc:docMk/>
            <pc:sldMk cId="2243297472" sldId="335"/>
            <ac:inkMk id="50" creationId="{7DF621CB-9FA9-40F7-AFC3-0E5103D6989C}"/>
          </ac:inkMkLst>
        </pc:inkChg>
        <pc:inkChg chg="add del mod">
          <ac:chgData name="Andreas Aschauer" userId="5ea8dffe7c0a2ba5" providerId="LiveId" clId="{BE9420C5-135E-422C-A9FE-5C99CDE4A996}" dt="2021-12-10T13:10:51.656" v="165"/>
          <ac:inkMkLst>
            <pc:docMk/>
            <pc:sldMk cId="2243297472" sldId="335"/>
            <ac:inkMk id="51" creationId="{F53795AA-2ABF-4594-AC8C-673FA5C8FD79}"/>
          </ac:inkMkLst>
        </pc:inkChg>
        <pc:inkChg chg="add del mod">
          <ac:chgData name="Andreas Aschauer" userId="5ea8dffe7c0a2ba5" providerId="LiveId" clId="{BE9420C5-135E-422C-A9FE-5C99CDE4A996}" dt="2021-12-10T12:53:29.315" v="134"/>
          <ac:inkMkLst>
            <pc:docMk/>
            <pc:sldMk cId="2243297472" sldId="335"/>
            <ac:inkMk id="53" creationId="{84F21124-CE63-408A-8C5B-88C4BC6F71D7}"/>
          </ac:inkMkLst>
        </pc:inkChg>
        <pc:inkChg chg="add del mod">
          <ac:chgData name="Andreas Aschauer" userId="5ea8dffe7c0a2ba5" providerId="LiveId" clId="{BE9420C5-135E-422C-A9FE-5C99CDE4A996}" dt="2021-12-10T12:53:29.315" v="133"/>
          <ac:inkMkLst>
            <pc:docMk/>
            <pc:sldMk cId="2243297472" sldId="335"/>
            <ac:inkMk id="54" creationId="{F1259CCC-B6BB-48AE-A011-442A95263341}"/>
          </ac:inkMkLst>
        </pc:inkChg>
        <pc:inkChg chg="add del mod">
          <ac:chgData name="Andreas Aschauer" userId="5ea8dffe7c0a2ba5" providerId="LiveId" clId="{BE9420C5-135E-422C-A9FE-5C99CDE4A996}" dt="2021-12-10T12:53:29.312" v="131"/>
          <ac:inkMkLst>
            <pc:docMk/>
            <pc:sldMk cId="2243297472" sldId="335"/>
            <ac:inkMk id="55" creationId="{2470E31E-BE8F-4EAF-8B6E-8D1D65F219BD}"/>
          </ac:inkMkLst>
        </pc:inkChg>
        <pc:inkChg chg="add del mod">
          <ac:chgData name="Andreas Aschauer" userId="5ea8dffe7c0a2ba5" providerId="LiveId" clId="{BE9420C5-135E-422C-A9FE-5C99CDE4A996}" dt="2021-12-10T12:53:24.043" v="117"/>
          <ac:inkMkLst>
            <pc:docMk/>
            <pc:sldMk cId="2243297472" sldId="335"/>
            <ac:inkMk id="57" creationId="{9DF6AAEA-8706-404D-8279-5033A5E45827}"/>
          </ac:inkMkLst>
        </pc:inkChg>
        <pc:inkChg chg="add del mod">
          <ac:chgData name="Andreas Aschauer" userId="5ea8dffe7c0a2ba5" providerId="LiveId" clId="{BE9420C5-135E-422C-A9FE-5C99CDE4A996}" dt="2021-12-10T12:53:24.044" v="118"/>
          <ac:inkMkLst>
            <pc:docMk/>
            <pc:sldMk cId="2243297472" sldId="335"/>
            <ac:inkMk id="58" creationId="{5D05CD24-1D52-4D67-A055-BF436F8ABB8A}"/>
          </ac:inkMkLst>
        </pc:inkChg>
        <pc:inkChg chg="add del mod">
          <ac:chgData name="Andreas Aschauer" userId="5ea8dffe7c0a2ba5" providerId="LiveId" clId="{BE9420C5-135E-422C-A9FE-5C99CDE4A996}" dt="2021-12-10T12:53:24.053" v="128"/>
          <ac:inkMkLst>
            <pc:docMk/>
            <pc:sldMk cId="2243297472" sldId="335"/>
            <ac:inkMk id="60" creationId="{C25167AA-5280-4013-A07C-B28C8F610AD0}"/>
          </ac:inkMkLst>
        </pc:inkChg>
        <pc:inkChg chg="add del mod">
          <ac:chgData name="Andreas Aschauer" userId="5ea8dffe7c0a2ba5" providerId="LiveId" clId="{BE9420C5-135E-422C-A9FE-5C99CDE4A996}" dt="2021-12-10T12:53:24.050" v="124"/>
          <ac:inkMkLst>
            <pc:docMk/>
            <pc:sldMk cId="2243297472" sldId="335"/>
            <ac:inkMk id="61" creationId="{B47036BB-48BD-4BFD-81DA-30587ABAE1F6}"/>
          </ac:inkMkLst>
        </pc:inkChg>
        <pc:inkChg chg="add del mod">
          <ac:chgData name="Andreas Aschauer" userId="5ea8dffe7c0a2ba5" providerId="LiveId" clId="{BE9420C5-135E-422C-A9FE-5C99CDE4A996}" dt="2021-12-10T12:53:24.042" v="116"/>
          <ac:inkMkLst>
            <pc:docMk/>
            <pc:sldMk cId="2243297472" sldId="335"/>
            <ac:inkMk id="63" creationId="{83772777-2B2A-4C13-853A-1C0FA80E68CB}"/>
          </ac:inkMkLst>
        </pc:inkChg>
        <pc:inkChg chg="add del mod">
          <ac:chgData name="Andreas Aschauer" userId="5ea8dffe7c0a2ba5" providerId="LiveId" clId="{BE9420C5-135E-422C-A9FE-5C99CDE4A996}" dt="2021-12-10T12:53:24.045" v="119"/>
          <ac:inkMkLst>
            <pc:docMk/>
            <pc:sldMk cId="2243297472" sldId="335"/>
            <ac:inkMk id="65" creationId="{72352A41-B944-450D-8EA8-A395C29E3ACD}"/>
          </ac:inkMkLst>
        </pc:inkChg>
        <pc:inkChg chg="add del mod">
          <ac:chgData name="Andreas Aschauer" userId="5ea8dffe7c0a2ba5" providerId="LiveId" clId="{BE9420C5-135E-422C-A9FE-5C99CDE4A996}" dt="2021-12-10T12:53:24.049" v="123"/>
          <ac:inkMkLst>
            <pc:docMk/>
            <pc:sldMk cId="2243297472" sldId="335"/>
            <ac:inkMk id="66" creationId="{4EE5CB44-FE49-4F8C-940E-AF70C7A0971D}"/>
          </ac:inkMkLst>
        </pc:inkChg>
        <pc:inkChg chg="add del mod">
          <ac:chgData name="Andreas Aschauer" userId="5ea8dffe7c0a2ba5" providerId="LiveId" clId="{BE9420C5-135E-422C-A9FE-5C99CDE4A996}" dt="2021-12-10T12:53:24.052" v="127"/>
          <ac:inkMkLst>
            <pc:docMk/>
            <pc:sldMk cId="2243297472" sldId="335"/>
            <ac:inkMk id="67" creationId="{6508AE70-9535-4545-B0F7-8C3444D527B9}"/>
          </ac:inkMkLst>
        </pc:inkChg>
        <pc:inkChg chg="add del mod">
          <ac:chgData name="Andreas Aschauer" userId="5ea8dffe7c0a2ba5" providerId="LiveId" clId="{BE9420C5-135E-422C-A9FE-5C99CDE4A996}" dt="2021-12-10T12:53:29.316" v="135"/>
          <ac:inkMkLst>
            <pc:docMk/>
            <pc:sldMk cId="2243297472" sldId="335"/>
            <ac:inkMk id="69" creationId="{DF42C62E-C2BC-4FC1-A417-798ECE19DA5A}"/>
          </ac:inkMkLst>
        </pc:inkChg>
        <pc:inkChg chg="add del mod">
          <ac:chgData name="Andreas Aschauer" userId="5ea8dffe7c0a2ba5" providerId="LiveId" clId="{BE9420C5-135E-422C-A9FE-5C99CDE4A996}" dt="2021-12-10T12:53:24.047" v="121"/>
          <ac:inkMkLst>
            <pc:docMk/>
            <pc:sldMk cId="2243297472" sldId="335"/>
            <ac:inkMk id="70" creationId="{1A4C056B-DEA8-416E-9D98-5DCDEE5547CD}"/>
          </ac:inkMkLst>
        </pc:inkChg>
        <pc:inkChg chg="add del mod">
          <ac:chgData name="Andreas Aschauer" userId="5ea8dffe7c0a2ba5" providerId="LiveId" clId="{BE9420C5-135E-422C-A9FE-5C99CDE4A996}" dt="2021-12-10T12:53:24.041" v="115"/>
          <ac:inkMkLst>
            <pc:docMk/>
            <pc:sldMk cId="2243297472" sldId="335"/>
            <ac:inkMk id="71" creationId="{AC8002DD-C1C1-4966-9DCF-3E5A004103AA}"/>
          </ac:inkMkLst>
        </pc:inkChg>
        <pc:inkChg chg="add del mod">
          <ac:chgData name="Andreas Aschauer" userId="5ea8dffe7c0a2ba5" providerId="LiveId" clId="{BE9420C5-135E-422C-A9FE-5C99CDE4A996}" dt="2021-12-10T12:53:24.037" v="112"/>
          <ac:inkMkLst>
            <pc:docMk/>
            <pc:sldMk cId="2243297472" sldId="335"/>
            <ac:inkMk id="73" creationId="{1D871E01-DBB0-453D-89AD-6B50FD74B875}"/>
          </ac:inkMkLst>
        </pc:inkChg>
        <pc:inkChg chg="add del mod">
          <ac:chgData name="Andreas Aschauer" userId="5ea8dffe7c0a2ba5" providerId="LiveId" clId="{BE9420C5-135E-422C-A9FE-5C99CDE4A996}" dt="2021-12-10T12:53:24.051" v="125"/>
          <ac:inkMkLst>
            <pc:docMk/>
            <pc:sldMk cId="2243297472" sldId="335"/>
            <ac:inkMk id="74" creationId="{C74250CE-3FFB-4717-B24A-D9D5C604C12C}"/>
          </ac:inkMkLst>
        </pc:inkChg>
        <pc:inkChg chg="add del mod">
          <ac:chgData name="Andreas Aschauer" userId="5ea8dffe7c0a2ba5" providerId="LiveId" clId="{BE9420C5-135E-422C-A9FE-5C99CDE4A996}" dt="2021-12-10T12:53:29.314" v="132"/>
          <ac:inkMkLst>
            <pc:docMk/>
            <pc:sldMk cId="2243297472" sldId="335"/>
            <ac:inkMk id="75" creationId="{CD813B40-99CC-462E-9528-761105E55BFD}"/>
          </ac:inkMkLst>
        </pc:inkChg>
        <pc:inkChg chg="add del mod">
          <ac:chgData name="Andreas Aschauer" userId="5ea8dffe7c0a2ba5" providerId="LiveId" clId="{BE9420C5-135E-422C-A9FE-5C99CDE4A996}" dt="2021-12-10T12:53:24.048" v="122"/>
          <ac:inkMkLst>
            <pc:docMk/>
            <pc:sldMk cId="2243297472" sldId="335"/>
            <ac:inkMk id="77" creationId="{3279A5DE-11B7-4910-BA5F-3AEB86C30E78}"/>
          </ac:inkMkLst>
        </pc:inkChg>
        <pc:inkChg chg="add del mod">
          <ac:chgData name="Andreas Aschauer" userId="5ea8dffe7c0a2ba5" providerId="LiveId" clId="{BE9420C5-135E-422C-A9FE-5C99CDE4A996}" dt="2021-12-10T12:53:24.040" v="114"/>
          <ac:inkMkLst>
            <pc:docMk/>
            <pc:sldMk cId="2243297472" sldId="335"/>
            <ac:inkMk id="79" creationId="{987683DB-EDA5-4462-A3AE-C97F00C20CD7}"/>
          </ac:inkMkLst>
        </pc:inkChg>
        <pc:inkChg chg="add del mod">
          <ac:chgData name="Andreas Aschauer" userId="5ea8dffe7c0a2ba5" providerId="LiveId" clId="{BE9420C5-135E-422C-A9FE-5C99CDE4A996}" dt="2021-12-10T12:53:24.046" v="120"/>
          <ac:inkMkLst>
            <pc:docMk/>
            <pc:sldMk cId="2243297472" sldId="335"/>
            <ac:inkMk id="80" creationId="{2C16FEE1-4DB7-4642-9A40-97E8433BF97E}"/>
          </ac:inkMkLst>
        </pc:inkChg>
        <pc:inkChg chg="add del mod">
          <ac:chgData name="Andreas Aschauer" userId="5ea8dffe7c0a2ba5" providerId="LiveId" clId="{BE9420C5-135E-422C-A9FE-5C99CDE4A996}" dt="2021-12-10T12:53:24.056" v="130"/>
          <ac:inkMkLst>
            <pc:docMk/>
            <pc:sldMk cId="2243297472" sldId="335"/>
            <ac:inkMk id="81" creationId="{51EC8E76-7567-40FA-86A3-A262768F82D7}"/>
          </ac:inkMkLst>
        </pc:inkChg>
        <pc:inkChg chg="add del mod">
          <ac:chgData name="Andreas Aschauer" userId="5ea8dffe7c0a2ba5" providerId="LiveId" clId="{BE9420C5-135E-422C-A9FE-5C99CDE4A996}" dt="2021-12-10T12:53:24.039" v="113"/>
          <ac:inkMkLst>
            <pc:docMk/>
            <pc:sldMk cId="2243297472" sldId="335"/>
            <ac:inkMk id="82" creationId="{5E04FAB8-B5FB-42D1-9CF6-FC311D6F8A91}"/>
          </ac:inkMkLst>
        </pc:inkChg>
        <pc:inkChg chg="add del mod">
          <ac:chgData name="Andreas Aschauer" userId="5ea8dffe7c0a2ba5" providerId="LiveId" clId="{BE9420C5-135E-422C-A9FE-5C99CDE4A996}" dt="2021-12-10T12:53:24.055" v="129"/>
          <ac:inkMkLst>
            <pc:docMk/>
            <pc:sldMk cId="2243297472" sldId="335"/>
            <ac:inkMk id="83" creationId="{D0747B21-9D23-4624-8408-C0C88F3DD31D}"/>
          </ac:inkMkLst>
        </pc:inkChg>
        <pc:inkChg chg="add del mod">
          <ac:chgData name="Andreas Aschauer" userId="5ea8dffe7c0a2ba5" providerId="LiveId" clId="{BE9420C5-135E-422C-A9FE-5C99CDE4A996}" dt="2021-12-10T12:53:29.317" v="136"/>
          <ac:inkMkLst>
            <pc:docMk/>
            <pc:sldMk cId="2243297472" sldId="335"/>
            <ac:inkMk id="85" creationId="{C1FDADC6-7C6C-4300-BFFB-B15DE6E8CF12}"/>
          </ac:inkMkLst>
        </pc:inkChg>
        <pc:inkChg chg="add del mod">
          <ac:chgData name="Andreas Aschauer" userId="5ea8dffe7c0a2ba5" providerId="LiveId" clId="{BE9420C5-135E-422C-A9FE-5C99CDE4A996}" dt="2021-12-10T12:53:24.035" v="111"/>
          <ac:inkMkLst>
            <pc:docMk/>
            <pc:sldMk cId="2243297472" sldId="335"/>
            <ac:inkMk id="86" creationId="{CBA12DCD-4F29-4EEC-A95B-CD10CF1898E5}"/>
          </ac:inkMkLst>
        </pc:inkChg>
        <pc:inkChg chg="add del mod">
          <ac:chgData name="Andreas Aschauer" userId="5ea8dffe7c0a2ba5" providerId="LiveId" clId="{BE9420C5-135E-422C-A9FE-5C99CDE4A996}" dt="2021-12-10T13:10:51.654" v="164"/>
          <ac:inkMkLst>
            <pc:docMk/>
            <pc:sldMk cId="2243297472" sldId="335"/>
            <ac:inkMk id="88" creationId="{FFB04A43-BEFE-4094-B71C-328D17D21BB5}"/>
          </ac:inkMkLst>
        </pc:inkChg>
        <pc:inkChg chg="add del mod">
          <ac:chgData name="Andreas Aschauer" userId="5ea8dffe7c0a2ba5" providerId="LiveId" clId="{BE9420C5-135E-422C-A9FE-5C99CDE4A996}" dt="2021-12-10T13:10:50.807" v="159"/>
          <ac:inkMkLst>
            <pc:docMk/>
            <pc:sldMk cId="2243297472" sldId="335"/>
            <ac:inkMk id="89" creationId="{13755380-5F74-41AF-AED8-4096462B0B9C}"/>
          </ac:inkMkLst>
        </pc:inkChg>
        <pc:inkChg chg="add del mod">
          <ac:chgData name="Andreas Aschauer" userId="5ea8dffe7c0a2ba5" providerId="LiveId" clId="{BE9420C5-135E-422C-A9FE-5C99CDE4A996}" dt="2021-12-10T13:10:50.805" v="155"/>
          <ac:inkMkLst>
            <pc:docMk/>
            <pc:sldMk cId="2243297472" sldId="335"/>
            <ac:inkMk id="90" creationId="{F4F1987D-2F4D-4860-ACF7-1EBECDEB2A2C}"/>
          </ac:inkMkLst>
        </pc:inkChg>
        <pc:inkChg chg="add del mod">
          <ac:chgData name="Andreas Aschauer" userId="5ea8dffe7c0a2ba5" providerId="LiveId" clId="{BE9420C5-135E-422C-A9FE-5C99CDE4A996}" dt="2021-12-10T13:10:50.808" v="161"/>
          <ac:inkMkLst>
            <pc:docMk/>
            <pc:sldMk cId="2243297472" sldId="335"/>
            <ac:inkMk id="91" creationId="{E4051059-61A2-4D53-A290-74E7706A4EDD}"/>
          </ac:inkMkLst>
        </pc:inkChg>
        <pc:inkChg chg="add del mod">
          <ac:chgData name="Andreas Aschauer" userId="5ea8dffe7c0a2ba5" providerId="LiveId" clId="{BE9420C5-135E-422C-A9FE-5C99CDE4A996}" dt="2021-12-10T13:10:50.804" v="154"/>
          <ac:inkMkLst>
            <pc:docMk/>
            <pc:sldMk cId="2243297472" sldId="335"/>
            <ac:inkMk id="92" creationId="{7E4B7F37-E332-49A2-B8C5-E600B99DC57B}"/>
          </ac:inkMkLst>
        </pc:inkChg>
        <pc:inkChg chg="add del mod">
          <ac:chgData name="Andreas Aschauer" userId="5ea8dffe7c0a2ba5" providerId="LiveId" clId="{BE9420C5-135E-422C-A9FE-5C99CDE4A996}" dt="2021-12-10T13:10:50.808" v="163"/>
          <ac:inkMkLst>
            <pc:docMk/>
            <pc:sldMk cId="2243297472" sldId="335"/>
            <ac:inkMk id="93" creationId="{0241DAFD-2CE5-42A9-B6C5-3932CCA20C03}"/>
          </ac:inkMkLst>
        </pc:inkChg>
        <pc:inkChg chg="add del mod">
          <ac:chgData name="Andreas Aschauer" userId="5ea8dffe7c0a2ba5" providerId="LiveId" clId="{BE9420C5-135E-422C-A9FE-5C99CDE4A996}" dt="2021-12-10T13:10:50.806" v="158"/>
          <ac:inkMkLst>
            <pc:docMk/>
            <pc:sldMk cId="2243297472" sldId="335"/>
            <ac:inkMk id="97" creationId="{7D62EE25-9555-4B02-A551-3A73954B6541}"/>
          </ac:inkMkLst>
        </pc:inkChg>
        <pc:inkChg chg="add del mod">
          <ac:chgData name="Andreas Aschauer" userId="5ea8dffe7c0a2ba5" providerId="LiveId" clId="{BE9420C5-135E-422C-A9FE-5C99CDE4A996}" dt="2021-12-10T13:10:50.808" v="162"/>
          <ac:inkMkLst>
            <pc:docMk/>
            <pc:sldMk cId="2243297472" sldId="335"/>
            <ac:inkMk id="98" creationId="{432AFABF-00AB-4605-9C5A-092400E1683D}"/>
          </ac:inkMkLst>
        </pc:inkChg>
        <pc:inkChg chg="add del mod">
          <ac:chgData name="Andreas Aschauer" userId="5ea8dffe7c0a2ba5" providerId="LiveId" clId="{BE9420C5-135E-422C-A9FE-5C99CDE4A996}" dt="2021-12-10T13:10:50.803" v="153"/>
          <ac:inkMkLst>
            <pc:docMk/>
            <pc:sldMk cId="2243297472" sldId="335"/>
            <ac:inkMk id="99" creationId="{4F709C48-E3E7-4D50-BE1A-EB959CC087DD}"/>
          </ac:inkMkLst>
        </pc:inkChg>
        <pc:inkChg chg="add del mod">
          <ac:chgData name="Andreas Aschauer" userId="5ea8dffe7c0a2ba5" providerId="LiveId" clId="{BE9420C5-135E-422C-A9FE-5C99CDE4A996}" dt="2021-12-10T13:10:50.805" v="156"/>
          <ac:inkMkLst>
            <pc:docMk/>
            <pc:sldMk cId="2243297472" sldId="335"/>
            <ac:inkMk id="100" creationId="{9F702F15-5B00-4790-8759-A11D6880500B}"/>
          </ac:inkMkLst>
        </pc:inkChg>
        <pc:inkChg chg="add del mod">
          <ac:chgData name="Andreas Aschauer" userId="5ea8dffe7c0a2ba5" providerId="LiveId" clId="{BE9420C5-135E-422C-A9FE-5C99CDE4A996}" dt="2021-12-10T13:10:50.807" v="160"/>
          <ac:inkMkLst>
            <pc:docMk/>
            <pc:sldMk cId="2243297472" sldId="335"/>
            <ac:inkMk id="102" creationId="{1607B64E-F590-4B26-BBA9-E529E32686F4}"/>
          </ac:inkMkLst>
        </pc:inkChg>
        <pc:inkChg chg="add del mod">
          <ac:chgData name="Andreas Aschauer" userId="5ea8dffe7c0a2ba5" providerId="LiveId" clId="{BE9420C5-135E-422C-A9FE-5C99CDE4A996}" dt="2021-12-10T13:10:50.806" v="157"/>
          <ac:inkMkLst>
            <pc:docMk/>
            <pc:sldMk cId="2243297472" sldId="335"/>
            <ac:inkMk id="103" creationId="{0A07067A-02D2-4B5B-AD19-0D980ACD099D}"/>
          </ac:inkMkLst>
        </pc:inkChg>
      </pc:sldChg>
    </pc:docChg>
  </pc:docChgLst>
  <pc:docChgLst>
    <pc:chgData userId="5ea8dffe7c0a2ba5" providerId="LiveId" clId="{545246B8-89D2-4B3A-BC85-93AE1B3DFB5A}"/>
    <pc:docChg chg="undo custSel addSld delSld modSld sldOrd">
      <pc:chgData name="" userId="5ea8dffe7c0a2ba5" providerId="LiveId" clId="{545246B8-89D2-4B3A-BC85-93AE1B3DFB5A}" dt="2018-11-23T14:23:57.745" v="2458" actId="1076"/>
      <pc:docMkLst>
        <pc:docMk/>
      </pc:docMkLst>
      <pc:sldChg chg="modSp">
        <pc:chgData name="" userId="5ea8dffe7c0a2ba5" providerId="LiveId" clId="{545246B8-89D2-4B3A-BC85-93AE1B3DFB5A}" dt="2018-11-23T07:56:58.671" v="25" actId="20577"/>
        <pc:sldMkLst>
          <pc:docMk/>
          <pc:sldMk cId="1627738205" sldId="256"/>
        </pc:sldMkLst>
        <pc:spChg chg="mod">
          <ac:chgData name="" userId="5ea8dffe7c0a2ba5" providerId="LiveId" clId="{545246B8-89D2-4B3A-BC85-93AE1B3DFB5A}" dt="2018-11-23T07:56:58.671" v="25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545246B8-89D2-4B3A-BC85-93AE1B3DFB5A}" dt="2018-11-23T07:58:43.973" v="194" actId="20577"/>
        <pc:sldMkLst>
          <pc:docMk/>
          <pc:sldMk cId="1194914966" sldId="265"/>
        </pc:sldMkLst>
        <pc:graphicFrameChg chg="mod">
          <ac:chgData name="" userId="5ea8dffe7c0a2ba5" providerId="LiveId" clId="{545246B8-89D2-4B3A-BC85-93AE1B3DFB5A}" dt="2018-11-23T07:58:43.973" v="19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modNotesTx">
        <pc:chgData name="" userId="5ea8dffe7c0a2ba5" providerId="LiveId" clId="{545246B8-89D2-4B3A-BC85-93AE1B3DFB5A}" dt="2018-11-23T08:22:08.157" v="768" actId="20577"/>
        <pc:sldMkLst>
          <pc:docMk/>
          <pc:sldMk cId="3014922355" sldId="267"/>
        </pc:sldMkLst>
        <pc:spChg chg="del">
          <ac:chgData name="" userId="5ea8dffe7c0a2ba5" providerId="LiveId" clId="{545246B8-89D2-4B3A-BC85-93AE1B3DFB5A}" dt="2018-11-23T08:07:39.398" v="238" actId="478"/>
          <ac:spMkLst>
            <pc:docMk/>
            <pc:sldMk cId="3014922355" sldId="267"/>
            <ac:spMk id="10" creationId="{6B65BEB1-19BE-4AC5-B058-95E4DB666A85}"/>
          </ac:spMkLst>
        </pc:spChg>
        <pc:spChg chg="del">
          <ac:chgData name="" userId="5ea8dffe7c0a2ba5" providerId="LiveId" clId="{545246B8-89D2-4B3A-BC85-93AE1B3DFB5A}" dt="2018-11-23T08:07:39.398" v="238" actId="478"/>
          <ac:spMkLst>
            <pc:docMk/>
            <pc:sldMk cId="3014922355" sldId="267"/>
            <ac:spMk id="11" creationId="{511339F8-7E43-40C8-9AC3-D81906597AC8}"/>
          </ac:spMkLst>
        </pc:spChg>
        <pc:spChg chg="mod">
          <ac:chgData name="" userId="5ea8dffe7c0a2ba5" providerId="LiveId" clId="{545246B8-89D2-4B3A-BC85-93AE1B3DFB5A}" dt="2018-11-23T08:08:01.363" v="249" actId="20577"/>
          <ac:spMkLst>
            <pc:docMk/>
            <pc:sldMk cId="3014922355" sldId="267"/>
            <ac:spMk id="23" creationId="{BBCBF956-3119-4BEE-BAD1-53381A276636}"/>
          </ac:spMkLst>
        </pc:spChg>
        <pc:graphicFrameChg chg="add mod modGraphic">
          <ac:chgData name="" userId="5ea8dffe7c0a2ba5" providerId="LiveId" clId="{545246B8-89D2-4B3A-BC85-93AE1B3DFB5A}" dt="2018-11-23T08:22:08.157" v="768" actId="20577"/>
          <ac:graphicFrameMkLst>
            <pc:docMk/>
            <pc:sldMk cId="3014922355" sldId="267"/>
            <ac:graphicFrameMk id="5" creationId="{7E042136-4A1B-4A76-9579-C7F8A172AD33}"/>
          </ac:graphicFrameMkLst>
        </pc:graphicFrameChg>
        <pc:picChg chg="del">
          <ac:chgData name="" userId="5ea8dffe7c0a2ba5" providerId="LiveId" clId="{545246B8-89D2-4B3A-BC85-93AE1B3DFB5A}" dt="2018-11-23T08:07:39.398" v="238" actId="478"/>
          <ac:picMkLst>
            <pc:docMk/>
            <pc:sldMk cId="3014922355" sldId="267"/>
            <ac:picMk id="2" creationId="{2442439A-7E41-4631-8036-927F3B19DB92}"/>
          </ac:picMkLst>
        </pc:picChg>
        <pc:picChg chg="del">
          <ac:chgData name="" userId="5ea8dffe7c0a2ba5" providerId="LiveId" clId="{545246B8-89D2-4B3A-BC85-93AE1B3DFB5A}" dt="2018-11-23T08:07:39.398" v="238" actId="478"/>
          <ac:picMkLst>
            <pc:docMk/>
            <pc:sldMk cId="3014922355" sldId="267"/>
            <ac:picMk id="3" creationId="{B398F59C-4502-4E2E-A9CE-FDA9DCC7F74D}"/>
          </ac:picMkLst>
        </pc:picChg>
      </pc:sldChg>
      <pc:sldChg chg="modSp">
        <pc:chgData name="" userId="5ea8dffe7c0a2ba5" providerId="LiveId" clId="{545246B8-89D2-4B3A-BC85-93AE1B3DFB5A}" dt="2018-11-23T09:58:23.792" v="1806" actId="20577"/>
        <pc:sldMkLst>
          <pc:docMk/>
          <pc:sldMk cId="1030816435" sldId="270"/>
        </pc:sldMkLst>
        <pc:spChg chg="mod">
          <ac:chgData name="" userId="5ea8dffe7c0a2ba5" providerId="LiveId" clId="{545246B8-89D2-4B3A-BC85-93AE1B3DFB5A}" dt="2018-11-23T09:58:23.792" v="1806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">
        <pc:chgData name="" userId="5ea8dffe7c0a2ba5" providerId="LiveId" clId="{545246B8-89D2-4B3A-BC85-93AE1B3DFB5A}" dt="2018-11-23T07:59:47.765" v="237" actId="1076"/>
        <pc:sldMkLst>
          <pc:docMk/>
          <pc:sldMk cId="2697759843" sldId="271"/>
        </pc:sldMkLst>
        <pc:spChg chg="mod">
          <ac:chgData name="" userId="5ea8dffe7c0a2ba5" providerId="LiveId" clId="{545246B8-89D2-4B3A-BC85-93AE1B3DFB5A}" dt="2018-11-23T07:59:31.168" v="231" actId="20577"/>
          <ac:spMkLst>
            <pc:docMk/>
            <pc:sldMk cId="2697759843" sldId="271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07:59:47.765" v="237" actId="1076"/>
          <ac:picMkLst>
            <pc:docMk/>
            <pc:sldMk cId="2697759843" sldId="271"/>
            <ac:picMk id="2" creationId="{22DCCDF2-C331-415C-A7EE-B3D93B90863C}"/>
          </ac:picMkLst>
        </pc:picChg>
        <pc:picChg chg="del">
          <ac:chgData name="" userId="5ea8dffe7c0a2ba5" providerId="LiveId" clId="{545246B8-89D2-4B3A-BC85-93AE1B3DFB5A}" dt="2018-11-23T07:59:32.942" v="232" actId="478"/>
          <ac:picMkLst>
            <pc:docMk/>
            <pc:sldMk cId="2697759843" sldId="271"/>
            <ac:picMk id="7" creationId="{FD5A15D9-808C-4250-82B0-501D60112011}"/>
          </ac:picMkLst>
        </pc:picChg>
      </pc:sldChg>
      <pc:sldChg chg="modSp ord">
        <pc:chgData name="" userId="5ea8dffe7c0a2ba5" providerId="LiveId" clId="{545246B8-89D2-4B3A-BC85-93AE1B3DFB5A}" dt="2018-11-23T09:19:29.930" v="1616" actId="20577"/>
        <pc:sldMkLst>
          <pc:docMk/>
          <pc:sldMk cId="723995875" sldId="272"/>
        </pc:sldMkLst>
        <pc:spChg chg="mod">
          <ac:chgData name="" userId="5ea8dffe7c0a2ba5" providerId="LiveId" clId="{545246B8-89D2-4B3A-BC85-93AE1B3DFB5A}" dt="2018-11-23T09:19:29.930" v="1616" actId="20577"/>
          <ac:spMkLst>
            <pc:docMk/>
            <pc:sldMk cId="723995875" sldId="272"/>
            <ac:spMk id="2" creationId="{00000000-0000-0000-0000-000000000000}"/>
          </ac:spMkLst>
        </pc:spChg>
      </pc:sldChg>
      <pc:sldChg chg="modSp ord modNotesTx">
        <pc:chgData name="" userId="5ea8dffe7c0a2ba5" providerId="LiveId" clId="{545246B8-89D2-4B3A-BC85-93AE1B3DFB5A}" dt="2018-11-23T09:09:09.269" v="1444" actId="20577"/>
        <pc:sldMkLst>
          <pc:docMk/>
          <pc:sldMk cId="3119761405" sldId="273"/>
        </pc:sldMkLst>
        <pc:spChg chg="mod">
          <ac:chgData name="" userId="5ea8dffe7c0a2ba5" providerId="LiveId" clId="{545246B8-89D2-4B3A-BC85-93AE1B3DFB5A}" dt="2018-11-23T09:09:09.269" v="1444" actId="20577"/>
          <ac:spMkLst>
            <pc:docMk/>
            <pc:sldMk cId="3119761405" sldId="273"/>
            <ac:spMk id="2" creationId="{B8B932D3-DE3C-41C4-B5AF-D9074BAEDBAB}"/>
          </ac:spMkLst>
        </pc:spChg>
      </pc:sldChg>
      <pc:sldChg chg="del">
        <pc:chgData name="" userId="5ea8dffe7c0a2ba5" providerId="LiveId" clId="{545246B8-89D2-4B3A-BC85-93AE1B3DFB5A}" dt="2018-11-23T08:22:48.816" v="770" actId="2696"/>
        <pc:sldMkLst>
          <pc:docMk/>
          <pc:sldMk cId="1299739558" sldId="274"/>
        </pc:sldMkLst>
      </pc:sldChg>
      <pc:sldChg chg="del">
        <pc:chgData name="" userId="5ea8dffe7c0a2ba5" providerId="LiveId" clId="{545246B8-89D2-4B3A-BC85-93AE1B3DFB5A}" dt="2018-11-23T08:22:48.832" v="771" actId="2696"/>
        <pc:sldMkLst>
          <pc:docMk/>
          <pc:sldMk cId="4289949341" sldId="275"/>
        </pc:sldMkLst>
      </pc:sldChg>
      <pc:sldChg chg="del">
        <pc:chgData name="" userId="5ea8dffe7c0a2ba5" providerId="LiveId" clId="{545246B8-89D2-4B3A-BC85-93AE1B3DFB5A}" dt="2018-11-23T08:22:48.816" v="769" actId="2696"/>
        <pc:sldMkLst>
          <pc:docMk/>
          <pc:sldMk cId="2512903274" sldId="276"/>
        </pc:sldMkLst>
      </pc:sldChg>
      <pc:sldChg chg="modSp ord">
        <pc:chgData name="" userId="5ea8dffe7c0a2ba5" providerId="LiveId" clId="{545246B8-89D2-4B3A-BC85-93AE1B3DFB5A}" dt="2018-11-23T10:24:42.622" v="1938" actId="1076"/>
        <pc:sldMkLst>
          <pc:docMk/>
          <pc:sldMk cId="469805617" sldId="277"/>
        </pc:sldMkLst>
        <pc:spChg chg="mod">
          <ac:chgData name="" userId="5ea8dffe7c0a2ba5" providerId="LiveId" clId="{545246B8-89D2-4B3A-BC85-93AE1B3DFB5A}" dt="2018-11-23T10:21:15.232" v="1921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addSp delSp modSp add">
        <pc:chgData name="" userId="5ea8dffe7c0a2ba5" providerId="LiveId" clId="{545246B8-89D2-4B3A-BC85-93AE1B3DFB5A}" dt="2018-11-23T08:18:12.299" v="449" actId="20577"/>
        <pc:sldMkLst>
          <pc:docMk/>
          <pc:sldMk cId="4096595045" sldId="278"/>
        </pc:sldMkLst>
        <pc:spChg chg="mod">
          <ac:chgData name="" userId="5ea8dffe7c0a2ba5" providerId="LiveId" clId="{545246B8-89D2-4B3A-BC85-93AE1B3DFB5A}" dt="2018-11-23T08:18:12.299" v="449" actId="20577"/>
          <ac:spMkLst>
            <pc:docMk/>
            <pc:sldMk cId="4096595045" sldId="278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8:17:53.065" v="421" actId="478"/>
          <ac:picMkLst>
            <pc:docMk/>
            <pc:sldMk cId="4096595045" sldId="278"/>
            <ac:picMk id="2" creationId="{22DCCDF2-C331-415C-A7EE-B3D93B90863C}"/>
          </ac:picMkLst>
        </pc:picChg>
        <pc:picChg chg="add mod">
          <ac:chgData name="" userId="5ea8dffe7c0a2ba5" providerId="LiveId" clId="{545246B8-89D2-4B3A-BC85-93AE1B3DFB5A}" dt="2018-11-23T08:18:02.738" v="427" actId="1076"/>
          <ac:picMkLst>
            <pc:docMk/>
            <pc:sldMk cId="4096595045" sldId="278"/>
            <ac:picMk id="3" creationId="{5753FF11-81FA-4A99-98A9-A029C251C9E2}"/>
          </ac:picMkLst>
        </pc:picChg>
      </pc:sldChg>
      <pc:sldChg chg="modSp add del">
        <pc:chgData name="" userId="5ea8dffe7c0a2ba5" providerId="LiveId" clId="{545246B8-89D2-4B3A-BC85-93AE1B3DFB5A}" dt="2018-11-23T08:30:36.292" v="1105" actId="2696"/>
        <pc:sldMkLst>
          <pc:docMk/>
          <pc:sldMk cId="3899628992" sldId="279"/>
        </pc:sldMkLst>
        <pc:spChg chg="mod">
          <ac:chgData name="" userId="5ea8dffe7c0a2ba5" providerId="LiveId" clId="{545246B8-89D2-4B3A-BC85-93AE1B3DFB5A}" dt="2018-11-23T08:23:56.554" v="790" actId="20577"/>
          <ac:spMkLst>
            <pc:docMk/>
            <pc:sldMk cId="3899628992" sldId="279"/>
            <ac:spMk id="23" creationId="{BBCBF956-3119-4BEE-BAD1-53381A276636}"/>
          </ac:spMkLst>
        </pc:spChg>
        <pc:graphicFrameChg chg="mod modGraphic">
          <ac:chgData name="" userId="5ea8dffe7c0a2ba5" providerId="LiveId" clId="{545246B8-89D2-4B3A-BC85-93AE1B3DFB5A}" dt="2018-11-23T08:25:56.401" v="1071" actId="2164"/>
          <ac:graphicFrameMkLst>
            <pc:docMk/>
            <pc:sldMk cId="3899628992" sldId="279"/>
            <ac:graphicFrameMk id="5" creationId="{7E042136-4A1B-4A76-9579-C7F8A172AD33}"/>
          </ac:graphicFrameMkLst>
        </pc:graphicFrameChg>
      </pc:sldChg>
      <pc:sldChg chg="addSp delSp modSp add ord modNotesTx">
        <pc:chgData name="" userId="5ea8dffe7c0a2ba5" providerId="LiveId" clId="{545246B8-89D2-4B3A-BC85-93AE1B3DFB5A}" dt="2018-11-23T08:31:26.729" v="1172" actId="20577"/>
        <pc:sldMkLst>
          <pc:docMk/>
          <pc:sldMk cId="3708412291" sldId="280"/>
        </pc:sldMkLst>
        <pc:spChg chg="mod">
          <ac:chgData name="" userId="5ea8dffe7c0a2ba5" providerId="LiveId" clId="{545246B8-89D2-4B3A-BC85-93AE1B3DFB5A}" dt="2018-11-23T08:30:11.705" v="1100" actId="20577"/>
          <ac:spMkLst>
            <pc:docMk/>
            <pc:sldMk cId="3708412291" sldId="280"/>
            <ac:spMk id="23" creationId="{BBCBF956-3119-4BEE-BAD1-53381A276636}"/>
          </ac:spMkLst>
        </pc:spChg>
        <pc:graphicFrameChg chg="del">
          <ac:chgData name="" userId="5ea8dffe7c0a2ba5" providerId="LiveId" clId="{545246B8-89D2-4B3A-BC85-93AE1B3DFB5A}" dt="2018-11-23T08:30:14.357" v="1101" actId="478"/>
          <ac:graphicFrameMkLst>
            <pc:docMk/>
            <pc:sldMk cId="3708412291" sldId="280"/>
            <ac:graphicFrameMk id="5" creationId="{7E042136-4A1B-4A76-9579-C7F8A172AD33}"/>
          </ac:graphicFrameMkLst>
        </pc:graphicFrameChg>
        <pc:picChg chg="add mod">
          <ac:chgData name="" userId="5ea8dffe7c0a2ba5" providerId="LiveId" clId="{545246B8-89D2-4B3A-BC85-93AE1B3DFB5A}" dt="2018-11-23T08:30:19.919" v="1104" actId="14100"/>
          <ac:picMkLst>
            <pc:docMk/>
            <pc:sldMk cId="3708412291" sldId="280"/>
            <ac:picMk id="2" creationId="{522965D5-7036-4608-9A1F-B078F8D65F9E}"/>
          </ac:picMkLst>
        </pc:picChg>
      </pc:sldChg>
      <pc:sldChg chg="addSp delSp modSp add">
        <pc:chgData name="" userId="5ea8dffe7c0a2ba5" providerId="LiveId" clId="{545246B8-89D2-4B3A-BC85-93AE1B3DFB5A}" dt="2018-11-23T08:49:07.371" v="1262" actId="1076"/>
        <pc:sldMkLst>
          <pc:docMk/>
          <pc:sldMk cId="3302240908" sldId="281"/>
        </pc:sldMkLst>
        <pc:picChg chg="del">
          <ac:chgData name="" userId="5ea8dffe7c0a2ba5" providerId="LiveId" clId="{545246B8-89D2-4B3A-BC85-93AE1B3DFB5A}" dt="2018-11-23T08:48:56.947" v="1257" actId="478"/>
          <ac:picMkLst>
            <pc:docMk/>
            <pc:sldMk cId="3302240908" sldId="281"/>
            <ac:picMk id="2" creationId="{522965D5-7036-4608-9A1F-B078F8D65F9E}"/>
          </ac:picMkLst>
        </pc:picChg>
        <pc:picChg chg="add mod">
          <ac:chgData name="" userId="5ea8dffe7c0a2ba5" providerId="LiveId" clId="{545246B8-89D2-4B3A-BC85-93AE1B3DFB5A}" dt="2018-11-23T08:49:07.371" v="1262" actId="1076"/>
          <ac:picMkLst>
            <pc:docMk/>
            <pc:sldMk cId="3302240908" sldId="281"/>
            <ac:picMk id="3" creationId="{4C5EAEAB-095C-429E-BC1D-45ED3268751B}"/>
          </ac:picMkLst>
        </pc:picChg>
      </pc:sldChg>
      <pc:sldChg chg="addSp delSp modSp add ord">
        <pc:chgData name="" userId="5ea8dffe7c0a2ba5" providerId="LiveId" clId="{545246B8-89D2-4B3A-BC85-93AE1B3DFB5A}" dt="2018-11-23T08:52:21.642" v="1416" actId="1076"/>
        <pc:sldMkLst>
          <pc:docMk/>
          <pc:sldMk cId="2521662817" sldId="282"/>
        </pc:sldMkLst>
        <pc:spChg chg="add mod">
          <ac:chgData name="" userId="5ea8dffe7c0a2ba5" providerId="LiveId" clId="{545246B8-89D2-4B3A-BC85-93AE1B3DFB5A}" dt="2018-11-23T08:52:21.642" v="1416" actId="1076"/>
          <ac:spMkLst>
            <pc:docMk/>
            <pc:sldMk cId="2521662817" sldId="282"/>
            <ac:spMk id="7" creationId="{048E97DD-3735-4313-9CAD-E5ED2D4B4D4D}"/>
          </ac:spMkLst>
        </pc:spChg>
        <pc:spChg chg="mod">
          <ac:chgData name="" userId="5ea8dffe7c0a2ba5" providerId="LiveId" clId="{545246B8-89D2-4B3A-BC85-93AE1B3DFB5A}" dt="2018-11-23T08:51:26.235" v="1271" actId="20577"/>
          <ac:spMkLst>
            <pc:docMk/>
            <pc:sldMk cId="2521662817" sldId="282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8:51:28.089" v="1272" actId="478"/>
          <ac:picMkLst>
            <pc:docMk/>
            <pc:sldMk cId="2521662817" sldId="282"/>
            <ac:picMk id="2" creationId="{522965D5-7036-4608-9A1F-B078F8D65F9E}"/>
          </ac:picMkLst>
        </pc:picChg>
      </pc:sldChg>
      <pc:sldChg chg="delSp add del setBg delDesignElem">
        <pc:chgData name="" userId="5ea8dffe7c0a2ba5" providerId="LiveId" clId="{545246B8-89D2-4B3A-BC85-93AE1B3DFB5A}" dt="2018-11-23T09:10:37.069" v="1448" actId="2696"/>
        <pc:sldMkLst>
          <pc:docMk/>
          <pc:sldMk cId="1930143665" sldId="283"/>
        </pc:sldMkLst>
        <pc:spChg chg="del">
          <ac:chgData name="" userId="5ea8dffe7c0a2ba5" providerId="LiveId" clId="{545246B8-89D2-4B3A-BC85-93AE1B3DFB5A}" dt="2018-11-23T09:10:29.214" v="1446" actId="2696"/>
          <ac:spMkLst>
            <pc:docMk/>
            <pc:sldMk cId="1930143665" sldId="283"/>
            <ac:spMk id="31" creationId="{D4771268-CB57-404A-9271-370EB28F6090}"/>
          </ac:spMkLst>
        </pc:spChg>
      </pc:sldChg>
      <pc:sldChg chg="addSp delSp modSp add">
        <pc:chgData name="" userId="5ea8dffe7c0a2ba5" providerId="LiveId" clId="{545246B8-89D2-4B3A-BC85-93AE1B3DFB5A}" dt="2018-11-23T09:11:49.221" v="1507" actId="1076"/>
        <pc:sldMkLst>
          <pc:docMk/>
          <pc:sldMk cId="1518289820" sldId="284"/>
        </pc:sldMkLst>
        <pc:spChg chg="del">
          <ac:chgData name="" userId="5ea8dffe7c0a2ba5" providerId="LiveId" clId="{545246B8-89D2-4B3A-BC85-93AE1B3DFB5A}" dt="2018-11-23T09:10:49.831" v="1470" actId="478"/>
          <ac:spMkLst>
            <pc:docMk/>
            <pc:sldMk cId="1518289820" sldId="284"/>
            <ac:spMk id="7" creationId="{048E97DD-3735-4313-9CAD-E5ED2D4B4D4D}"/>
          </ac:spMkLst>
        </pc:spChg>
        <pc:spChg chg="add mod">
          <ac:chgData name="" userId="5ea8dffe7c0a2ba5" providerId="LiveId" clId="{545246B8-89D2-4B3A-BC85-93AE1B3DFB5A}" dt="2018-11-23T09:11:49.221" v="1507" actId="1076"/>
          <ac:spMkLst>
            <pc:docMk/>
            <pc:sldMk cId="1518289820" sldId="284"/>
            <ac:spMk id="9" creationId="{B0BF819F-13B3-4C6E-9AC2-A472C372CB89}"/>
          </ac:spMkLst>
        </pc:spChg>
        <pc:spChg chg="mod">
          <ac:chgData name="" userId="5ea8dffe7c0a2ba5" providerId="LiveId" clId="{545246B8-89D2-4B3A-BC85-93AE1B3DFB5A}" dt="2018-11-23T09:10:44.466" v="1469" actId="20577"/>
          <ac:spMkLst>
            <pc:docMk/>
            <pc:sldMk cId="1518289820" sldId="284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09:11:46.890" v="1506" actId="1076"/>
          <ac:picMkLst>
            <pc:docMk/>
            <pc:sldMk cId="1518289820" sldId="284"/>
            <ac:picMk id="2" creationId="{4B8C5095-BFB5-4A5D-BC63-E45B413339CE}"/>
          </ac:picMkLst>
        </pc:picChg>
        <pc:picChg chg="add mod">
          <ac:chgData name="" userId="5ea8dffe7c0a2ba5" providerId="LiveId" clId="{545246B8-89D2-4B3A-BC85-93AE1B3DFB5A}" dt="2018-11-23T09:11:27.099" v="1476" actId="1076"/>
          <ac:picMkLst>
            <pc:docMk/>
            <pc:sldMk cId="1518289820" sldId="284"/>
            <ac:picMk id="3" creationId="{CB910C9C-8756-40F2-BB08-6D3E105C9B72}"/>
          </ac:picMkLst>
        </pc:picChg>
      </pc:sldChg>
      <pc:sldChg chg="addSp delSp modSp add ord modNotesTx">
        <pc:chgData name="" userId="5ea8dffe7c0a2ba5" providerId="LiveId" clId="{545246B8-89D2-4B3A-BC85-93AE1B3DFB5A}" dt="2018-11-23T09:16:15.569" v="1561" actId="20577"/>
        <pc:sldMkLst>
          <pc:docMk/>
          <pc:sldMk cId="2903860469" sldId="285"/>
        </pc:sldMkLst>
        <pc:spChg chg="del">
          <ac:chgData name="" userId="5ea8dffe7c0a2ba5" providerId="LiveId" clId="{545246B8-89D2-4B3A-BC85-93AE1B3DFB5A}" dt="2018-11-23T09:15:58.326" v="1527" actId="478"/>
          <ac:spMkLst>
            <pc:docMk/>
            <pc:sldMk cId="2903860469" sldId="285"/>
            <ac:spMk id="9" creationId="{B0BF819F-13B3-4C6E-9AC2-A472C372CB89}"/>
          </ac:spMkLst>
        </pc:spChg>
        <pc:spChg chg="mod">
          <ac:chgData name="" userId="5ea8dffe7c0a2ba5" providerId="LiveId" clId="{545246B8-89D2-4B3A-BC85-93AE1B3DFB5A}" dt="2018-11-23T09:15:55.154" v="1526" actId="20577"/>
          <ac:spMkLst>
            <pc:docMk/>
            <pc:sldMk cId="2903860469" sldId="285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9:15:58.326" v="1527" actId="478"/>
          <ac:picMkLst>
            <pc:docMk/>
            <pc:sldMk cId="2903860469" sldId="285"/>
            <ac:picMk id="2" creationId="{4B8C5095-BFB5-4A5D-BC63-E45B413339CE}"/>
          </ac:picMkLst>
        </pc:picChg>
        <pc:picChg chg="del">
          <ac:chgData name="" userId="5ea8dffe7c0a2ba5" providerId="LiveId" clId="{545246B8-89D2-4B3A-BC85-93AE1B3DFB5A}" dt="2018-11-23T09:15:58.326" v="1527" actId="478"/>
          <ac:picMkLst>
            <pc:docMk/>
            <pc:sldMk cId="2903860469" sldId="285"/>
            <ac:picMk id="3" creationId="{CB910C9C-8756-40F2-BB08-6D3E105C9B72}"/>
          </ac:picMkLst>
        </pc:picChg>
        <pc:picChg chg="add mod">
          <ac:chgData name="" userId="5ea8dffe7c0a2ba5" providerId="LiveId" clId="{545246B8-89D2-4B3A-BC85-93AE1B3DFB5A}" dt="2018-11-23T09:16:02.552" v="1531" actId="1076"/>
          <ac:picMkLst>
            <pc:docMk/>
            <pc:sldMk cId="2903860469" sldId="285"/>
            <ac:picMk id="5" creationId="{104A8E5D-630C-47F3-A8EC-9B33BF636BE3}"/>
          </ac:picMkLst>
        </pc:picChg>
      </pc:sldChg>
      <pc:sldChg chg="addSp delSp modSp add ord">
        <pc:chgData name="" userId="5ea8dffe7c0a2ba5" providerId="LiveId" clId="{545246B8-89D2-4B3A-BC85-93AE1B3DFB5A}" dt="2018-11-23T09:52:37.316" v="1778" actId="14100"/>
        <pc:sldMkLst>
          <pc:docMk/>
          <pc:sldMk cId="696485063" sldId="286"/>
        </pc:sldMkLst>
        <pc:spChg chg="add del mod">
          <ac:chgData name="" userId="5ea8dffe7c0a2ba5" providerId="LiveId" clId="{545246B8-89D2-4B3A-BC85-93AE1B3DFB5A}" dt="2018-11-23T09:52:00.092" v="1767" actId="14100"/>
          <ac:spMkLst>
            <pc:docMk/>
            <pc:sldMk cId="696485063" sldId="286"/>
            <ac:spMk id="3" creationId="{F7915CE6-8D11-45EF-B8B4-12D8AF6CAFD4}"/>
          </ac:spMkLst>
        </pc:spChg>
        <pc:spChg chg="del">
          <ac:chgData name="" userId="5ea8dffe7c0a2ba5" providerId="LiveId" clId="{545246B8-89D2-4B3A-BC85-93AE1B3DFB5A}" dt="2018-11-23T09:52:24.561" v="1774" actId="478"/>
          <ac:spMkLst>
            <pc:docMk/>
            <pc:sldMk cId="696485063" sldId="286"/>
            <ac:spMk id="4" creationId="{8A63A9E8-AF00-4060-9462-19D46C755078}"/>
          </ac:spMkLst>
        </pc:spChg>
        <pc:spChg chg="add mod">
          <ac:chgData name="" userId="5ea8dffe7c0a2ba5" providerId="LiveId" clId="{545246B8-89D2-4B3A-BC85-93AE1B3DFB5A}" dt="2018-11-23T09:52:22.033" v="1773" actId="1076"/>
          <ac:spMkLst>
            <pc:docMk/>
            <pc:sldMk cId="696485063" sldId="286"/>
            <ac:spMk id="9" creationId="{B60211E8-1917-4AD8-8DC6-AB4068A75B85}"/>
          </ac:spMkLst>
        </pc:spChg>
        <pc:spChg chg="add mod">
          <ac:chgData name="" userId="5ea8dffe7c0a2ba5" providerId="LiveId" clId="{545246B8-89D2-4B3A-BC85-93AE1B3DFB5A}" dt="2018-11-23T09:52:37.316" v="1778" actId="14100"/>
          <ac:spMkLst>
            <pc:docMk/>
            <pc:sldMk cId="696485063" sldId="286"/>
            <ac:spMk id="10" creationId="{8DF5C4C1-8DD9-4478-A0D5-2F83817BF9CC}"/>
          </ac:spMkLst>
        </pc:spChg>
        <pc:spChg chg="add del mod">
          <ac:chgData name="" userId="5ea8dffe7c0a2ba5" providerId="LiveId" clId="{545246B8-89D2-4B3A-BC85-93AE1B3DFB5A}" dt="2018-11-23T09:51:58.102" v="1766" actId="478"/>
          <ac:spMkLst>
            <pc:docMk/>
            <pc:sldMk cId="696485063" sldId="286"/>
            <ac:spMk id="11" creationId="{AAA85A66-BE44-4BEF-BFB1-BB512E18FE04}"/>
          </ac:spMkLst>
        </pc:spChg>
        <pc:spChg chg="add mod">
          <ac:chgData name="" userId="5ea8dffe7c0a2ba5" providerId="LiveId" clId="{545246B8-89D2-4B3A-BC85-93AE1B3DFB5A}" dt="2018-11-23T09:52:22.033" v="1773" actId="1076"/>
          <ac:spMkLst>
            <pc:docMk/>
            <pc:sldMk cId="696485063" sldId="286"/>
            <ac:spMk id="13" creationId="{45DB1171-0B7B-4914-BB1D-7DCFA3DA473B}"/>
          </ac:spMkLst>
        </pc:spChg>
        <pc:picChg chg="add mod">
          <ac:chgData name="" userId="5ea8dffe7c0a2ba5" providerId="LiveId" clId="{545246B8-89D2-4B3A-BC85-93AE1B3DFB5A}" dt="2018-11-23T09:19:40.595" v="1624" actId="1076"/>
          <ac:picMkLst>
            <pc:docMk/>
            <pc:sldMk cId="696485063" sldId="286"/>
            <ac:picMk id="2" creationId="{7D2FE368-6D92-45DB-B856-9FBFEB92EACD}"/>
          </ac:picMkLst>
        </pc:picChg>
        <pc:picChg chg="del mod">
          <ac:chgData name="" userId="5ea8dffe7c0a2ba5" providerId="LiveId" clId="{545246B8-89D2-4B3A-BC85-93AE1B3DFB5A}" dt="2018-11-23T09:19:36.359" v="1620" actId="478"/>
          <ac:picMkLst>
            <pc:docMk/>
            <pc:sldMk cId="696485063" sldId="286"/>
            <ac:picMk id="5" creationId="{104A8E5D-630C-47F3-A8EC-9B33BF636BE3}"/>
          </ac:picMkLst>
        </pc:picChg>
        <pc:picChg chg="add mod">
          <ac:chgData name="" userId="5ea8dffe7c0a2ba5" providerId="LiveId" clId="{545246B8-89D2-4B3A-BC85-93AE1B3DFB5A}" dt="2018-11-23T09:52:29.912" v="1777" actId="1035"/>
          <ac:picMkLst>
            <pc:docMk/>
            <pc:sldMk cId="696485063" sldId="286"/>
            <ac:picMk id="12" creationId="{840838A8-6151-4F74-B677-FA102DAFEA5A}"/>
          </ac:picMkLst>
        </pc:picChg>
      </pc:sldChg>
      <pc:sldChg chg="modSp add ord">
        <pc:chgData name="" userId="5ea8dffe7c0a2ba5" providerId="LiveId" clId="{545246B8-89D2-4B3A-BC85-93AE1B3DFB5A}" dt="2018-11-23T09:31:40.643" v="1663" actId="20577"/>
        <pc:sldMkLst>
          <pc:docMk/>
          <pc:sldMk cId="357616488" sldId="287"/>
        </pc:sldMkLst>
        <pc:spChg chg="mod">
          <ac:chgData name="" userId="5ea8dffe7c0a2ba5" providerId="LiveId" clId="{545246B8-89D2-4B3A-BC85-93AE1B3DFB5A}" dt="2018-11-23T09:31:40.643" v="1663" actId="20577"/>
          <ac:spMkLst>
            <pc:docMk/>
            <pc:sldMk cId="357616488" sldId="287"/>
            <ac:spMk id="2" creationId="{B8B932D3-DE3C-41C4-B5AF-D9074BAEDBAB}"/>
          </ac:spMkLst>
        </pc:spChg>
      </pc:sldChg>
      <pc:sldChg chg="addSp delSp modSp add ord">
        <pc:chgData name="" userId="5ea8dffe7c0a2ba5" providerId="LiveId" clId="{545246B8-89D2-4B3A-BC85-93AE1B3DFB5A}" dt="2018-11-23T09:39:20.207" v="1762" actId="1076"/>
        <pc:sldMkLst>
          <pc:docMk/>
          <pc:sldMk cId="2443728779" sldId="288"/>
        </pc:sldMkLst>
        <pc:spChg chg="del">
          <ac:chgData name="" userId="5ea8dffe7c0a2ba5" providerId="LiveId" clId="{545246B8-89D2-4B3A-BC85-93AE1B3DFB5A}" dt="2018-11-23T09:38:25.377" v="1719" actId="478"/>
          <ac:spMkLst>
            <pc:docMk/>
            <pc:sldMk cId="2443728779" sldId="288"/>
            <ac:spMk id="3" creationId="{F7915CE6-8D11-45EF-B8B4-12D8AF6CAFD4}"/>
          </ac:spMkLst>
        </pc:spChg>
        <pc:spChg chg="add mod">
          <ac:chgData name="" userId="5ea8dffe7c0a2ba5" providerId="LiveId" clId="{545246B8-89D2-4B3A-BC85-93AE1B3DFB5A}" dt="2018-11-23T09:39:20.207" v="1762" actId="1076"/>
          <ac:spMkLst>
            <pc:docMk/>
            <pc:sldMk cId="2443728779" sldId="288"/>
            <ac:spMk id="9" creationId="{D64FF230-3D7A-455A-8FE4-49E5366BAF2A}"/>
          </ac:spMkLst>
        </pc:spChg>
        <pc:spChg chg="mod">
          <ac:chgData name="" userId="5ea8dffe7c0a2ba5" providerId="LiveId" clId="{545246B8-89D2-4B3A-BC85-93AE1B3DFB5A}" dt="2018-11-23T09:38:23.246" v="1718" actId="20577"/>
          <ac:spMkLst>
            <pc:docMk/>
            <pc:sldMk cId="2443728779" sldId="288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9:38:17.654" v="1696" actId="478"/>
          <ac:picMkLst>
            <pc:docMk/>
            <pc:sldMk cId="2443728779" sldId="288"/>
            <ac:picMk id="2" creationId="{7D2FE368-6D92-45DB-B856-9FBFEB92EACD}"/>
          </ac:picMkLst>
        </pc:picChg>
        <pc:picChg chg="add mod">
          <ac:chgData name="" userId="5ea8dffe7c0a2ba5" providerId="LiveId" clId="{545246B8-89D2-4B3A-BC85-93AE1B3DFB5A}" dt="2018-11-23T09:38:29.826" v="1723" actId="1076"/>
          <ac:picMkLst>
            <pc:docMk/>
            <pc:sldMk cId="2443728779" sldId="288"/>
            <ac:picMk id="5" creationId="{5C50015D-5F16-489A-B8F6-0F29F87E53CA}"/>
          </ac:picMkLst>
        </pc:picChg>
      </pc:sldChg>
      <pc:sldChg chg="addSp delSp modSp add">
        <pc:chgData name="" userId="5ea8dffe7c0a2ba5" providerId="LiveId" clId="{545246B8-89D2-4B3A-BC85-93AE1B3DFB5A}" dt="2018-11-23T09:58:43.141" v="1818" actId="478"/>
        <pc:sldMkLst>
          <pc:docMk/>
          <pc:sldMk cId="129271195" sldId="289"/>
        </pc:sldMkLst>
        <pc:spChg chg="del">
          <ac:chgData name="" userId="5ea8dffe7c0a2ba5" providerId="LiveId" clId="{545246B8-89D2-4B3A-BC85-93AE1B3DFB5A}" dt="2018-11-23T09:58:43.141" v="1818" actId="478"/>
          <ac:spMkLst>
            <pc:docMk/>
            <pc:sldMk cId="129271195" sldId="289"/>
            <ac:spMk id="9" creationId="{D64FF230-3D7A-455A-8FE4-49E5366BAF2A}"/>
          </ac:spMkLst>
        </pc:spChg>
        <pc:spChg chg="mod">
          <ac:chgData name="" userId="5ea8dffe7c0a2ba5" providerId="LiveId" clId="{545246B8-89D2-4B3A-BC85-93AE1B3DFB5A}" dt="2018-11-23T09:58:32.455" v="1811" actId="20577"/>
          <ac:spMkLst>
            <pc:docMk/>
            <pc:sldMk cId="129271195" sldId="289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09:58:41.316" v="1817" actId="1076"/>
          <ac:picMkLst>
            <pc:docMk/>
            <pc:sldMk cId="129271195" sldId="289"/>
            <ac:picMk id="2" creationId="{24E9FA30-8684-4365-97EF-4776CA3B8B5A}"/>
          </ac:picMkLst>
        </pc:picChg>
        <pc:picChg chg="del">
          <ac:chgData name="" userId="5ea8dffe7c0a2ba5" providerId="LiveId" clId="{545246B8-89D2-4B3A-BC85-93AE1B3DFB5A}" dt="2018-11-23T09:58:35.602" v="1813" actId="478"/>
          <ac:picMkLst>
            <pc:docMk/>
            <pc:sldMk cId="129271195" sldId="289"/>
            <ac:picMk id="5" creationId="{5C50015D-5F16-489A-B8F6-0F29F87E53CA}"/>
          </ac:picMkLst>
        </pc:picChg>
      </pc:sldChg>
      <pc:sldChg chg="addSp delSp modSp add">
        <pc:chgData name="" userId="5ea8dffe7c0a2ba5" providerId="LiveId" clId="{545246B8-89D2-4B3A-BC85-93AE1B3DFB5A}" dt="2018-11-23T10:01:23.004" v="1886" actId="1076"/>
        <pc:sldMkLst>
          <pc:docMk/>
          <pc:sldMk cId="72725180" sldId="290"/>
        </pc:sldMkLst>
        <pc:spChg chg="mod">
          <ac:chgData name="" userId="5ea8dffe7c0a2ba5" providerId="LiveId" clId="{545246B8-89D2-4B3A-BC85-93AE1B3DFB5A}" dt="2018-11-23T09:59:25.361" v="1841" actId="1076"/>
          <ac:spMkLst>
            <pc:docMk/>
            <pc:sldMk cId="72725180" sldId="290"/>
            <ac:spMk id="4" creationId="{8A63A9E8-AF00-4060-9462-19D46C755078}"/>
          </ac:spMkLst>
        </pc:spChg>
        <pc:spChg chg="add del mod">
          <ac:chgData name="" userId="5ea8dffe7c0a2ba5" providerId="LiveId" clId="{545246B8-89D2-4B3A-BC85-93AE1B3DFB5A}" dt="2018-11-23T10:01:18.331" v="1883" actId="478"/>
          <ac:spMkLst>
            <pc:docMk/>
            <pc:sldMk cId="72725180" sldId="290"/>
            <ac:spMk id="5" creationId="{72C09183-2AC5-4EEC-9F3A-8980C8A498C2}"/>
          </ac:spMkLst>
        </pc:spChg>
        <pc:spChg chg="mod">
          <ac:chgData name="" userId="5ea8dffe7c0a2ba5" providerId="LiveId" clId="{545246B8-89D2-4B3A-BC85-93AE1B3DFB5A}" dt="2018-11-23T09:59:25.361" v="1841" actId="1076"/>
          <ac:spMkLst>
            <pc:docMk/>
            <pc:sldMk cId="72725180" sldId="290"/>
            <ac:spMk id="6" creationId="{35BB4DDB-CC08-4218-88E1-AA802C7E1C95}"/>
          </ac:spMkLst>
        </pc:spChg>
        <pc:spChg chg="mod">
          <ac:chgData name="" userId="5ea8dffe7c0a2ba5" providerId="LiveId" clId="{545246B8-89D2-4B3A-BC85-93AE1B3DFB5A}" dt="2018-11-23T10:00:57.803" v="1881" actId="20577"/>
          <ac:spMkLst>
            <pc:docMk/>
            <pc:sldMk cId="72725180" sldId="290"/>
            <ac:spMk id="23" creationId="{BBCBF956-3119-4BEE-BAD1-53381A276636}"/>
          </ac:spMkLst>
        </pc:spChg>
        <pc:graphicFrameChg chg="add del mod modGraphic">
          <ac:chgData name="" userId="5ea8dffe7c0a2ba5" providerId="LiveId" clId="{545246B8-89D2-4B3A-BC85-93AE1B3DFB5A}" dt="2018-11-23T10:00:18.257" v="1856" actId="478"/>
          <ac:graphicFrameMkLst>
            <pc:docMk/>
            <pc:sldMk cId="72725180" sldId="290"/>
            <ac:graphicFrameMk id="3" creationId="{F260EA6D-F901-427F-9223-067AB6AAA084}"/>
          </ac:graphicFrameMkLst>
        </pc:graphicFrameChg>
        <pc:graphicFrameChg chg="add del">
          <ac:chgData name="" userId="5ea8dffe7c0a2ba5" providerId="LiveId" clId="{545246B8-89D2-4B3A-BC85-93AE1B3DFB5A}" dt="2018-11-23T10:00:50.671" v="1870" actId="1076"/>
          <ac:graphicFrameMkLst>
            <pc:docMk/>
            <pc:sldMk cId="72725180" sldId="290"/>
            <ac:graphicFrameMk id="7" creationId="{A951F643-71C0-439A-B8E2-8DBA0C646D8D}"/>
          </ac:graphicFrameMkLst>
        </pc:graphicFrameChg>
        <pc:picChg chg="del">
          <ac:chgData name="" userId="5ea8dffe7c0a2ba5" providerId="LiveId" clId="{545246B8-89D2-4B3A-BC85-93AE1B3DFB5A}" dt="2018-11-23T09:59:22.470" v="1839" actId="478"/>
          <ac:picMkLst>
            <pc:docMk/>
            <pc:sldMk cId="72725180" sldId="290"/>
            <ac:picMk id="2" creationId="{24E9FA30-8684-4365-97EF-4776CA3B8B5A}"/>
          </ac:picMkLst>
        </pc:picChg>
        <pc:picChg chg="add mod">
          <ac:chgData name="" userId="5ea8dffe7c0a2ba5" providerId="LiveId" clId="{545246B8-89D2-4B3A-BC85-93AE1B3DFB5A}" dt="2018-11-23T10:01:23.004" v="1886" actId="1076"/>
          <ac:picMkLst>
            <pc:docMk/>
            <pc:sldMk cId="72725180" sldId="290"/>
            <ac:picMk id="8" creationId="{621716B6-3EB1-4BA7-8B45-B8776497F6C6}"/>
          </ac:picMkLst>
        </pc:picChg>
      </pc:sldChg>
      <pc:sldChg chg="add ord">
        <pc:chgData name="" userId="5ea8dffe7c0a2ba5" providerId="LiveId" clId="{545246B8-89D2-4B3A-BC85-93AE1B3DFB5A}" dt="2018-11-23T10:21:03.950" v="1912" actId="1076"/>
        <pc:sldMkLst>
          <pc:docMk/>
          <pc:sldMk cId="2840098717" sldId="291"/>
        </pc:sldMkLst>
      </pc:sldChg>
      <pc:sldChg chg="modSp add ord modNotesTx">
        <pc:chgData name="" userId="5ea8dffe7c0a2ba5" providerId="LiveId" clId="{545246B8-89D2-4B3A-BC85-93AE1B3DFB5A}" dt="2018-11-23T10:24:46.524" v="1939" actId="1076"/>
        <pc:sldMkLst>
          <pc:docMk/>
          <pc:sldMk cId="1911497254" sldId="292"/>
        </pc:sldMkLst>
        <pc:spChg chg="mod">
          <ac:chgData name="" userId="5ea8dffe7c0a2ba5" providerId="LiveId" clId="{545246B8-89D2-4B3A-BC85-93AE1B3DFB5A}" dt="2018-11-23T10:20:55.233" v="1909" actId="20577"/>
          <ac:spMkLst>
            <pc:docMk/>
            <pc:sldMk cId="1911497254" sldId="292"/>
            <ac:spMk id="2" creationId="{B8B932D3-DE3C-41C4-B5AF-D9074BAEDBAB}"/>
          </ac:spMkLst>
        </pc:spChg>
      </pc:sldChg>
      <pc:sldChg chg="addSp delSp modSp add">
        <pc:chgData name="" userId="5ea8dffe7c0a2ba5" providerId="LiveId" clId="{545246B8-89D2-4B3A-BC85-93AE1B3DFB5A}" dt="2018-11-23T10:24:34.900" v="1937" actId="20577"/>
        <pc:sldMkLst>
          <pc:docMk/>
          <pc:sldMk cId="2824398189" sldId="293"/>
        </pc:sldMkLst>
        <pc:spChg chg="mod">
          <ac:chgData name="" userId="5ea8dffe7c0a2ba5" providerId="LiveId" clId="{545246B8-89D2-4B3A-BC85-93AE1B3DFB5A}" dt="2018-11-23T10:24:34.900" v="1937" actId="20577"/>
          <ac:spMkLst>
            <pc:docMk/>
            <pc:sldMk cId="2824398189" sldId="293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10:24:31.872" v="1928" actId="14100"/>
          <ac:picMkLst>
            <pc:docMk/>
            <pc:sldMk cId="2824398189" sldId="293"/>
            <ac:picMk id="2" creationId="{D2356264-9B9C-4547-9B10-EFAC3937FBD8}"/>
          </ac:picMkLst>
        </pc:picChg>
        <pc:picChg chg="del">
          <ac:chgData name="" userId="5ea8dffe7c0a2ba5" providerId="LiveId" clId="{545246B8-89D2-4B3A-BC85-93AE1B3DFB5A}" dt="2018-11-23T10:24:25.621" v="1924" actId="478"/>
          <ac:picMkLst>
            <pc:docMk/>
            <pc:sldMk cId="2824398189" sldId="293"/>
            <ac:picMk id="8" creationId="{621716B6-3EB1-4BA7-8B45-B8776497F6C6}"/>
          </ac:picMkLst>
        </pc:picChg>
      </pc:sldChg>
      <pc:sldChg chg="modSp add ord">
        <pc:chgData name="" userId="5ea8dffe7c0a2ba5" providerId="LiveId" clId="{545246B8-89D2-4B3A-BC85-93AE1B3DFB5A}" dt="2018-11-23T10:24:59.361" v="1945" actId="20577"/>
        <pc:sldMkLst>
          <pc:docMk/>
          <pc:sldMk cId="572811555" sldId="294"/>
        </pc:sldMkLst>
        <pc:spChg chg="mod">
          <ac:chgData name="" userId="5ea8dffe7c0a2ba5" providerId="LiveId" clId="{545246B8-89D2-4B3A-BC85-93AE1B3DFB5A}" dt="2018-11-23T10:24:59.361" v="1945" actId="20577"/>
          <ac:spMkLst>
            <pc:docMk/>
            <pc:sldMk cId="572811555" sldId="294"/>
            <ac:spMk id="2" creationId="{B8B932D3-DE3C-41C4-B5AF-D9074BAEDBAB}"/>
          </ac:spMkLst>
        </pc:spChg>
      </pc:sldChg>
      <pc:sldChg chg="modSp add">
        <pc:chgData name="" userId="5ea8dffe7c0a2ba5" providerId="LiveId" clId="{545246B8-89D2-4B3A-BC85-93AE1B3DFB5A}" dt="2018-11-23T10:25:10.226" v="1949" actId="20577"/>
        <pc:sldMkLst>
          <pc:docMk/>
          <pc:sldMk cId="593209640" sldId="295"/>
        </pc:sldMkLst>
        <pc:spChg chg="mod">
          <ac:chgData name="" userId="5ea8dffe7c0a2ba5" providerId="LiveId" clId="{545246B8-89D2-4B3A-BC85-93AE1B3DFB5A}" dt="2018-11-23T10:25:10.226" v="1949" actId="20577"/>
          <ac:spMkLst>
            <pc:docMk/>
            <pc:sldMk cId="593209640" sldId="295"/>
            <ac:spMk id="2" creationId="{00000000-0000-0000-0000-000000000000}"/>
          </ac:spMkLst>
        </pc:spChg>
      </pc:sldChg>
      <pc:sldChg chg="modSp add del">
        <pc:chgData name="" userId="5ea8dffe7c0a2ba5" providerId="LiveId" clId="{545246B8-89D2-4B3A-BC85-93AE1B3DFB5A}" dt="2018-11-23T10:53:18.365" v="2251" actId="2696"/>
        <pc:sldMkLst>
          <pc:docMk/>
          <pc:sldMk cId="2263517395" sldId="296"/>
        </pc:sldMkLst>
        <pc:spChg chg="mod">
          <ac:chgData name="" userId="5ea8dffe7c0a2ba5" providerId="LiveId" clId="{545246B8-89D2-4B3A-BC85-93AE1B3DFB5A}" dt="2018-11-23T10:25:18.045" v="1968" actId="20577"/>
          <ac:spMkLst>
            <pc:docMk/>
            <pc:sldMk cId="2263517395" sldId="296"/>
            <ac:spMk id="2" creationId="{00000000-0000-0000-0000-000000000000}"/>
          </ac:spMkLst>
        </pc:spChg>
      </pc:sldChg>
      <pc:sldChg chg="modSp add ord">
        <pc:chgData name="" userId="5ea8dffe7c0a2ba5" providerId="LiveId" clId="{545246B8-89D2-4B3A-BC85-93AE1B3DFB5A}" dt="2018-11-23T13:27:27.026" v="2269" actId="20577"/>
        <pc:sldMkLst>
          <pc:docMk/>
          <pc:sldMk cId="2739303032" sldId="297"/>
        </pc:sldMkLst>
        <pc:spChg chg="mod">
          <ac:chgData name="" userId="5ea8dffe7c0a2ba5" providerId="LiveId" clId="{545246B8-89D2-4B3A-BC85-93AE1B3DFB5A}" dt="2018-11-23T13:27:27.026" v="2269" actId="20577"/>
          <ac:spMkLst>
            <pc:docMk/>
            <pc:sldMk cId="2739303032" sldId="297"/>
            <ac:spMk id="2" creationId="{00000000-0000-0000-0000-000000000000}"/>
          </ac:spMkLst>
        </pc:spChg>
      </pc:sldChg>
      <pc:sldChg chg="addSp delSp modSp add ord">
        <pc:chgData name="" userId="5ea8dffe7c0a2ba5" providerId="LiveId" clId="{545246B8-89D2-4B3A-BC85-93AE1B3DFB5A}" dt="2018-11-23T10:37:50.523" v="2020" actId="1076"/>
        <pc:sldMkLst>
          <pc:docMk/>
          <pc:sldMk cId="3906530058" sldId="298"/>
        </pc:sldMkLst>
        <pc:spChg chg="mod">
          <ac:chgData name="" userId="5ea8dffe7c0a2ba5" providerId="LiveId" clId="{545246B8-89D2-4B3A-BC85-93AE1B3DFB5A}" dt="2018-11-23T10:36:11.781" v="2015" actId="14100"/>
          <ac:spMkLst>
            <pc:docMk/>
            <pc:sldMk cId="3906530058" sldId="298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0:36:19.348" v="2016" actId="478"/>
          <ac:picMkLst>
            <pc:docMk/>
            <pc:sldMk cId="3906530058" sldId="298"/>
            <ac:picMk id="2" creationId="{D2356264-9B9C-4547-9B10-EFAC3937FBD8}"/>
          </ac:picMkLst>
        </pc:picChg>
        <pc:picChg chg="add mod">
          <ac:chgData name="" userId="5ea8dffe7c0a2ba5" providerId="LiveId" clId="{545246B8-89D2-4B3A-BC85-93AE1B3DFB5A}" dt="2018-11-23T10:37:50.523" v="2020" actId="1076"/>
          <ac:picMkLst>
            <pc:docMk/>
            <pc:sldMk cId="3906530058" sldId="298"/>
            <ac:picMk id="3" creationId="{46C6FCF7-BFA0-40B2-BD00-7FD58F7BA9B7}"/>
          </ac:picMkLst>
        </pc:picChg>
      </pc:sldChg>
      <pc:sldChg chg="addSp delSp modSp add">
        <pc:chgData name="" userId="5ea8dffe7c0a2ba5" providerId="LiveId" clId="{545246B8-89D2-4B3A-BC85-93AE1B3DFB5A}" dt="2018-11-23T10:39:18.822" v="2154" actId="1076"/>
        <pc:sldMkLst>
          <pc:docMk/>
          <pc:sldMk cId="2372050008" sldId="299"/>
        </pc:sldMkLst>
        <pc:spChg chg="add mod">
          <ac:chgData name="" userId="5ea8dffe7c0a2ba5" providerId="LiveId" clId="{545246B8-89D2-4B3A-BC85-93AE1B3DFB5A}" dt="2018-11-23T10:39:18.822" v="2154" actId="1076"/>
          <ac:spMkLst>
            <pc:docMk/>
            <pc:sldMk cId="2372050008" sldId="299"/>
            <ac:spMk id="2" creationId="{1D320AB6-2141-4900-915F-20C8E672DAEF}"/>
          </ac:spMkLst>
        </pc:spChg>
        <pc:spChg chg="mod">
          <ac:chgData name="" userId="5ea8dffe7c0a2ba5" providerId="LiveId" clId="{545246B8-89D2-4B3A-BC85-93AE1B3DFB5A}" dt="2018-11-23T10:38:23.743" v="2038" actId="1076"/>
          <ac:spMkLst>
            <pc:docMk/>
            <pc:sldMk cId="2372050008" sldId="299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0:38:09.562" v="2022" actId="478"/>
          <ac:picMkLst>
            <pc:docMk/>
            <pc:sldMk cId="2372050008" sldId="299"/>
            <ac:picMk id="3" creationId="{46C6FCF7-BFA0-40B2-BD00-7FD58F7BA9B7}"/>
          </ac:picMkLst>
        </pc:picChg>
      </pc:sldChg>
      <pc:sldChg chg="addSp delSp modSp add ord">
        <pc:chgData name="" userId="5ea8dffe7c0a2ba5" providerId="LiveId" clId="{545246B8-89D2-4B3A-BC85-93AE1B3DFB5A}" dt="2018-11-23T10:40:30.843" v="2171" actId="5793"/>
        <pc:sldMkLst>
          <pc:docMk/>
          <pc:sldMk cId="2517976525" sldId="300"/>
        </pc:sldMkLst>
        <pc:spChg chg="mod">
          <ac:chgData name="" userId="5ea8dffe7c0a2ba5" providerId="LiveId" clId="{545246B8-89D2-4B3A-BC85-93AE1B3DFB5A}" dt="2018-11-23T10:40:30.843" v="2171" actId="5793"/>
          <ac:spMkLst>
            <pc:docMk/>
            <pc:sldMk cId="2517976525" sldId="300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10:40:26.016" v="2160" actId="14100"/>
          <ac:picMkLst>
            <pc:docMk/>
            <pc:sldMk cId="2517976525" sldId="300"/>
            <ac:picMk id="2" creationId="{9AA4F07A-867D-44D0-A9D7-940364DEA7C2}"/>
          </ac:picMkLst>
        </pc:picChg>
        <pc:picChg chg="del">
          <ac:chgData name="" userId="5ea8dffe7c0a2ba5" providerId="LiveId" clId="{545246B8-89D2-4B3A-BC85-93AE1B3DFB5A}" dt="2018-11-23T10:40:21.626" v="2157" actId="478"/>
          <ac:picMkLst>
            <pc:docMk/>
            <pc:sldMk cId="2517976525" sldId="300"/>
            <ac:picMk id="3" creationId="{46C6FCF7-BFA0-40B2-BD00-7FD58F7BA9B7}"/>
          </ac:picMkLst>
        </pc:picChg>
      </pc:sldChg>
      <pc:sldChg chg="add">
        <pc:chgData name="" userId="5ea8dffe7c0a2ba5" providerId="LiveId" clId="{545246B8-89D2-4B3A-BC85-93AE1B3DFB5A}" dt="2018-11-23T10:41:04.142" v="2172" actId="1076"/>
        <pc:sldMkLst>
          <pc:docMk/>
          <pc:sldMk cId="2907566739" sldId="301"/>
        </pc:sldMkLst>
      </pc:sldChg>
      <pc:sldChg chg="modSp add">
        <pc:chgData name="" userId="5ea8dffe7c0a2ba5" providerId="LiveId" clId="{545246B8-89D2-4B3A-BC85-93AE1B3DFB5A}" dt="2018-11-23T10:42:33.744" v="2217" actId="20577"/>
        <pc:sldMkLst>
          <pc:docMk/>
          <pc:sldMk cId="4200421569" sldId="302"/>
        </pc:sldMkLst>
        <pc:spChg chg="mod">
          <ac:chgData name="" userId="5ea8dffe7c0a2ba5" providerId="LiveId" clId="{545246B8-89D2-4B3A-BC85-93AE1B3DFB5A}" dt="2018-11-23T10:42:33.744" v="2217" actId="20577"/>
          <ac:spMkLst>
            <pc:docMk/>
            <pc:sldMk cId="4200421569" sldId="302"/>
            <ac:spMk id="2" creationId="{00000000-0000-0000-0000-000000000000}"/>
          </ac:spMkLst>
        </pc:spChg>
      </pc:sldChg>
      <pc:sldChg chg="addSp delSp modSp add ord">
        <pc:chgData name="" userId="5ea8dffe7c0a2ba5" providerId="LiveId" clId="{545246B8-89D2-4B3A-BC85-93AE1B3DFB5A}" dt="2018-11-23T13:27:19.210" v="2267" actId="1076"/>
        <pc:sldMkLst>
          <pc:docMk/>
          <pc:sldMk cId="3486939449" sldId="303"/>
        </pc:sldMkLst>
        <pc:spChg chg="mod">
          <ac:chgData name="" userId="5ea8dffe7c0a2ba5" providerId="LiveId" clId="{545246B8-89D2-4B3A-BC85-93AE1B3DFB5A}" dt="2018-11-23T10:53:32.206" v="2265" actId="20577"/>
          <ac:spMkLst>
            <pc:docMk/>
            <pc:sldMk cId="3486939449" sldId="303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0:53:25.561" v="2252" actId="478"/>
          <ac:picMkLst>
            <pc:docMk/>
            <pc:sldMk cId="3486939449" sldId="303"/>
            <ac:picMk id="2" creationId="{9AA4F07A-867D-44D0-A9D7-940364DEA7C2}"/>
          </ac:picMkLst>
        </pc:picChg>
        <pc:picChg chg="add mod">
          <ac:chgData name="" userId="5ea8dffe7c0a2ba5" providerId="LiveId" clId="{545246B8-89D2-4B3A-BC85-93AE1B3DFB5A}" dt="2018-11-23T13:27:19.210" v="2267" actId="1076"/>
          <ac:picMkLst>
            <pc:docMk/>
            <pc:sldMk cId="3486939449" sldId="303"/>
            <ac:picMk id="3" creationId="{76240FC6-BA0F-4BA9-A8AF-F1BE3CAC49CC}"/>
          </ac:picMkLst>
        </pc:picChg>
      </pc:sldChg>
      <pc:sldChg chg="addSp delSp modSp add">
        <pc:chgData name="" userId="5ea8dffe7c0a2ba5" providerId="LiveId" clId="{545246B8-89D2-4B3A-BC85-93AE1B3DFB5A}" dt="2018-11-23T14:12:43.822" v="2400" actId="120"/>
        <pc:sldMkLst>
          <pc:docMk/>
          <pc:sldMk cId="1916963099" sldId="304"/>
        </pc:sldMkLst>
        <pc:spChg chg="add mod">
          <ac:chgData name="" userId="5ea8dffe7c0a2ba5" providerId="LiveId" clId="{545246B8-89D2-4B3A-BC85-93AE1B3DFB5A}" dt="2018-11-23T14:12:43.822" v="2400" actId="120"/>
          <ac:spMkLst>
            <pc:docMk/>
            <pc:sldMk cId="1916963099" sldId="304"/>
            <ac:spMk id="7" creationId="{0D530F72-D85C-4FA6-9789-50CB4D3E8C58}"/>
          </ac:spMkLst>
        </pc:spChg>
        <pc:spChg chg="mod">
          <ac:chgData name="" userId="5ea8dffe7c0a2ba5" providerId="LiveId" clId="{545246B8-89D2-4B3A-BC85-93AE1B3DFB5A}" dt="2018-11-23T13:56:06.627" v="2288" actId="20577"/>
          <ac:spMkLst>
            <pc:docMk/>
            <pc:sldMk cId="1916963099" sldId="304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3:56:08.236" v="2289" actId="478"/>
          <ac:picMkLst>
            <pc:docMk/>
            <pc:sldMk cId="1916963099" sldId="304"/>
            <ac:picMk id="3" creationId="{76240FC6-BA0F-4BA9-A8AF-F1BE3CAC49CC}"/>
          </ac:picMkLst>
        </pc:picChg>
      </pc:sldChg>
      <pc:sldChg chg="modSp add ord">
        <pc:chgData name="" userId="5ea8dffe7c0a2ba5" providerId="LiveId" clId="{545246B8-89D2-4B3A-BC85-93AE1B3DFB5A}" dt="2018-11-23T14:13:03.780" v="2408" actId="20577"/>
        <pc:sldMkLst>
          <pc:docMk/>
          <pc:sldMk cId="2683879985" sldId="305"/>
        </pc:sldMkLst>
        <pc:spChg chg="mod">
          <ac:chgData name="" userId="5ea8dffe7c0a2ba5" providerId="LiveId" clId="{545246B8-89D2-4B3A-BC85-93AE1B3DFB5A}" dt="2018-11-23T14:13:03.780" v="2408" actId="20577"/>
          <ac:spMkLst>
            <pc:docMk/>
            <pc:sldMk cId="2683879985" sldId="305"/>
            <ac:spMk id="2" creationId="{00000000-0000-0000-0000-000000000000}"/>
          </ac:spMkLst>
        </pc:spChg>
      </pc:sldChg>
      <pc:sldChg chg="modSp add ord">
        <pc:chgData name="" userId="5ea8dffe7c0a2ba5" providerId="LiveId" clId="{545246B8-89D2-4B3A-BC85-93AE1B3DFB5A}" dt="2018-11-23T14:14:11.173" v="2440" actId="20577"/>
        <pc:sldMkLst>
          <pc:docMk/>
          <pc:sldMk cId="2760730831" sldId="306"/>
        </pc:sldMkLst>
        <pc:spChg chg="mod">
          <ac:chgData name="" userId="5ea8dffe7c0a2ba5" providerId="LiveId" clId="{545246B8-89D2-4B3A-BC85-93AE1B3DFB5A}" dt="2018-11-23T14:14:11.173" v="2440" actId="20577"/>
          <ac:spMkLst>
            <pc:docMk/>
            <pc:sldMk cId="2760730831" sldId="306"/>
            <ac:spMk id="2" creationId="{00000000-0000-0000-0000-000000000000}"/>
          </ac:spMkLst>
        </pc:spChg>
      </pc:sldChg>
      <pc:sldChg chg="addSp modSp add">
        <pc:chgData name="" userId="5ea8dffe7c0a2ba5" providerId="LiveId" clId="{545246B8-89D2-4B3A-BC85-93AE1B3DFB5A}" dt="2018-11-23T14:23:57.745" v="2458" actId="1076"/>
        <pc:sldMkLst>
          <pc:docMk/>
          <pc:sldMk cId="301816836" sldId="307"/>
        </pc:sldMkLst>
        <pc:spChg chg="mod">
          <ac:chgData name="" userId="5ea8dffe7c0a2ba5" providerId="LiveId" clId="{545246B8-89D2-4B3A-BC85-93AE1B3DFB5A}" dt="2018-11-23T14:23:55" v="2456" actId="1076"/>
          <ac:spMkLst>
            <pc:docMk/>
            <pc:sldMk cId="301816836" sldId="307"/>
            <ac:spMk id="7" creationId="{0D530F72-D85C-4FA6-9789-50CB4D3E8C58}"/>
          </ac:spMkLst>
        </pc:spChg>
        <pc:spChg chg="mod">
          <ac:chgData name="" userId="5ea8dffe7c0a2ba5" providerId="LiveId" clId="{545246B8-89D2-4B3A-BC85-93AE1B3DFB5A}" dt="2018-11-23T14:23:32.099" v="2455" actId="20577"/>
          <ac:spMkLst>
            <pc:docMk/>
            <pc:sldMk cId="301816836" sldId="307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14:23:57.745" v="2458" actId="1076"/>
          <ac:picMkLst>
            <pc:docMk/>
            <pc:sldMk cId="301816836" sldId="307"/>
            <ac:picMk id="2" creationId="{E9C585E6-3844-42DD-BD10-A4583105128A}"/>
          </ac:picMkLst>
        </pc:picChg>
      </pc:sldChg>
    </pc:docChg>
  </pc:docChgLst>
  <pc:docChgLst>
    <pc:chgData name="Andreas Aschauer" userId="5ea8dffe7c0a2ba5" providerId="LiveId" clId="{62BE1712-3258-4BBE-BDD3-E1C586DD147B}"/>
    <pc:docChg chg="custSel modSld">
      <pc:chgData name="Andreas Aschauer" userId="5ea8dffe7c0a2ba5" providerId="LiveId" clId="{62BE1712-3258-4BBE-BDD3-E1C586DD147B}" dt="2018-11-08T10:11:33.219" v="9" actId="6549"/>
      <pc:docMkLst>
        <pc:docMk/>
      </pc:docMkLst>
      <pc:sldChg chg="delSp">
        <pc:chgData name="Andreas Aschauer" userId="5ea8dffe7c0a2ba5" providerId="LiveId" clId="{62BE1712-3258-4BBE-BDD3-E1C586DD147B}" dt="2018-11-08T09:02:49.688" v="2" actId="478"/>
        <pc:sldMkLst>
          <pc:docMk/>
          <pc:sldMk cId="2697759843" sldId="271"/>
        </pc:sldMkLst>
        <pc:spChg chg="del">
          <ac:chgData name="Andreas Aschauer" userId="5ea8dffe7c0a2ba5" providerId="LiveId" clId="{62BE1712-3258-4BBE-BDD3-E1C586DD147B}" dt="2018-11-08T09:02:49.688" v="2" actId="478"/>
          <ac:spMkLst>
            <pc:docMk/>
            <pc:sldMk cId="2697759843" sldId="271"/>
            <ac:spMk id="5" creationId="{6C174AC5-A11C-4C47-A594-54C686B25B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VMs	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5B0315E0-4C39-4BDF-ACB3-DA554790458C}">
      <dgm:prSet/>
      <dgm:spPr/>
      <dgm:t>
        <a:bodyPr/>
        <a:lstStyle/>
        <a:p>
          <a:r>
            <a:rPr lang="en-US" dirty="0"/>
            <a:t>Lab 4.3</a:t>
          </a:r>
        </a:p>
      </dgm:t>
    </dgm:pt>
    <dgm:pt modelId="{382B7B88-4A9B-47AE-86FD-A59AEC27018F}" type="parTrans" cxnId="{F110C1C9-67B0-4C4B-8151-22066BB70676}">
      <dgm:prSet/>
      <dgm:spPr/>
      <dgm:t>
        <a:bodyPr/>
        <a:lstStyle/>
        <a:p>
          <a:endParaRPr lang="de-AT"/>
        </a:p>
      </dgm:t>
    </dgm:pt>
    <dgm:pt modelId="{287FC12B-5C79-470C-BE85-DCEDC8871A8A}" type="sibTrans" cxnId="{F110C1C9-67B0-4C4B-8151-22066BB70676}">
      <dgm:prSet phldrT="04" phldr="0"/>
      <dgm:spPr/>
    </dgm:pt>
    <dgm:pt modelId="{55C750C9-A571-4727-9603-B863763AB465}">
      <dgm:prSet/>
      <dgm:spPr/>
      <dgm:t>
        <a:bodyPr/>
        <a:lstStyle/>
        <a:p>
          <a:r>
            <a:rPr lang="en-US" dirty="0"/>
            <a:t>Lab 4.1</a:t>
          </a:r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Lab 4.2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FE388806-433F-43A9-8AA1-36E3703EE895}">
      <dgm:prSet/>
      <dgm:spPr/>
      <dgm:t>
        <a:bodyPr/>
        <a:lstStyle/>
        <a:p>
          <a:r>
            <a:rPr lang="en-US" dirty="0"/>
            <a:t>Azure Storage</a:t>
          </a:r>
        </a:p>
      </dgm:t>
    </dgm:pt>
    <dgm:pt modelId="{A44E7AE5-BC29-44CB-87DE-0196A033DD78}" type="parTrans" cxnId="{B66F9FF0-FC31-45FA-9119-D80751205BA0}">
      <dgm:prSet/>
      <dgm:spPr/>
      <dgm:t>
        <a:bodyPr/>
        <a:lstStyle/>
        <a:p>
          <a:endParaRPr lang="de-AT"/>
        </a:p>
      </dgm:t>
    </dgm:pt>
    <dgm:pt modelId="{0D3D92C5-A261-4AE9-BB68-0FE07F9E9FF3}" type="sibTrans" cxnId="{B66F9FF0-FC31-45FA-9119-D80751205BA0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7F90FF53-CE2A-4FAB-9FD7-D291FC23FB28}">
      <dgm:prSet/>
      <dgm:spPr/>
      <dgm:t>
        <a:bodyPr/>
        <a:lstStyle/>
        <a:p>
          <a:r>
            <a:rPr lang="en-US" dirty="0"/>
            <a:t>Azure Monitoring für VMs</a:t>
          </a:r>
        </a:p>
      </dgm:t>
    </dgm:pt>
    <dgm:pt modelId="{F3D85921-D33A-4911-90FC-B04E700B29E8}" type="parTrans" cxnId="{A125A132-9CE4-4ABB-B6E0-54486DB8F3FF}">
      <dgm:prSet/>
      <dgm:spPr/>
      <dgm:t>
        <a:bodyPr/>
        <a:lstStyle/>
        <a:p>
          <a:endParaRPr lang="de-AT"/>
        </a:p>
      </dgm:t>
    </dgm:pt>
    <dgm:pt modelId="{607E7786-CAEC-4C7C-8FF4-67B36B2B7F5A}" type="sibTrans" cxnId="{A125A132-9CE4-4ABB-B6E0-54486DB8F3FF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449D8C5F-657D-419C-B5B6-7E2A05005E3D}" type="pres">
      <dgm:prSet presAssocID="{FE388806-433F-43A9-8AA1-36E3703EE895}" presName="compositeNode" presStyleCnt="0">
        <dgm:presLayoutVars>
          <dgm:bulletEnabled val="1"/>
        </dgm:presLayoutVars>
      </dgm:prSet>
      <dgm:spPr/>
    </dgm:pt>
    <dgm:pt modelId="{33C9548C-FD0A-4712-9FFB-373B173290C3}" type="pres">
      <dgm:prSet presAssocID="{FE388806-433F-43A9-8AA1-36E3703EE895}" presName="bgRect" presStyleLbl="alignNode1" presStyleIdx="1" presStyleCnt="4"/>
      <dgm:spPr/>
    </dgm:pt>
    <dgm:pt modelId="{A3E1D4FE-32B2-427B-9556-F4BF8C7C834E}" type="pres">
      <dgm:prSet presAssocID="{0D3D92C5-A261-4AE9-BB68-0FE07F9E9FF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3C331ED-6D24-47A1-9B9C-6431DB2E8149}" type="pres">
      <dgm:prSet presAssocID="{FE388806-433F-43A9-8AA1-36E3703EE895}" presName="nodeRect" presStyleLbl="alignNode1" presStyleIdx="1" presStyleCnt="4">
        <dgm:presLayoutVars>
          <dgm:bulletEnabled val="1"/>
        </dgm:presLayoutVars>
      </dgm:prSet>
      <dgm:spPr/>
    </dgm:pt>
    <dgm:pt modelId="{285D98B1-B587-4B64-AC62-543AB9179684}" type="pres">
      <dgm:prSet presAssocID="{0D3D92C5-A261-4AE9-BB68-0FE07F9E9FF3}" presName="sibTrans" presStyleCnt="0"/>
      <dgm:spPr/>
    </dgm:pt>
    <dgm:pt modelId="{0D2D9A41-5BEE-4E8C-9922-159924E9E38C}" type="pres">
      <dgm:prSet presAssocID="{7F90FF53-CE2A-4FAB-9FD7-D291FC23FB28}" presName="compositeNode" presStyleCnt="0">
        <dgm:presLayoutVars>
          <dgm:bulletEnabled val="1"/>
        </dgm:presLayoutVars>
      </dgm:prSet>
      <dgm:spPr/>
    </dgm:pt>
    <dgm:pt modelId="{D90C2A33-8A1F-4B50-BC7B-E3872A7FEBAC}" type="pres">
      <dgm:prSet presAssocID="{7F90FF53-CE2A-4FAB-9FD7-D291FC23FB28}" presName="bgRect" presStyleLbl="alignNode1" presStyleIdx="2" presStyleCnt="4"/>
      <dgm:spPr/>
    </dgm:pt>
    <dgm:pt modelId="{6F964DAF-17C5-4CF0-AFCB-AF1FC9CB433C}" type="pres">
      <dgm:prSet presAssocID="{607E7786-CAEC-4C7C-8FF4-67B36B2B7F5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E2798E5-E26A-442A-B6BC-D1466B09AFFB}" type="pres">
      <dgm:prSet presAssocID="{7F90FF53-CE2A-4FAB-9FD7-D291FC23FB28}" presName="nodeRect" presStyleLbl="alignNode1" presStyleIdx="2" presStyleCnt="4">
        <dgm:presLayoutVars>
          <dgm:bulletEnabled val="1"/>
        </dgm:presLayoutVars>
      </dgm:prSet>
      <dgm:spPr/>
    </dgm:pt>
    <dgm:pt modelId="{F12429C1-9AFA-432D-809C-CB7EE046B681}" type="pres">
      <dgm:prSet presAssocID="{607E7786-CAEC-4C7C-8FF4-67B36B2B7F5A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3" presStyleCnt="4"/>
      <dgm:spPr/>
    </dgm:pt>
    <dgm:pt modelId="{4F8FDD97-CDA1-44F7-89A2-5F5EF0646E5A}" type="pres">
      <dgm:prSet presAssocID="{06BB8A62-D68D-4595-9675-5A29A782677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78D9A05-ED27-4362-B1BB-99ADAE83BF63}" type="presOf" srcId="{FE388806-433F-43A9-8AA1-36E3703EE895}" destId="{93C331ED-6D24-47A1-9B9C-6431DB2E8149}" srcOrd="1" destOrd="0" presId="urn:microsoft.com/office/officeart/2016/7/layout/LinearBlockProcessNumbered"/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58ECBC2A-FBDC-49FD-9C26-D4D7383E5E4F}" type="presOf" srcId="{7F90FF53-CE2A-4FAB-9FD7-D291FC23FB28}" destId="{6E2798E5-E26A-442A-B6BC-D1466B09AFFB}" srcOrd="1" destOrd="0" presId="urn:microsoft.com/office/officeart/2016/7/layout/LinearBlockProcessNumbered"/>
    <dgm:cxn modelId="{F15F062B-35A1-43A1-A878-33F218E20956}" type="presOf" srcId="{FE388806-433F-43A9-8AA1-36E3703EE895}" destId="{33C9548C-FD0A-4712-9FFB-373B173290C3}" srcOrd="0" destOrd="0" presId="urn:microsoft.com/office/officeart/2016/7/layout/LinearBlockProcessNumbered"/>
    <dgm:cxn modelId="{A125A132-9CE4-4ABB-B6E0-54486DB8F3FF}" srcId="{D3D1566C-ABCC-464A-9980-9FB95F606BED}" destId="{7F90FF53-CE2A-4FAB-9FD7-D291FC23FB28}" srcOrd="2" destOrd="0" parTransId="{F3D85921-D33A-4911-90FC-B04E700B29E8}" sibTransId="{607E7786-CAEC-4C7C-8FF4-67B36B2B7F5A}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0E58844-DB13-4C49-88F3-4AC632C8992A}" type="presOf" srcId="{607E7786-CAEC-4C7C-8FF4-67B36B2B7F5A}" destId="{6F964DAF-17C5-4CF0-AFCB-AF1FC9CB433C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72F1F181-795F-4080-A72F-72FA6957C0EB}" type="presOf" srcId="{5B0315E0-4C39-4BDF-ACB3-DA554790458C}" destId="{8131E8CF-FFA2-4230-A91F-987DAA50EEC3}" srcOrd="0" destOrd="3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174FB99F-9C8F-423D-BD8D-411286D33125}" type="presOf" srcId="{7F90FF53-CE2A-4FAB-9FD7-D291FC23FB28}" destId="{D90C2A33-8A1F-4B50-BC7B-E3872A7FEBAC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3" destOrd="0" parTransId="{0E891E40-DC2D-4113-B297-786AB982FB59}" sibTransId="{06BB8A62-D68D-4595-9675-5A29A7826776}"/>
    <dgm:cxn modelId="{F110C1C9-67B0-4C4B-8151-22066BB70676}" srcId="{5DBE4706-E341-4E90-8D88-BE809F9F45F9}" destId="{5B0315E0-4C39-4BDF-ACB3-DA554790458C}" srcOrd="2" destOrd="0" parTransId="{382B7B88-4A9B-47AE-86FD-A59AEC27018F}" sibTransId="{287FC12B-5C79-470C-BE85-DCEDC8871A8A}"/>
    <dgm:cxn modelId="{6D7FC8E4-85B5-4BC3-8118-3D3DB764D00E}" type="presOf" srcId="{0D3D92C5-A261-4AE9-BB68-0FE07F9E9FF3}" destId="{A3E1D4FE-32B2-427B-9556-F4BF8C7C834E}" srcOrd="0" destOrd="0" presId="urn:microsoft.com/office/officeart/2016/7/layout/LinearBlockProcessNumbered"/>
    <dgm:cxn modelId="{B66F9FF0-FC31-45FA-9119-D80751205BA0}" srcId="{D3D1566C-ABCC-464A-9980-9FB95F606BED}" destId="{FE388806-433F-43A9-8AA1-36E3703EE895}" srcOrd="1" destOrd="0" parTransId="{A44E7AE5-BC29-44CB-87DE-0196A033DD78}" sibTransId="{0D3D92C5-A261-4AE9-BB68-0FE07F9E9FF3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8CCA29C2-426B-4DF5-8112-1B9B856E90B8}" type="presParOf" srcId="{CD812B0F-96D5-4984-AFA0-857DA298D475}" destId="{449D8C5F-657D-419C-B5B6-7E2A05005E3D}" srcOrd="2" destOrd="0" presId="urn:microsoft.com/office/officeart/2016/7/layout/LinearBlockProcessNumbered"/>
    <dgm:cxn modelId="{EF2FB21E-39A3-4DE4-B287-0E11CA5C587D}" type="presParOf" srcId="{449D8C5F-657D-419C-B5B6-7E2A05005E3D}" destId="{33C9548C-FD0A-4712-9FFB-373B173290C3}" srcOrd="0" destOrd="0" presId="urn:microsoft.com/office/officeart/2016/7/layout/LinearBlockProcessNumbered"/>
    <dgm:cxn modelId="{DACC6459-AAEC-4549-B219-C42DFBAFBC1C}" type="presParOf" srcId="{449D8C5F-657D-419C-B5B6-7E2A05005E3D}" destId="{A3E1D4FE-32B2-427B-9556-F4BF8C7C834E}" srcOrd="1" destOrd="0" presId="urn:microsoft.com/office/officeart/2016/7/layout/LinearBlockProcessNumbered"/>
    <dgm:cxn modelId="{58257C94-54D4-4E5A-8218-9AEEFC707064}" type="presParOf" srcId="{449D8C5F-657D-419C-B5B6-7E2A05005E3D}" destId="{93C331ED-6D24-47A1-9B9C-6431DB2E8149}" srcOrd="2" destOrd="0" presId="urn:microsoft.com/office/officeart/2016/7/layout/LinearBlockProcessNumbered"/>
    <dgm:cxn modelId="{BE05932C-1CE4-4AD3-9603-B0D2673ED41D}" type="presParOf" srcId="{CD812B0F-96D5-4984-AFA0-857DA298D475}" destId="{285D98B1-B587-4B64-AC62-543AB9179684}" srcOrd="3" destOrd="0" presId="urn:microsoft.com/office/officeart/2016/7/layout/LinearBlockProcessNumbered"/>
    <dgm:cxn modelId="{5065995D-5D0A-470F-8D00-6FD1FB8F46A6}" type="presParOf" srcId="{CD812B0F-96D5-4984-AFA0-857DA298D475}" destId="{0D2D9A41-5BEE-4E8C-9922-159924E9E38C}" srcOrd="4" destOrd="0" presId="urn:microsoft.com/office/officeart/2016/7/layout/LinearBlockProcessNumbered"/>
    <dgm:cxn modelId="{76236E05-98B4-43A8-B582-A6F9E756C1F1}" type="presParOf" srcId="{0D2D9A41-5BEE-4E8C-9922-159924E9E38C}" destId="{D90C2A33-8A1F-4B50-BC7B-E3872A7FEBAC}" srcOrd="0" destOrd="0" presId="urn:microsoft.com/office/officeart/2016/7/layout/LinearBlockProcessNumbered"/>
    <dgm:cxn modelId="{2DD0562A-B6DB-447A-A8A8-CFEDEFD70FBF}" type="presParOf" srcId="{0D2D9A41-5BEE-4E8C-9922-159924E9E38C}" destId="{6F964DAF-17C5-4CF0-AFCB-AF1FC9CB433C}" srcOrd="1" destOrd="0" presId="urn:microsoft.com/office/officeart/2016/7/layout/LinearBlockProcessNumbered"/>
    <dgm:cxn modelId="{A9761851-0F91-4999-A78E-A2697FFDE44F}" type="presParOf" srcId="{0D2D9A41-5BEE-4E8C-9922-159924E9E38C}" destId="{6E2798E5-E26A-442A-B6BC-D1466B09AFFB}" srcOrd="2" destOrd="0" presId="urn:microsoft.com/office/officeart/2016/7/layout/LinearBlockProcessNumbered"/>
    <dgm:cxn modelId="{6D77A242-A624-4797-B1A3-E84AAE8041F1}" type="presParOf" srcId="{CD812B0F-96D5-4984-AFA0-857DA298D475}" destId="{F12429C1-9AFA-432D-809C-CB7EE046B681}" srcOrd="5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6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DBDD6-F690-4DCB-BEDB-4DCCCC9DD3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52700E6-D6FC-4A81-AD27-0E29CA7A56F7}">
      <dgm:prSet phldrT="[Text]"/>
      <dgm:spPr/>
      <dgm:t>
        <a:bodyPr/>
        <a:lstStyle/>
        <a:p>
          <a:r>
            <a:rPr lang="en-US" dirty="0"/>
            <a:t>Public IP</a:t>
          </a:r>
        </a:p>
      </dgm:t>
    </dgm:pt>
    <dgm:pt modelId="{5095B4E2-F4FD-4227-950F-28DE69DAE4F1}" type="parTrans" cxnId="{035808C9-81F2-4C23-988A-159998C2BAA3}">
      <dgm:prSet/>
      <dgm:spPr/>
      <dgm:t>
        <a:bodyPr/>
        <a:lstStyle/>
        <a:p>
          <a:endParaRPr lang="en-US"/>
        </a:p>
      </dgm:t>
    </dgm:pt>
    <dgm:pt modelId="{59B4E564-DC13-4A99-94D8-962DDC45135C}" type="sibTrans" cxnId="{035808C9-81F2-4C23-988A-159998C2BAA3}">
      <dgm:prSet/>
      <dgm:spPr/>
      <dgm:t>
        <a:bodyPr/>
        <a:lstStyle/>
        <a:p>
          <a:endParaRPr lang="en-US"/>
        </a:p>
      </dgm:t>
    </dgm:pt>
    <dgm:pt modelId="{A9258D2F-1C53-4059-BE56-92C09EB877B6}">
      <dgm:prSet phldrT="[Text]"/>
      <dgm:spPr/>
      <dgm:t>
        <a:bodyPr/>
        <a:lstStyle/>
        <a:p>
          <a:r>
            <a:rPr lang="en-US" dirty="0"/>
            <a:t>Frontend IP Pool</a:t>
          </a:r>
        </a:p>
      </dgm:t>
    </dgm:pt>
    <dgm:pt modelId="{CF64260C-C53F-4A4B-96CC-8D61EF63C638}" type="parTrans" cxnId="{3C72806C-6E8E-43B6-A2DB-E953205C6EFF}">
      <dgm:prSet/>
      <dgm:spPr/>
      <dgm:t>
        <a:bodyPr/>
        <a:lstStyle/>
        <a:p>
          <a:endParaRPr lang="en-US"/>
        </a:p>
      </dgm:t>
    </dgm:pt>
    <dgm:pt modelId="{2E9C148F-39EA-4E65-894E-BFA95971B88E}" type="sibTrans" cxnId="{3C72806C-6E8E-43B6-A2DB-E953205C6EFF}">
      <dgm:prSet/>
      <dgm:spPr/>
      <dgm:t>
        <a:bodyPr/>
        <a:lstStyle/>
        <a:p>
          <a:endParaRPr lang="en-US"/>
        </a:p>
      </dgm:t>
    </dgm:pt>
    <dgm:pt modelId="{7B770EDB-5A8A-4074-9693-90ED84ED1AF5}">
      <dgm:prSet phldrT="[Text]"/>
      <dgm:spPr/>
      <dgm:t>
        <a:bodyPr/>
        <a:lstStyle/>
        <a:p>
          <a:r>
            <a:rPr lang="en-US" dirty="0"/>
            <a:t>Backend IP Pool</a:t>
          </a:r>
        </a:p>
      </dgm:t>
    </dgm:pt>
    <dgm:pt modelId="{B9BA6AE6-8894-4B90-A820-8BE981F24821}" type="parTrans" cxnId="{7EF82FAC-4E3B-4582-9783-767BE2382193}">
      <dgm:prSet/>
      <dgm:spPr/>
      <dgm:t>
        <a:bodyPr/>
        <a:lstStyle/>
        <a:p>
          <a:endParaRPr lang="en-US"/>
        </a:p>
      </dgm:t>
    </dgm:pt>
    <dgm:pt modelId="{ACCE44F6-79DB-43C0-BA7C-7D721666EE46}" type="sibTrans" cxnId="{7EF82FAC-4E3B-4582-9783-767BE2382193}">
      <dgm:prSet/>
      <dgm:spPr/>
      <dgm:t>
        <a:bodyPr/>
        <a:lstStyle/>
        <a:p>
          <a:endParaRPr lang="en-US"/>
        </a:p>
      </dgm:t>
    </dgm:pt>
    <dgm:pt modelId="{149DAF61-B918-41FC-A6CC-97AF84188BDE}">
      <dgm:prSet phldrT="[Text]"/>
      <dgm:spPr/>
      <dgm:t>
        <a:bodyPr/>
        <a:lstStyle/>
        <a:p>
          <a:r>
            <a:rPr lang="en-US" dirty="0"/>
            <a:t>Load balancer</a:t>
          </a:r>
        </a:p>
      </dgm:t>
    </dgm:pt>
    <dgm:pt modelId="{9A12D825-4D1B-4736-8867-E610894E37C7}" type="parTrans" cxnId="{E5CCAC33-BC36-4C3C-A95C-1DAB19592E31}">
      <dgm:prSet/>
      <dgm:spPr/>
      <dgm:t>
        <a:bodyPr/>
        <a:lstStyle/>
        <a:p>
          <a:endParaRPr lang="en-AT"/>
        </a:p>
      </dgm:t>
    </dgm:pt>
    <dgm:pt modelId="{43FB6D03-E873-4440-941D-403D83089995}" type="sibTrans" cxnId="{E5CCAC33-BC36-4C3C-A95C-1DAB19592E31}">
      <dgm:prSet/>
      <dgm:spPr/>
      <dgm:t>
        <a:bodyPr/>
        <a:lstStyle/>
        <a:p>
          <a:endParaRPr lang="en-US"/>
        </a:p>
      </dgm:t>
    </dgm:pt>
    <dgm:pt modelId="{40291D9D-6A5C-4623-9048-0B01ED17BF18}">
      <dgm:prSet phldrT="[Text]"/>
      <dgm:spPr/>
      <dgm:t>
        <a:bodyPr/>
        <a:lstStyle/>
        <a:p>
          <a:r>
            <a:rPr lang="en-US" dirty="0"/>
            <a:t>Subnet</a:t>
          </a:r>
        </a:p>
      </dgm:t>
    </dgm:pt>
    <dgm:pt modelId="{38D1C64B-B36F-4803-AC1B-B6C6408239AF}" type="parTrans" cxnId="{DC93A2AC-36A1-4A44-B5C1-67E8281BC3B7}">
      <dgm:prSet/>
      <dgm:spPr/>
      <dgm:t>
        <a:bodyPr/>
        <a:lstStyle/>
        <a:p>
          <a:endParaRPr lang="en-AT"/>
        </a:p>
      </dgm:t>
    </dgm:pt>
    <dgm:pt modelId="{3CDE9DC0-1F1B-4C04-8C9D-CB8FB5B6E125}" type="sibTrans" cxnId="{DC93A2AC-36A1-4A44-B5C1-67E8281BC3B7}">
      <dgm:prSet/>
      <dgm:spPr/>
      <dgm:t>
        <a:bodyPr/>
        <a:lstStyle/>
        <a:p>
          <a:endParaRPr lang="en-US"/>
        </a:p>
      </dgm:t>
    </dgm:pt>
    <dgm:pt modelId="{BDF6554B-7121-4648-B53A-E5AEA58F003D}">
      <dgm:prSet phldrT="[Text]"/>
      <dgm:spPr/>
      <dgm:t>
        <a:bodyPr/>
        <a:lstStyle/>
        <a:p>
          <a:r>
            <a:rPr lang="en-US" dirty="0"/>
            <a:t>Virtual Network</a:t>
          </a:r>
        </a:p>
      </dgm:t>
    </dgm:pt>
    <dgm:pt modelId="{85D0DE14-8FB4-41EF-9E62-04C9F2017123}" type="parTrans" cxnId="{EA74A7E9-E109-4FFE-A9F4-EAF5E7A940EC}">
      <dgm:prSet/>
      <dgm:spPr/>
      <dgm:t>
        <a:bodyPr/>
        <a:lstStyle/>
        <a:p>
          <a:endParaRPr lang="en-AT"/>
        </a:p>
      </dgm:t>
    </dgm:pt>
    <dgm:pt modelId="{8943FB21-9800-4133-B2C3-5F0DC179F31E}" type="sibTrans" cxnId="{EA74A7E9-E109-4FFE-A9F4-EAF5E7A940EC}">
      <dgm:prSet/>
      <dgm:spPr/>
      <dgm:t>
        <a:bodyPr/>
        <a:lstStyle/>
        <a:p>
          <a:endParaRPr lang="en-US"/>
        </a:p>
      </dgm:t>
    </dgm:pt>
    <dgm:pt modelId="{1BA8080A-2066-4162-87E5-2D0CEA0BD8F8}">
      <dgm:prSet phldrT="[Text]"/>
      <dgm:spPr/>
      <dgm:t>
        <a:bodyPr/>
        <a:lstStyle/>
        <a:p>
          <a:r>
            <a:rPr lang="en-US" dirty="0"/>
            <a:t>3 NICs</a:t>
          </a:r>
        </a:p>
      </dgm:t>
    </dgm:pt>
    <dgm:pt modelId="{C015EA74-41CF-4834-A294-64B76CBC2F84}" type="parTrans" cxnId="{BD49E9DB-B719-47A5-B9ED-DE95B4E9238A}">
      <dgm:prSet/>
      <dgm:spPr/>
      <dgm:t>
        <a:bodyPr/>
        <a:lstStyle/>
        <a:p>
          <a:endParaRPr lang="en-AT"/>
        </a:p>
      </dgm:t>
    </dgm:pt>
    <dgm:pt modelId="{8E1DC90D-1C62-4372-A475-922CAD2F939C}" type="sibTrans" cxnId="{BD49E9DB-B719-47A5-B9ED-DE95B4E9238A}">
      <dgm:prSet/>
      <dgm:spPr/>
      <dgm:t>
        <a:bodyPr/>
        <a:lstStyle/>
        <a:p>
          <a:endParaRPr lang="en-US"/>
        </a:p>
      </dgm:t>
    </dgm:pt>
    <dgm:pt modelId="{A5495237-9410-4811-8521-72B90E980FD8}">
      <dgm:prSet phldrT="[Text]"/>
      <dgm:spPr/>
      <dgm:t>
        <a:bodyPr/>
        <a:lstStyle/>
        <a:p>
          <a:r>
            <a:rPr lang="en-US" dirty="0"/>
            <a:t>Availability Set</a:t>
          </a:r>
        </a:p>
      </dgm:t>
    </dgm:pt>
    <dgm:pt modelId="{4C5E4CD8-16B8-4EFD-BD8A-99D1CBFBD42B}" type="parTrans" cxnId="{70F98393-6DFF-4F37-AC70-5CE2F433962C}">
      <dgm:prSet/>
      <dgm:spPr/>
      <dgm:t>
        <a:bodyPr/>
        <a:lstStyle/>
        <a:p>
          <a:endParaRPr lang="en-AT"/>
        </a:p>
      </dgm:t>
    </dgm:pt>
    <dgm:pt modelId="{446FED31-7E3E-4518-846F-0CF9B4F26839}" type="sibTrans" cxnId="{70F98393-6DFF-4F37-AC70-5CE2F433962C}">
      <dgm:prSet/>
      <dgm:spPr/>
      <dgm:t>
        <a:bodyPr/>
        <a:lstStyle/>
        <a:p>
          <a:endParaRPr lang="en-US"/>
        </a:p>
      </dgm:t>
    </dgm:pt>
    <dgm:pt modelId="{C5E681FC-4C5C-4C25-A447-35171250E4EC}">
      <dgm:prSet phldrT="[Text]"/>
      <dgm:spPr/>
      <dgm:t>
        <a:bodyPr/>
        <a:lstStyle/>
        <a:p>
          <a:r>
            <a:rPr lang="en-US" dirty="0"/>
            <a:t>3VMs</a:t>
          </a:r>
        </a:p>
      </dgm:t>
    </dgm:pt>
    <dgm:pt modelId="{440F7ABE-C426-4C1D-91FA-2B362A45B3BF}" type="parTrans" cxnId="{CA461B45-DF1C-4484-AFC8-34B4638B4909}">
      <dgm:prSet/>
      <dgm:spPr/>
      <dgm:t>
        <a:bodyPr/>
        <a:lstStyle/>
        <a:p>
          <a:endParaRPr lang="en-AT"/>
        </a:p>
      </dgm:t>
    </dgm:pt>
    <dgm:pt modelId="{E497DF93-8530-43AE-8B6B-2F49232E048F}" type="sibTrans" cxnId="{CA461B45-DF1C-4484-AFC8-34B4638B4909}">
      <dgm:prSet/>
      <dgm:spPr/>
      <dgm:t>
        <a:bodyPr/>
        <a:lstStyle/>
        <a:p>
          <a:endParaRPr lang="en-US"/>
        </a:p>
      </dgm:t>
    </dgm:pt>
    <dgm:pt modelId="{2CF644B2-AE52-4A7F-835A-FAA500662F39}">
      <dgm:prSet phldrT="[Text]"/>
      <dgm:spPr/>
      <dgm:t>
        <a:bodyPr/>
        <a:lstStyle/>
        <a:p>
          <a:r>
            <a:rPr lang="en-US" dirty="0"/>
            <a:t>IIS </a:t>
          </a:r>
          <a:r>
            <a:rPr lang="en-US" dirty="0" err="1"/>
            <a:t>zum</a:t>
          </a:r>
          <a:r>
            <a:rPr lang="en-US" dirty="0"/>
            <a:t> Test von </a:t>
          </a:r>
          <a:r>
            <a:rPr lang="en-US"/>
            <a:t>Port 80</a:t>
          </a:r>
          <a:endParaRPr lang="en-US" dirty="0"/>
        </a:p>
      </dgm:t>
    </dgm:pt>
    <dgm:pt modelId="{680E2EE3-9944-4976-B906-27EEB9C91DEF}" type="parTrans" cxnId="{47088A12-6109-4E1B-A953-C945B5A92A6F}">
      <dgm:prSet/>
      <dgm:spPr/>
      <dgm:t>
        <a:bodyPr/>
        <a:lstStyle/>
        <a:p>
          <a:endParaRPr lang="en-AT"/>
        </a:p>
      </dgm:t>
    </dgm:pt>
    <dgm:pt modelId="{371373D9-1C12-48C8-AB0E-CBFA3BF911FC}" type="sibTrans" cxnId="{47088A12-6109-4E1B-A953-C945B5A92A6F}">
      <dgm:prSet/>
      <dgm:spPr/>
      <dgm:t>
        <a:bodyPr/>
        <a:lstStyle/>
        <a:p>
          <a:endParaRPr lang="en-AT"/>
        </a:p>
      </dgm:t>
    </dgm:pt>
    <dgm:pt modelId="{313DB42C-4988-4DB4-A367-4E655E3E370A}" type="pres">
      <dgm:prSet presAssocID="{634DBDD6-F690-4DCB-BEDB-4DCCCC9DD3AC}" presName="Name0" presStyleCnt="0">
        <dgm:presLayoutVars>
          <dgm:dir/>
          <dgm:resizeHandles val="exact"/>
        </dgm:presLayoutVars>
      </dgm:prSet>
      <dgm:spPr/>
    </dgm:pt>
    <dgm:pt modelId="{F3898839-AD9C-4972-B38A-0459FFC825DB}" type="pres">
      <dgm:prSet presAssocID="{F52700E6-D6FC-4A81-AD27-0E29CA7A56F7}" presName="node" presStyleLbl="node1" presStyleIdx="0" presStyleCnt="10">
        <dgm:presLayoutVars>
          <dgm:bulletEnabled val="1"/>
        </dgm:presLayoutVars>
      </dgm:prSet>
      <dgm:spPr/>
    </dgm:pt>
    <dgm:pt modelId="{C534A826-E76C-4BE9-97EF-F114E87C61B4}" type="pres">
      <dgm:prSet presAssocID="{59B4E564-DC13-4A99-94D8-962DDC45135C}" presName="sibTrans" presStyleLbl="sibTrans2D1" presStyleIdx="0" presStyleCnt="9"/>
      <dgm:spPr/>
    </dgm:pt>
    <dgm:pt modelId="{073F6934-0851-4FD0-832F-1A860BFBBD0F}" type="pres">
      <dgm:prSet presAssocID="{59B4E564-DC13-4A99-94D8-962DDC45135C}" presName="connectorText" presStyleLbl="sibTrans2D1" presStyleIdx="0" presStyleCnt="9"/>
      <dgm:spPr/>
    </dgm:pt>
    <dgm:pt modelId="{419B1B4A-8901-4288-9B11-5EF7EE04B865}" type="pres">
      <dgm:prSet presAssocID="{A9258D2F-1C53-4059-BE56-92C09EB877B6}" presName="node" presStyleLbl="node1" presStyleIdx="1" presStyleCnt="10">
        <dgm:presLayoutVars>
          <dgm:bulletEnabled val="1"/>
        </dgm:presLayoutVars>
      </dgm:prSet>
      <dgm:spPr/>
    </dgm:pt>
    <dgm:pt modelId="{1D8DC9C4-9DC1-4F4E-884F-6580B24766F1}" type="pres">
      <dgm:prSet presAssocID="{2E9C148F-39EA-4E65-894E-BFA95971B88E}" presName="sibTrans" presStyleLbl="sibTrans2D1" presStyleIdx="1" presStyleCnt="9"/>
      <dgm:spPr/>
    </dgm:pt>
    <dgm:pt modelId="{056A8348-1DA0-438E-B71D-C8A3E539F837}" type="pres">
      <dgm:prSet presAssocID="{2E9C148F-39EA-4E65-894E-BFA95971B88E}" presName="connectorText" presStyleLbl="sibTrans2D1" presStyleIdx="1" presStyleCnt="9"/>
      <dgm:spPr/>
    </dgm:pt>
    <dgm:pt modelId="{895E55FF-0978-4E62-B879-732090FE87D8}" type="pres">
      <dgm:prSet presAssocID="{7B770EDB-5A8A-4074-9693-90ED84ED1AF5}" presName="node" presStyleLbl="node1" presStyleIdx="2" presStyleCnt="10">
        <dgm:presLayoutVars>
          <dgm:bulletEnabled val="1"/>
        </dgm:presLayoutVars>
      </dgm:prSet>
      <dgm:spPr/>
    </dgm:pt>
    <dgm:pt modelId="{9E61193C-84BE-4E52-A45D-A7B6C3729695}" type="pres">
      <dgm:prSet presAssocID="{ACCE44F6-79DB-43C0-BA7C-7D721666EE46}" presName="sibTrans" presStyleLbl="sibTrans2D1" presStyleIdx="2" presStyleCnt="9"/>
      <dgm:spPr/>
    </dgm:pt>
    <dgm:pt modelId="{7F1F7CCE-F768-453A-A6E2-268A4D8F5D97}" type="pres">
      <dgm:prSet presAssocID="{ACCE44F6-79DB-43C0-BA7C-7D721666EE46}" presName="connectorText" presStyleLbl="sibTrans2D1" presStyleIdx="2" presStyleCnt="9"/>
      <dgm:spPr/>
    </dgm:pt>
    <dgm:pt modelId="{AC4FBC28-3D73-4446-ABEC-7E08F24D4C5E}" type="pres">
      <dgm:prSet presAssocID="{149DAF61-B918-41FC-A6CC-97AF84188BDE}" presName="node" presStyleLbl="node1" presStyleIdx="3" presStyleCnt="10">
        <dgm:presLayoutVars>
          <dgm:bulletEnabled val="1"/>
        </dgm:presLayoutVars>
      </dgm:prSet>
      <dgm:spPr/>
    </dgm:pt>
    <dgm:pt modelId="{F5CB0707-293C-4A3A-98FE-0C430DB2418B}" type="pres">
      <dgm:prSet presAssocID="{43FB6D03-E873-4440-941D-403D83089995}" presName="sibTrans" presStyleLbl="sibTrans2D1" presStyleIdx="3" presStyleCnt="9"/>
      <dgm:spPr/>
    </dgm:pt>
    <dgm:pt modelId="{08F80125-B779-4FC6-9CB9-43F93C88520F}" type="pres">
      <dgm:prSet presAssocID="{43FB6D03-E873-4440-941D-403D83089995}" presName="connectorText" presStyleLbl="sibTrans2D1" presStyleIdx="3" presStyleCnt="9"/>
      <dgm:spPr/>
    </dgm:pt>
    <dgm:pt modelId="{A642D434-B408-46C9-B4F8-AA0A0D2A2A5F}" type="pres">
      <dgm:prSet presAssocID="{40291D9D-6A5C-4623-9048-0B01ED17BF18}" presName="node" presStyleLbl="node1" presStyleIdx="4" presStyleCnt="10">
        <dgm:presLayoutVars>
          <dgm:bulletEnabled val="1"/>
        </dgm:presLayoutVars>
      </dgm:prSet>
      <dgm:spPr/>
    </dgm:pt>
    <dgm:pt modelId="{892300F8-95F3-471F-9B61-BAA2B3984009}" type="pres">
      <dgm:prSet presAssocID="{3CDE9DC0-1F1B-4C04-8C9D-CB8FB5B6E125}" presName="sibTrans" presStyleLbl="sibTrans2D1" presStyleIdx="4" presStyleCnt="9"/>
      <dgm:spPr/>
    </dgm:pt>
    <dgm:pt modelId="{DA1FD4FD-E9FF-4F15-8DEA-B82E204FEB24}" type="pres">
      <dgm:prSet presAssocID="{3CDE9DC0-1F1B-4C04-8C9D-CB8FB5B6E125}" presName="connectorText" presStyleLbl="sibTrans2D1" presStyleIdx="4" presStyleCnt="9"/>
      <dgm:spPr/>
    </dgm:pt>
    <dgm:pt modelId="{9F061F33-363E-4F67-BB1C-D5A9B520A011}" type="pres">
      <dgm:prSet presAssocID="{BDF6554B-7121-4648-B53A-E5AEA58F003D}" presName="node" presStyleLbl="node1" presStyleIdx="5" presStyleCnt="10">
        <dgm:presLayoutVars>
          <dgm:bulletEnabled val="1"/>
        </dgm:presLayoutVars>
      </dgm:prSet>
      <dgm:spPr/>
    </dgm:pt>
    <dgm:pt modelId="{03EDF420-AD4F-4A2E-86BD-F28049D48B15}" type="pres">
      <dgm:prSet presAssocID="{8943FB21-9800-4133-B2C3-5F0DC179F31E}" presName="sibTrans" presStyleLbl="sibTrans2D1" presStyleIdx="5" presStyleCnt="9"/>
      <dgm:spPr/>
    </dgm:pt>
    <dgm:pt modelId="{B9B52FDD-E4CC-42D0-9CFC-87000BA1034B}" type="pres">
      <dgm:prSet presAssocID="{8943FB21-9800-4133-B2C3-5F0DC179F31E}" presName="connectorText" presStyleLbl="sibTrans2D1" presStyleIdx="5" presStyleCnt="9"/>
      <dgm:spPr/>
    </dgm:pt>
    <dgm:pt modelId="{4CF78319-A820-4045-B90A-43B4ED2BDF6A}" type="pres">
      <dgm:prSet presAssocID="{1BA8080A-2066-4162-87E5-2D0CEA0BD8F8}" presName="node" presStyleLbl="node1" presStyleIdx="6" presStyleCnt="10">
        <dgm:presLayoutVars>
          <dgm:bulletEnabled val="1"/>
        </dgm:presLayoutVars>
      </dgm:prSet>
      <dgm:spPr/>
    </dgm:pt>
    <dgm:pt modelId="{9D417BFA-1DD6-4F42-B24B-0772512489FF}" type="pres">
      <dgm:prSet presAssocID="{8E1DC90D-1C62-4372-A475-922CAD2F939C}" presName="sibTrans" presStyleLbl="sibTrans2D1" presStyleIdx="6" presStyleCnt="9"/>
      <dgm:spPr/>
    </dgm:pt>
    <dgm:pt modelId="{99EF8A60-92C5-48D5-81B8-A44BE77B7A9E}" type="pres">
      <dgm:prSet presAssocID="{8E1DC90D-1C62-4372-A475-922CAD2F939C}" presName="connectorText" presStyleLbl="sibTrans2D1" presStyleIdx="6" presStyleCnt="9"/>
      <dgm:spPr/>
    </dgm:pt>
    <dgm:pt modelId="{50329334-B2B9-4D8C-A49D-FAD2F1BBA540}" type="pres">
      <dgm:prSet presAssocID="{A5495237-9410-4811-8521-72B90E980FD8}" presName="node" presStyleLbl="node1" presStyleIdx="7" presStyleCnt="10">
        <dgm:presLayoutVars>
          <dgm:bulletEnabled val="1"/>
        </dgm:presLayoutVars>
      </dgm:prSet>
      <dgm:spPr/>
    </dgm:pt>
    <dgm:pt modelId="{5D7282DC-2BDC-4620-ACF5-161B3DE17883}" type="pres">
      <dgm:prSet presAssocID="{446FED31-7E3E-4518-846F-0CF9B4F26839}" presName="sibTrans" presStyleLbl="sibTrans2D1" presStyleIdx="7" presStyleCnt="9"/>
      <dgm:spPr/>
    </dgm:pt>
    <dgm:pt modelId="{8201AACC-B746-477B-AAAD-1CC225915A67}" type="pres">
      <dgm:prSet presAssocID="{446FED31-7E3E-4518-846F-0CF9B4F26839}" presName="connectorText" presStyleLbl="sibTrans2D1" presStyleIdx="7" presStyleCnt="9"/>
      <dgm:spPr/>
    </dgm:pt>
    <dgm:pt modelId="{5CB549BF-65BB-412D-BA5C-5D433E36D6BE}" type="pres">
      <dgm:prSet presAssocID="{C5E681FC-4C5C-4C25-A447-35171250E4EC}" presName="node" presStyleLbl="node1" presStyleIdx="8" presStyleCnt="10">
        <dgm:presLayoutVars>
          <dgm:bulletEnabled val="1"/>
        </dgm:presLayoutVars>
      </dgm:prSet>
      <dgm:spPr/>
    </dgm:pt>
    <dgm:pt modelId="{B1F0D874-E6EA-4B98-9A5F-2B3886670CFA}" type="pres">
      <dgm:prSet presAssocID="{E497DF93-8530-43AE-8B6B-2F49232E048F}" presName="sibTrans" presStyleLbl="sibTrans2D1" presStyleIdx="8" presStyleCnt="9"/>
      <dgm:spPr/>
    </dgm:pt>
    <dgm:pt modelId="{C1080156-A0D3-40FA-AD20-567BD7327970}" type="pres">
      <dgm:prSet presAssocID="{E497DF93-8530-43AE-8B6B-2F49232E048F}" presName="connectorText" presStyleLbl="sibTrans2D1" presStyleIdx="8" presStyleCnt="9"/>
      <dgm:spPr/>
    </dgm:pt>
    <dgm:pt modelId="{15149B71-BBBE-430B-B8CF-CFD881CD39FE}" type="pres">
      <dgm:prSet presAssocID="{2CF644B2-AE52-4A7F-835A-FAA500662F39}" presName="node" presStyleLbl="node1" presStyleIdx="9" presStyleCnt="10">
        <dgm:presLayoutVars>
          <dgm:bulletEnabled val="1"/>
        </dgm:presLayoutVars>
      </dgm:prSet>
      <dgm:spPr/>
    </dgm:pt>
  </dgm:ptLst>
  <dgm:cxnLst>
    <dgm:cxn modelId="{47088A12-6109-4E1B-A953-C945B5A92A6F}" srcId="{634DBDD6-F690-4DCB-BEDB-4DCCCC9DD3AC}" destId="{2CF644B2-AE52-4A7F-835A-FAA500662F39}" srcOrd="9" destOrd="0" parTransId="{680E2EE3-9944-4976-B906-27EEB9C91DEF}" sibTransId="{371373D9-1C12-48C8-AB0E-CBFA3BF911FC}"/>
    <dgm:cxn modelId="{E9D85824-42AF-4707-8F3D-D52BC1A77D69}" type="presOf" srcId="{59B4E564-DC13-4A99-94D8-962DDC45135C}" destId="{073F6934-0851-4FD0-832F-1A860BFBBD0F}" srcOrd="1" destOrd="0" presId="urn:microsoft.com/office/officeart/2005/8/layout/process1"/>
    <dgm:cxn modelId="{B87A162B-B7D5-40C0-884D-2FF3F910E3D8}" type="presOf" srcId="{BDF6554B-7121-4648-B53A-E5AEA58F003D}" destId="{9F061F33-363E-4F67-BB1C-D5A9B520A011}" srcOrd="0" destOrd="0" presId="urn:microsoft.com/office/officeart/2005/8/layout/process1"/>
    <dgm:cxn modelId="{E5CCAC33-BC36-4C3C-A95C-1DAB19592E31}" srcId="{634DBDD6-F690-4DCB-BEDB-4DCCCC9DD3AC}" destId="{149DAF61-B918-41FC-A6CC-97AF84188BDE}" srcOrd="3" destOrd="0" parTransId="{9A12D825-4D1B-4736-8867-E610894E37C7}" sibTransId="{43FB6D03-E873-4440-941D-403D83089995}"/>
    <dgm:cxn modelId="{A07A465E-2012-4EDF-B8DC-BFFE9D56D63A}" type="presOf" srcId="{59B4E564-DC13-4A99-94D8-962DDC45135C}" destId="{C534A826-E76C-4BE9-97EF-F114E87C61B4}" srcOrd="0" destOrd="0" presId="urn:microsoft.com/office/officeart/2005/8/layout/process1"/>
    <dgm:cxn modelId="{CA461B45-DF1C-4484-AFC8-34B4638B4909}" srcId="{634DBDD6-F690-4DCB-BEDB-4DCCCC9DD3AC}" destId="{C5E681FC-4C5C-4C25-A447-35171250E4EC}" srcOrd="8" destOrd="0" parTransId="{440F7ABE-C426-4C1D-91FA-2B362A45B3BF}" sibTransId="{E497DF93-8530-43AE-8B6B-2F49232E048F}"/>
    <dgm:cxn modelId="{BE58C46B-57F6-405E-9F86-C82F48E338BF}" type="presOf" srcId="{40291D9D-6A5C-4623-9048-0B01ED17BF18}" destId="{A642D434-B408-46C9-B4F8-AA0A0D2A2A5F}" srcOrd="0" destOrd="0" presId="urn:microsoft.com/office/officeart/2005/8/layout/process1"/>
    <dgm:cxn modelId="{3C72806C-6E8E-43B6-A2DB-E953205C6EFF}" srcId="{634DBDD6-F690-4DCB-BEDB-4DCCCC9DD3AC}" destId="{A9258D2F-1C53-4059-BE56-92C09EB877B6}" srcOrd="1" destOrd="0" parTransId="{CF64260C-C53F-4A4B-96CC-8D61EF63C638}" sibTransId="{2E9C148F-39EA-4E65-894E-BFA95971B88E}"/>
    <dgm:cxn modelId="{41358E6C-A33F-4421-B3E1-E885ACE91EC4}" type="presOf" srcId="{43FB6D03-E873-4440-941D-403D83089995}" destId="{F5CB0707-293C-4A3A-98FE-0C430DB2418B}" srcOrd="0" destOrd="0" presId="urn:microsoft.com/office/officeart/2005/8/layout/process1"/>
    <dgm:cxn modelId="{A7827850-24C6-4A2C-B3EF-48034E5F10A0}" type="presOf" srcId="{ACCE44F6-79DB-43C0-BA7C-7D721666EE46}" destId="{7F1F7CCE-F768-453A-A6E2-268A4D8F5D97}" srcOrd="1" destOrd="0" presId="urn:microsoft.com/office/officeart/2005/8/layout/process1"/>
    <dgm:cxn modelId="{CF92A572-C1C1-4B4B-B1A6-226FDDDC8338}" type="presOf" srcId="{A9258D2F-1C53-4059-BE56-92C09EB877B6}" destId="{419B1B4A-8901-4288-9B11-5EF7EE04B865}" srcOrd="0" destOrd="0" presId="urn:microsoft.com/office/officeart/2005/8/layout/process1"/>
    <dgm:cxn modelId="{CC01AF5A-0148-42A9-B406-3D89F457FBDE}" type="presOf" srcId="{446FED31-7E3E-4518-846F-0CF9B4F26839}" destId="{5D7282DC-2BDC-4620-ACF5-161B3DE17883}" srcOrd="0" destOrd="0" presId="urn:microsoft.com/office/officeart/2005/8/layout/process1"/>
    <dgm:cxn modelId="{EB0B6F7D-09DE-4040-A328-7F69DC541299}" type="presOf" srcId="{C5E681FC-4C5C-4C25-A447-35171250E4EC}" destId="{5CB549BF-65BB-412D-BA5C-5D433E36D6BE}" srcOrd="0" destOrd="0" presId="urn:microsoft.com/office/officeart/2005/8/layout/process1"/>
    <dgm:cxn modelId="{2EE67383-88A4-47E6-8161-7D08D977D6E4}" type="presOf" srcId="{3CDE9DC0-1F1B-4C04-8C9D-CB8FB5B6E125}" destId="{DA1FD4FD-E9FF-4F15-8DEA-B82E204FEB24}" srcOrd="1" destOrd="0" presId="urn:microsoft.com/office/officeart/2005/8/layout/process1"/>
    <dgm:cxn modelId="{AA223286-F37D-4A63-80B3-2FB858EB4D57}" type="presOf" srcId="{F52700E6-D6FC-4A81-AD27-0E29CA7A56F7}" destId="{F3898839-AD9C-4972-B38A-0459FFC825DB}" srcOrd="0" destOrd="0" presId="urn:microsoft.com/office/officeart/2005/8/layout/process1"/>
    <dgm:cxn modelId="{70F98393-6DFF-4F37-AC70-5CE2F433962C}" srcId="{634DBDD6-F690-4DCB-BEDB-4DCCCC9DD3AC}" destId="{A5495237-9410-4811-8521-72B90E980FD8}" srcOrd="7" destOrd="0" parTransId="{4C5E4CD8-16B8-4EFD-BD8A-99D1CBFBD42B}" sibTransId="{446FED31-7E3E-4518-846F-0CF9B4F26839}"/>
    <dgm:cxn modelId="{16422C95-B58D-4427-A832-3C75F0114005}" type="presOf" srcId="{2E9C148F-39EA-4E65-894E-BFA95971B88E}" destId="{1D8DC9C4-9DC1-4F4E-884F-6580B24766F1}" srcOrd="0" destOrd="0" presId="urn:microsoft.com/office/officeart/2005/8/layout/process1"/>
    <dgm:cxn modelId="{A73A6698-157E-45E7-B710-B11930F4D6D5}" type="presOf" srcId="{2CF644B2-AE52-4A7F-835A-FAA500662F39}" destId="{15149B71-BBBE-430B-B8CF-CFD881CD39FE}" srcOrd="0" destOrd="0" presId="urn:microsoft.com/office/officeart/2005/8/layout/process1"/>
    <dgm:cxn modelId="{24AFBFA1-F7F5-4C02-A5F2-BCF16FA5D9E3}" type="presOf" srcId="{E497DF93-8530-43AE-8B6B-2F49232E048F}" destId="{C1080156-A0D3-40FA-AD20-567BD7327970}" srcOrd="1" destOrd="0" presId="urn:microsoft.com/office/officeart/2005/8/layout/process1"/>
    <dgm:cxn modelId="{034C8FA3-C2F0-44D3-B627-344F721EE4FC}" type="presOf" srcId="{A5495237-9410-4811-8521-72B90E980FD8}" destId="{50329334-B2B9-4D8C-A49D-FAD2F1BBA540}" srcOrd="0" destOrd="0" presId="urn:microsoft.com/office/officeart/2005/8/layout/process1"/>
    <dgm:cxn modelId="{7290DDA6-05B5-4CD1-9170-9D0D7C54D727}" type="presOf" srcId="{149DAF61-B918-41FC-A6CC-97AF84188BDE}" destId="{AC4FBC28-3D73-4446-ABEC-7E08F24D4C5E}" srcOrd="0" destOrd="0" presId="urn:microsoft.com/office/officeart/2005/8/layout/process1"/>
    <dgm:cxn modelId="{63CA6CAB-7AB9-43DC-ABDB-485DDF0530BE}" type="presOf" srcId="{446FED31-7E3E-4518-846F-0CF9B4F26839}" destId="{8201AACC-B746-477B-AAAD-1CC225915A67}" srcOrd="1" destOrd="0" presId="urn:microsoft.com/office/officeart/2005/8/layout/process1"/>
    <dgm:cxn modelId="{7EF82FAC-4E3B-4582-9783-767BE2382193}" srcId="{634DBDD6-F690-4DCB-BEDB-4DCCCC9DD3AC}" destId="{7B770EDB-5A8A-4074-9693-90ED84ED1AF5}" srcOrd="2" destOrd="0" parTransId="{B9BA6AE6-8894-4B90-A820-8BE981F24821}" sibTransId="{ACCE44F6-79DB-43C0-BA7C-7D721666EE46}"/>
    <dgm:cxn modelId="{DC93A2AC-36A1-4A44-B5C1-67E8281BC3B7}" srcId="{634DBDD6-F690-4DCB-BEDB-4DCCCC9DD3AC}" destId="{40291D9D-6A5C-4623-9048-0B01ED17BF18}" srcOrd="4" destOrd="0" parTransId="{38D1C64B-B36F-4803-AC1B-B6C6408239AF}" sibTransId="{3CDE9DC0-1F1B-4C04-8C9D-CB8FB5B6E125}"/>
    <dgm:cxn modelId="{5A3BE7BF-8E1E-4862-81DC-29C4B432291E}" type="presOf" srcId="{3CDE9DC0-1F1B-4C04-8C9D-CB8FB5B6E125}" destId="{892300F8-95F3-471F-9B61-BAA2B3984009}" srcOrd="0" destOrd="0" presId="urn:microsoft.com/office/officeart/2005/8/layout/process1"/>
    <dgm:cxn modelId="{46672BC4-DA2F-4E29-8F14-6BC6D18C19D5}" type="presOf" srcId="{8E1DC90D-1C62-4372-A475-922CAD2F939C}" destId="{99EF8A60-92C5-48D5-81B8-A44BE77B7A9E}" srcOrd="1" destOrd="0" presId="urn:microsoft.com/office/officeart/2005/8/layout/process1"/>
    <dgm:cxn modelId="{D304EDC4-8F08-42A9-9831-0B2270198A31}" type="presOf" srcId="{8943FB21-9800-4133-B2C3-5F0DC179F31E}" destId="{03EDF420-AD4F-4A2E-86BD-F28049D48B15}" srcOrd="0" destOrd="0" presId="urn:microsoft.com/office/officeart/2005/8/layout/process1"/>
    <dgm:cxn modelId="{EFF990C8-4D80-46A3-BA4D-7011D6108064}" type="presOf" srcId="{43FB6D03-E873-4440-941D-403D83089995}" destId="{08F80125-B779-4FC6-9CB9-43F93C88520F}" srcOrd="1" destOrd="0" presId="urn:microsoft.com/office/officeart/2005/8/layout/process1"/>
    <dgm:cxn modelId="{035808C9-81F2-4C23-988A-159998C2BAA3}" srcId="{634DBDD6-F690-4DCB-BEDB-4DCCCC9DD3AC}" destId="{F52700E6-D6FC-4A81-AD27-0E29CA7A56F7}" srcOrd="0" destOrd="0" parTransId="{5095B4E2-F4FD-4227-950F-28DE69DAE4F1}" sibTransId="{59B4E564-DC13-4A99-94D8-962DDC45135C}"/>
    <dgm:cxn modelId="{CDF2CACB-BB0C-4EDE-963F-72AB1494733F}" type="presOf" srcId="{2E9C148F-39EA-4E65-894E-BFA95971B88E}" destId="{056A8348-1DA0-438E-B71D-C8A3E539F837}" srcOrd="1" destOrd="0" presId="urn:microsoft.com/office/officeart/2005/8/layout/process1"/>
    <dgm:cxn modelId="{465678CC-7681-487D-B50B-C66E850CC753}" type="presOf" srcId="{ACCE44F6-79DB-43C0-BA7C-7D721666EE46}" destId="{9E61193C-84BE-4E52-A45D-A7B6C3729695}" srcOrd="0" destOrd="0" presId="urn:microsoft.com/office/officeart/2005/8/layout/process1"/>
    <dgm:cxn modelId="{20362ACD-A2D3-446E-AE44-B3C970B6A87C}" type="presOf" srcId="{8E1DC90D-1C62-4372-A475-922CAD2F939C}" destId="{9D417BFA-1DD6-4F42-B24B-0772512489FF}" srcOrd="0" destOrd="0" presId="urn:microsoft.com/office/officeart/2005/8/layout/process1"/>
    <dgm:cxn modelId="{CDB5F5D0-74B5-4C71-83EB-EE7616774F2B}" type="presOf" srcId="{E497DF93-8530-43AE-8B6B-2F49232E048F}" destId="{B1F0D874-E6EA-4B98-9A5F-2B3886670CFA}" srcOrd="0" destOrd="0" presId="urn:microsoft.com/office/officeart/2005/8/layout/process1"/>
    <dgm:cxn modelId="{D762DAD2-3DA3-48DE-97FB-43DB5181F13B}" type="presOf" srcId="{1BA8080A-2066-4162-87E5-2D0CEA0BD8F8}" destId="{4CF78319-A820-4045-B90A-43B4ED2BDF6A}" srcOrd="0" destOrd="0" presId="urn:microsoft.com/office/officeart/2005/8/layout/process1"/>
    <dgm:cxn modelId="{BD49E9DB-B719-47A5-B9ED-DE95B4E9238A}" srcId="{634DBDD6-F690-4DCB-BEDB-4DCCCC9DD3AC}" destId="{1BA8080A-2066-4162-87E5-2D0CEA0BD8F8}" srcOrd="6" destOrd="0" parTransId="{C015EA74-41CF-4834-A294-64B76CBC2F84}" sibTransId="{8E1DC90D-1C62-4372-A475-922CAD2F939C}"/>
    <dgm:cxn modelId="{0C92D7E3-6265-48EF-8DD3-4EF7464CE2E9}" type="presOf" srcId="{8943FB21-9800-4133-B2C3-5F0DC179F31E}" destId="{B9B52FDD-E4CC-42D0-9CFC-87000BA1034B}" srcOrd="1" destOrd="0" presId="urn:microsoft.com/office/officeart/2005/8/layout/process1"/>
    <dgm:cxn modelId="{EA74A7E9-E109-4FFE-A9F4-EAF5E7A940EC}" srcId="{634DBDD6-F690-4DCB-BEDB-4DCCCC9DD3AC}" destId="{BDF6554B-7121-4648-B53A-E5AEA58F003D}" srcOrd="5" destOrd="0" parTransId="{85D0DE14-8FB4-41EF-9E62-04C9F2017123}" sibTransId="{8943FB21-9800-4133-B2C3-5F0DC179F31E}"/>
    <dgm:cxn modelId="{595850F5-79D2-4A0D-BD19-0C38FF7C6419}" type="presOf" srcId="{634DBDD6-F690-4DCB-BEDB-4DCCCC9DD3AC}" destId="{313DB42C-4988-4DB4-A367-4E655E3E370A}" srcOrd="0" destOrd="0" presId="urn:microsoft.com/office/officeart/2005/8/layout/process1"/>
    <dgm:cxn modelId="{1CCB87FF-DDB8-40E4-8790-6339DF31D150}" type="presOf" srcId="{7B770EDB-5A8A-4074-9693-90ED84ED1AF5}" destId="{895E55FF-0978-4E62-B879-732090FE87D8}" srcOrd="0" destOrd="0" presId="urn:microsoft.com/office/officeart/2005/8/layout/process1"/>
    <dgm:cxn modelId="{36695174-219E-411B-8447-D3EB99D5EF28}" type="presParOf" srcId="{313DB42C-4988-4DB4-A367-4E655E3E370A}" destId="{F3898839-AD9C-4972-B38A-0459FFC825DB}" srcOrd="0" destOrd="0" presId="urn:microsoft.com/office/officeart/2005/8/layout/process1"/>
    <dgm:cxn modelId="{513C56C5-163D-4FC3-8AAA-DE72096CE1DC}" type="presParOf" srcId="{313DB42C-4988-4DB4-A367-4E655E3E370A}" destId="{C534A826-E76C-4BE9-97EF-F114E87C61B4}" srcOrd="1" destOrd="0" presId="urn:microsoft.com/office/officeart/2005/8/layout/process1"/>
    <dgm:cxn modelId="{778E9402-823E-4F94-A946-D976AA7686B4}" type="presParOf" srcId="{C534A826-E76C-4BE9-97EF-F114E87C61B4}" destId="{073F6934-0851-4FD0-832F-1A860BFBBD0F}" srcOrd="0" destOrd="0" presId="urn:microsoft.com/office/officeart/2005/8/layout/process1"/>
    <dgm:cxn modelId="{26743EFB-AA8B-4C8E-BA5F-921CC1A4CD8F}" type="presParOf" srcId="{313DB42C-4988-4DB4-A367-4E655E3E370A}" destId="{419B1B4A-8901-4288-9B11-5EF7EE04B865}" srcOrd="2" destOrd="0" presId="urn:microsoft.com/office/officeart/2005/8/layout/process1"/>
    <dgm:cxn modelId="{3CF74676-999E-4F41-9C37-17DE0FFF1422}" type="presParOf" srcId="{313DB42C-4988-4DB4-A367-4E655E3E370A}" destId="{1D8DC9C4-9DC1-4F4E-884F-6580B24766F1}" srcOrd="3" destOrd="0" presId="urn:microsoft.com/office/officeart/2005/8/layout/process1"/>
    <dgm:cxn modelId="{BC946786-24EE-4FBB-834F-23B02EF086A0}" type="presParOf" srcId="{1D8DC9C4-9DC1-4F4E-884F-6580B24766F1}" destId="{056A8348-1DA0-438E-B71D-C8A3E539F837}" srcOrd="0" destOrd="0" presId="urn:microsoft.com/office/officeart/2005/8/layout/process1"/>
    <dgm:cxn modelId="{86213E73-69A9-4935-A9F2-56751BA95F8B}" type="presParOf" srcId="{313DB42C-4988-4DB4-A367-4E655E3E370A}" destId="{895E55FF-0978-4E62-B879-732090FE87D8}" srcOrd="4" destOrd="0" presId="urn:microsoft.com/office/officeart/2005/8/layout/process1"/>
    <dgm:cxn modelId="{EC5F4913-58D6-4F28-96E5-0F2FA0FA7502}" type="presParOf" srcId="{313DB42C-4988-4DB4-A367-4E655E3E370A}" destId="{9E61193C-84BE-4E52-A45D-A7B6C3729695}" srcOrd="5" destOrd="0" presId="urn:microsoft.com/office/officeart/2005/8/layout/process1"/>
    <dgm:cxn modelId="{21FC8EFC-167E-4F8E-9BD9-8A7FF6900C1A}" type="presParOf" srcId="{9E61193C-84BE-4E52-A45D-A7B6C3729695}" destId="{7F1F7CCE-F768-453A-A6E2-268A4D8F5D97}" srcOrd="0" destOrd="0" presId="urn:microsoft.com/office/officeart/2005/8/layout/process1"/>
    <dgm:cxn modelId="{179D20EC-18C4-47E9-A608-0F96522B3BDA}" type="presParOf" srcId="{313DB42C-4988-4DB4-A367-4E655E3E370A}" destId="{AC4FBC28-3D73-4446-ABEC-7E08F24D4C5E}" srcOrd="6" destOrd="0" presId="urn:microsoft.com/office/officeart/2005/8/layout/process1"/>
    <dgm:cxn modelId="{6DE49937-5124-4398-9DC9-786C5E90277D}" type="presParOf" srcId="{313DB42C-4988-4DB4-A367-4E655E3E370A}" destId="{F5CB0707-293C-4A3A-98FE-0C430DB2418B}" srcOrd="7" destOrd="0" presId="urn:microsoft.com/office/officeart/2005/8/layout/process1"/>
    <dgm:cxn modelId="{9600AB2D-F08D-4CC4-9F2F-6CD84A7E2BA1}" type="presParOf" srcId="{F5CB0707-293C-4A3A-98FE-0C430DB2418B}" destId="{08F80125-B779-4FC6-9CB9-43F93C88520F}" srcOrd="0" destOrd="0" presId="urn:microsoft.com/office/officeart/2005/8/layout/process1"/>
    <dgm:cxn modelId="{8C2365C5-84BF-4C52-8F05-59E6CA71B23C}" type="presParOf" srcId="{313DB42C-4988-4DB4-A367-4E655E3E370A}" destId="{A642D434-B408-46C9-B4F8-AA0A0D2A2A5F}" srcOrd="8" destOrd="0" presId="urn:microsoft.com/office/officeart/2005/8/layout/process1"/>
    <dgm:cxn modelId="{537BF9A2-293E-435D-9B2C-8F7B94FD7249}" type="presParOf" srcId="{313DB42C-4988-4DB4-A367-4E655E3E370A}" destId="{892300F8-95F3-471F-9B61-BAA2B3984009}" srcOrd="9" destOrd="0" presId="urn:microsoft.com/office/officeart/2005/8/layout/process1"/>
    <dgm:cxn modelId="{2B57E67E-1C9F-4C7E-857A-472EB8BCC62D}" type="presParOf" srcId="{892300F8-95F3-471F-9B61-BAA2B3984009}" destId="{DA1FD4FD-E9FF-4F15-8DEA-B82E204FEB24}" srcOrd="0" destOrd="0" presId="urn:microsoft.com/office/officeart/2005/8/layout/process1"/>
    <dgm:cxn modelId="{471BDD91-F244-4036-99AB-BAB6FA492983}" type="presParOf" srcId="{313DB42C-4988-4DB4-A367-4E655E3E370A}" destId="{9F061F33-363E-4F67-BB1C-D5A9B520A011}" srcOrd="10" destOrd="0" presId="urn:microsoft.com/office/officeart/2005/8/layout/process1"/>
    <dgm:cxn modelId="{B3418475-AFA9-4725-BDCE-D602375D88AE}" type="presParOf" srcId="{313DB42C-4988-4DB4-A367-4E655E3E370A}" destId="{03EDF420-AD4F-4A2E-86BD-F28049D48B15}" srcOrd="11" destOrd="0" presId="urn:microsoft.com/office/officeart/2005/8/layout/process1"/>
    <dgm:cxn modelId="{82010EE3-3D23-41B7-8AB2-2D53F649E2B8}" type="presParOf" srcId="{03EDF420-AD4F-4A2E-86BD-F28049D48B15}" destId="{B9B52FDD-E4CC-42D0-9CFC-87000BA1034B}" srcOrd="0" destOrd="0" presId="urn:microsoft.com/office/officeart/2005/8/layout/process1"/>
    <dgm:cxn modelId="{9C3FEC58-9EC8-4C53-B8EA-71479920E9B6}" type="presParOf" srcId="{313DB42C-4988-4DB4-A367-4E655E3E370A}" destId="{4CF78319-A820-4045-B90A-43B4ED2BDF6A}" srcOrd="12" destOrd="0" presId="urn:microsoft.com/office/officeart/2005/8/layout/process1"/>
    <dgm:cxn modelId="{47057C33-038A-4DD8-907B-61D9908AF2F8}" type="presParOf" srcId="{313DB42C-4988-4DB4-A367-4E655E3E370A}" destId="{9D417BFA-1DD6-4F42-B24B-0772512489FF}" srcOrd="13" destOrd="0" presId="urn:microsoft.com/office/officeart/2005/8/layout/process1"/>
    <dgm:cxn modelId="{F027BA33-68EA-4261-A91F-C5EB4485E174}" type="presParOf" srcId="{9D417BFA-1DD6-4F42-B24B-0772512489FF}" destId="{99EF8A60-92C5-48D5-81B8-A44BE77B7A9E}" srcOrd="0" destOrd="0" presId="urn:microsoft.com/office/officeart/2005/8/layout/process1"/>
    <dgm:cxn modelId="{E11AACD2-A2BF-4331-BD12-A53627471B9E}" type="presParOf" srcId="{313DB42C-4988-4DB4-A367-4E655E3E370A}" destId="{50329334-B2B9-4D8C-A49D-FAD2F1BBA540}" srcOrd="14" destOrd="0" presId="urn:microsoft.com/office/officeart/2005/8/layout/process1"/>
    <dgm:cxn modelId="{032292DE-4086-47DB-927D-932B72412B43}" type="presParOf" srcId="{313DB42C-4988-4DB4-A367-4E655E3E370A}" destId="{5D7282DC-2BDC-4620-ACF5-161B3DE17883}" srcOrd="15" destOrd="0" presId="urn:microsoft.com/office/officeart/2005/8/layout/process1"/>
    <dgm:cxn modelId="{99387359-B742-4092-9288-F5B8BEB0D328}" type="presParOf" srcId="{5D7282DC-2BDC-4620-ACF5-161B3DE17883}" destId="{8201AACC-B746-477B-AAAD-1CC225915A67}" srcOrd="0" destOrd="0" presId="urn:microsoft.com/office/officeart/2005/8/layout/process1"/>
    <dgm:cxn modelId="{B48A73B2-051F-4554-901F-4BBE4CC55357}" type="presParOf" srcId="{313DB42C-4988-4DB4-A367-4E655E3E370A}" destId="{5CB549BF-65BB-412D-BA5C-5D433E36D6BE}" srcOrd="16" destOrd="0" presId="urn:microsoft.com/office/officeart/2005/8/layout/process1"/>
    <dgm:cxn modelId="{9DC62631-1ECC-4E1C-A5CC-7201CE9FCB7F}" type="presParOf" srcId="{313DB42C-4988-4DB4-A367-4E655E3E370A}" destId="{B1F0D874-E6EA-4B98-9A5F-2B3886670CFA}" srcOrd="17" destOrd="0" presId="urn:microsoft.com/office/officeart/2005/8/layout/process1"/>
    <dgm:cxn modelId="{F57B57E1-E49B-44C8-93AC-9A1196E59A9D}" type="presParOf" srcId="{B1F0D874-E6EA-4B98-9A5F-2B3886670CFA}" destId="{C1080156-A0D3-40FA-AD20-567BD7327970}" srcOrd="0" destOrd="0" presId="urn:microsoft.com/office/officeart/2005/8/layout/process1"/>
    <dgm:cxn modelId="{9E9FF25D-79C4-454A-ADE8-77CAEC3358D4}" type="presParOf" srcId="{313DB42C-4988-4DB4-A367-4E655E3E370A}" destId="{15149B71-BBBE-430B-B8CF-CFD881CD39FE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Azure VMs	</a:t>
          </a:r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33C9548C-FD0A-4712-9FFB-373B173290C3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Azure Storage</a:t>
          </a:r>
        </a:p>
      </dsp:txBody>
      <dsp:txXfrm>
        <a:off x="1596890" y="2608643"/>
        <a:ext cx="1478488" cy="1064512"/>
      </dsp:txXfrm>
    </dsp:sp>
    <dsp:sp modelId="{A3E1D4FE-32B2-427B-9556-F4BF8C7C834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D90C2A33-8A1F-4B50-BC7B-E3872A7FEBAC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Azure Monitoring für VMs</a:t>
          </a:r>
        </a:p>
      </dsp:txBody>
      <dsp:txXfrm>
        <a:off x="3193658" y="2608643"/>
        <a:ext cx="1478488" cy="1064512"/>
      </dsp:txXfrm>
    </dsp:sp>
    <dsp:sp modelId="{6F964DAF-17C5-4CF0-AFCB-AF1FC9CB433C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03</a:t>
          </a:r>
        </a:p>
      </dsp:txBody>
      <dsp:txXfrm>
        <a:off x="3193658" y="1898969"/>
        <a:ext cx="1478488" cy="709674"/>
      </dsp:txXfrm>
    </dsp:sp>
    <dsp:sp modelId="{0F5011EB-F717-4EA8-AE0F-51E3ABD0E88C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Hands </a:t>
          </a:r>
          <a:r>
            <a:rPr lang="en-US" sz="1300" kern="1200" dirty="0" err="1"/>
            <a:t>OnLab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 4.1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 4.2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 4.3</a:t>
          </a:r>
        </a:p>
      </dsp:txBody>
      <dsp:txXfrm>
        <a:off x="4790426" y="2608643"/>
        <a:ext cx="1478488" cy="1064512"/>
      </dsp:txXfrm>
    </dsp:sp>
    <dsp:sp modelId="{4F8FDD97-CDA1-44F7-89A2-5F5EF0646E5A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8839-AD9C-4972-B38A-0459FFC825DB}">
      <dsp:nvSpPr>
        <dsp:cNvPr id="0" name=""/>
        <dsp:cNvSpPr/>
      </dsp:nvSpPr>
      <dsp:spPr>
        <a:xfrm>
          <a:off x="3080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Public IP</a:t>
          </a:r>
        </a:p>
      </dsp:txBody>
      <dsp:txXfrm>
        <a:off x="20479" y="1896041"/>
        <a:ext cx="737954" cy="559255"/>
      </dsp:txXfrm>
    </dsp:sp>
    <dsp:sp modelId="{C534A826-E76C-4BE9-97EF-F114E87C61B4}">
      <dsp:nvSpPr>
        <dsp:cNvPr id="0" name=""/>
        <dsp:cNvSpPr/>
      </dsp:nvSpPr>
      <dsp:spPr>
        <a:xfrm>
          <a:off x="853108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53108" y="2118175"/>
        <a:ext cx="114676" cy="114986"/>
      </dsp:txXfrm>
    </dsp:sp>
    <dsp:sp modelId="{419B1B4A-8901-4288-9B11-5EF7EE04B865}">
      <dsp:nvSpPr>
        <dsp:cNvPr id="0" name=""/>
        <dsp:cNvSpPr/>
      </dsp:nvSpPr>
      <dsp:spPr>
        <a:xfrm>
          <a:off x="1084934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Frontend IP Pool</a:t>
          </a:r>
        </a:p>
      </dsp:txBody>
      <dsp:txXfrm>
        <a:off x="1102333" y="1896041"/>
        <a:ext cx="737954" cy="559255"/>
      </dsp:txXfrm>
    </dsp:sp>
    <dsp:sp modelId="{1D8DC9C4-9DC1-4F4E-884F-6580B24766F1}">
      <dsp:nvSpPr>
        <dsp:cNvPr id="0" name=""/>
        <dsp:cNvSpPr/>
      </dsp:nvSpPr>
      <dsp:spPr>
        <a:xfrm>
          <a:off x="1934962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34962" y="2118175"/>
        <a:ext cx="114676" cy="114986"/>
      </dsp:txXfrm>
    </dsp:sp>
    <dsp:sp modelId="{895E55FF-0978-4E62-B879-732090FE87D8}">
      <dsp:nvSpPr>
        <dsp:cNvPr id="0" name=""/>
        <dsp:cNvSpPr/>
      </dsp:nvSpPr>
      <dsp:spPr>
        <a:xfrm>
          <a:off x="2166788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Backend IP Pool</a:t>
          </a:r>
        </a:p>
      </dsp:txBody>
      <dsp:txXfrm>
        <a:off x="2184187" y="1896041"/>
        <a:ext cx="737954" cy="559255"/>
      </dsp:txXfrm>
    </dsp:sp>
    <dsp:sp modelId="{9E61193C-84BE-4E52-A45D-A7B6C3729695}">
      <dsp:nvSpPr>
        <dsp:cNvPr id="0" name=""/>
        <dsp:cNvSpPr/>
      </dsp:nvSpPr>
      <dsp:spPr>
        <a:xfrm>
          <a:off x="3016816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16816" y="2118175"/>
        <a:ext cx="114676" cy="114986"/>
      </dsp:txXfrm>
    </dsp:sp>
    <dsp:sp modelId="{AC4FBC28-3D73-4446-ABEC-7E08F24D4C5E}">
      <dsp:nvSpPr>
        <dsp:cNvPr id="0" name=""/>
        <dsp:cNvSpPr/>
      </dsp:nvSpPr>
      <dsp:spPr>
        <a:xfrm>
          <a:off x="3248642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 balancer</a:t>
          </a:r>
        </a:p>
      </dsp:txBody>
      <dsp:txXfrm>
        <a:off x="3266041" y="1896041"/>
        <a:ext cx="737954" cy="559255"/>
      </dsp:txXfrm>
    </dsp:sp>
    <dsp:sp modelId="{F5CB0707-293C-4A3A-98FE-0C430DB2418B}">
      <dsp:nvSpPr>
        <dsp:cNvPr id="0" name=""/>
        <dsp:cNvSpPr/>
      </dsp:nvSpPr>
      <dsp:spPr>
        <a:xfrm>
          <a:off x="4098670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98670" y="2118175"/>
        <a:ext cx="114676" cy="114986"/>
      </dsp:txXfrm>
    </dsp:sp>
    <dsp:sp modelId="{A642D434-B408-46C9-B4F8-AA0A0D2A2A5F}">
      <dsp:nvSpPr>
        <dsp:cNvPr id="0" name=""/>
        <dsp:cNvSpPr/>
      </dsp:nvSpPr>
      <dsp:spPr>
        <a:xfrm>
          <a:off x="4330496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Subnet</a:t>
          </a:r>
        </a:p>
      </dsp:txBody>
      <dsp:txXfrm>
        <a:off x="4347895" y="1896041"/>
        <a:ext cx="737954" cy="559255"/>
      </dsp:txXfrm>
    </dsp:sp>
    <dsp:sp modelId="{892300F8-95F3-471F-9B61-BAA2B3984009}">
      <dsp:nvSpPr>
        <dsp:cNvPr id="0" name=""/>
        <dsp:cNvSpPr/>
      </dsp:nvSpPr>
      <dsp:spPr>
        <a:xfrm>
          <a:off x="5180524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80524" y="2118175"/>
        <a:ext cx="114676" cy="114986"/>
      </dsp:txXfrm>
    </dsp:sp>
    <dsp:sp modelId="{9F061F33-363E-4F67-BB1C-D5A9B520A011}">
      <dsp:nvSpPr>
        <dsp:cNvPr id="0" name=""/>
        <dsp:cNvSpPr/>
      </dsp:nvSpPr>
      <dsp:spPr>
        <a:xfrm>
          <a:off x="5412350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Virtual Network</a:t>
          </a:r>
        </a:p>
      </dsp:txBody>
      <dsp:txXfrm>
        <a:off x="5429749" y="1896041"/>
        <a:ext cx="737954" cy="559255"/>
      </dsp:txXfrm>
    </dsp:sp>
    <dsp:sp modelId="{03EDF420-AD4F-4A2E-86BD-F28049D48B15}">
      <dsp:nvSpPr>
        <dsp:cNvPr id="0" name=""/>
        <dsp:cNvSpPr/>
      </dsp:nvSpPr>
      <dsp:spPr>
        <a:xfrm>
          <a:off x="6262378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262378" y="2118175"/>
        <a:ext cx="114676" cy="114986"/>
      </dsp:txXfrm>
    </dsp:sp>
    <dsp:sp modelId="{4CF78319-A820-4045-B90A-43B4ED2BDF6A}">
      <dsp:nvSpPr>
        <dsp:cNvPr id="0" name=""/>
        <dsp:cNvSpPr/>
      </dsp:nvSpPr>
      <dsp:spPr>
        <a:xfrm>
          <a:off x="6494204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 NICs</a:t>
          </a:r>
        </a:p>
      </dsp:txBody>
      <dsp:txXfrm>
        <a:off x="6511603" y="1896041"/>
        <a:ext cx="737954" cy="559255"/>
      </dsp:txXfrm>
    </dsp:sp>
    <dsp:sp modelId="{9D417BFA-1DD6-4F42-B24B-0772512489FF}">
      <dsp:nvSpPr>
        <dsp:cNvPr id="0" name=""/>
        <dsp:cNvSpPr/>
      </dsp:nvSpPr>
      <dsp:spPr>
        <a:xfrm>
          <a:off x="7344232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344232" y="2118175"/>
        <a:ext cx="114676" cy="114986"/>
      </dsp:txXfrm>
    </dsp:sp>
    <dsp:sp modelId="{50329334-B2B9-4D8C-A49D-FAD2F1BBA540}">
      <dsp:nvSpPr>
        <dsp:cNvPr id="0" name=""/>
        <dsp:cNvSpPr/>
      </dsp:nvSpPr>
      <dsp:spPr>
        <a:xfrm>
          <a:off x="7576058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Availability Set</a:t>
          </a:r>
        </a:p>
      </dsp:txBody>
      <dsp:txXfrm>
        <a:off x="7593457" y="1896041"/>
        <a:ext cx="737954" cy="559255"/>
      </dsp:txXfrm>
    </dsp:sp>
    <dsp:sp modelId="{5D7282DC-2BDC-4620-ACF5-161B3DE17883}">
      <dsp:nvSpPr>
        <dsp:cNvPr id="0" name=""/>
        <dsp:cNvSpPr/>
      </dsp:nvSpPr>
      <dsp:spPr>
        <a:xfrm>
          <a:off x="8426086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426086" y="2118175"/>
        <a:ext cx="114676" cy="114986"/>
      </dsp:txXfrm>
    </dsp:sp>
    <dsp:sp modelId="{5CB549BF-65BB-412D-BA5C-5D433E36D6BE}">
      <dsp:nvSpPr>
        <dsp:cNvPr id="0" name=""/>
        <dsp:cNvSpPr/>
      </dsp:nvSpPr>
      <dsp:spPr>
        <a:xfrm>
          <a:off x="8657912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3VMs</a:t>
          </a:r>
        </a:p>
      </dsp:txBody>
      <dsp:txXfrm>
        <a:off x="8675311" y="1896041"/>
        <a:ext cx="737954" cy="559255"/>
      </dsp:txXfrm>
    </dsp:sp>
    <dsp:sp modelId="{B1F0D874-E6EA-4B98-9A5F-2B3886670CFA}">
      <dsp:nvSpPr>
        <dsp:cNvPr id="0" name=""/>
        <dsp:cNvSpPr/>
      </dsp:nvSpPr>
      <dsp:spPr>
        <a:xfrm>
          <a:off x="9507940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507940" y="2118175"/>
        <a:ext cx="114676" cy="114986"/>
      </dsp:txXfrm>
    </dsp:sp>
    <dsp:sp modelId="{15149B71-BBBE-430B-B8CF-CFD881CD39FE}">
      <dsp:nvSpPr>
        <dsp:cNvPr id="0" name=""/>
        <dsp:cNvSpPr/>
      </dsp:nvSpPr>
      <dsp:spPr>
        <a:xfrm>
          <a:off x="9739766" y="1878642"/>
          <a:ext cx="772752" cy="5940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IIS </a:t>
          </a:r>
          <a:r>
            <a:rPr lang="en-US" sz="1100" kern="1200" dirty="0" err="1"/>
            <a:t>zum</a:t>
          </a:r>
          <a:r>
            <a:rPr lang="en-US" sz="1100" kern="1200" dirty="0"/>
            <a:t> Test von </a:t>
          </a:r>
          <a:r>
            <a:rPr lang="en-US" sz="1100" kern="1200"/>
            <a:t>Port 80</a:t>
          </a:r>
          <a:endParaRPr lang="en-US" sz="1100" kern="1200" dirty="0"/>
        </a:p>
      </dsp:txBody>
      <dsp:txXfrm>
        <a:off x="9757165" y="1896041"/>
        <a:ext cx="737954" cy="55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10T12:46:0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95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2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740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1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414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74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305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846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3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329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08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type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CPU-to-memory ratio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SSD-based temporary disks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Premium storage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5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https://docs.microsoft.com/en-us/azure/virtual-machine-scale-sets/quick-create-portal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172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https://docs.microsoft.com/en-us/azure/virtual-machine-scale-sets/quick-create-cli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87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91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13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251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463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41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579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Premium Storage! -&gt; Storage level resiliency wg. Storage Fault Domains!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689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Liegen</a:t>
            </a:r>
            <a:r>
              <a:rPr lang="en-US" dirty="0"/>
              <a:t> in Azure Storage!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202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type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CPU-to-memory ratio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SSD-based temporary disks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</a:t>
            </a:r>
          </a:p>
          <a:p>
            <a:pPr fontAlgn="base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Premium storage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5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7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74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05.05.2023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05.05.2023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05.05.2023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05.05.2023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05.05.2023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05.05.2023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05.05.2023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Konfiguration | Monitoring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4 – Microsoft Azure| Virtual Machines, Storage &amp;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VM Availability Sets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64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VM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8F2D9-8D31-40CD-992D-B71FB1047C07}"/>
              </a:ext>
            </a:extLst>
          </p:cNvPr>
          <p:cNvSpPr txBox="1">
            <a:spLocks/>
          </p:cNvSpPr>
          <p:nvPr/>
        </p:nvSpPr>
        <p:spPr>
          <a:xfrm>
            <a:off x="4612943" y="1928598"/>
            <a:ext cx="5895833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7F1DB7-C494-4875-A475-426BF06B5220}"/>
              </a:ext>
            </a:extLst>
          </p:cNvPr>
          <p:cNvSpPr/>
          <p:nvPr/>
        </p:nvSpPr>
        <p:spPr>
          <a:xfrm>
            <a:off x="4677870" y="5411014"/>
            <a:ext cx="718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! Schutz </a:t>
            </a:r>
            <a:r>
              <a:rPr lang="en-US" dirty="0" err="1"/>
              <a:t>gegen</a:t>
            </a:r>
            <a:r>
              <a:rPr lang="en-US" dirty="0"/>
              <a:t>: Hardware </a:t>
            </a:r>
            <a:r>
              <a:rPr lang="en-US" dirty="0" err="1"/>
              <a:t>Fehler</a:t>
            </a:r>
            <a:r>
              <a:rPr lang="en-US" dirty="0"/>
              <a:t> / Planned Maintenance (VM Downtime) !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C5ADF-539D-45DD-94DF-3AD8072D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84" y="918396"/>
            <a:ext cx="6658441" cy="44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9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 Domains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Fault Domains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8F2D9-8D31-40CD-992D-B71FB1047C07}"/>
              </a:ext>
            </a:extLst>
          </p:cNvPr>
          <p:cNvSpPr txBox="1">
            <a:spLocks/>
          </p:cNvSpPr>
          <p:nvPr/>
        </p:nvSpPr>
        <p:spPr>
          <a:xfrm>
            <a:off x="4612943" y="1928598"/>
            <a:ext cx="5895833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7F1DB7-C494-4875-A475-426BF06B5220}"/>
              </a:ext>
            </a:extLst>
          </p:cNvPr>
          <p:cNvSpPr/>
          <p:nvPr/>
        </p:nvSpPr>
        <p:spPr>
          <a:xfrm>
            <a:off x="4514097" y="558356"/>
            <a:ext cx="7186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Update Domain</a:t>
            </a:r>
          </a:p>
          <a:p>
            <a:r>
              <a:rPr lang="en-US" dirty="0"/>
              <a:t>Set von </a:t>
            </a:r>
            <a:r>
              <a:rPr lang="en-US" dirty="0" err="1"/>
              <a:t>physischen</a:t>
            </a:r>
            <a:r>
              <a:rPr lang="en-US" dirty="0"/>
              <a:t> Hosts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gemeinsam</a:t>
            </a:r>
            <a:r>
              <a:rPr lang="en-US" dirty="0"/>
              <a:t> </a:t>
            </a:r>
            <a:r>
              <a:rPr lang="en-US" dirty="0" err="1"/>
              <a:t>gleichzeitig</a:t>
            </a:r>
            <a:r>
              <a:rPr lang="en-US" dirty="0"/>
              <a:t> </a:t>
            </a:r>
            <a:r>
              <a:rPr lang="en-US" dirty="0" err="1"/>
              <a:t>aktualisiert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(Standard 20 domains -&gt; Dh. 20 </a:t>
            </a:r>
            <a:r>
              <a:rPr lang="en-US" dirty="0" err="1"/>
              <a:t>unabhängige</a:t>
            </a:r>
            <a:r>
              <a:rPr lang="en-US" dirty="0"/>
              <a:t> Update </a:t>
            </a:r>
            <a:r>
              <a:rPr lang="en-US" dirty="0" err="1"/>
              <a:t>Zyklen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Fault Domain</a:t>
            </a:r>
          </a:p>
          <a:p>
            <a:r>
              <a:rPr lang="en-US" dirty="0" err="1"/>
              <a:t>Einzelne</a:t>
            </a:r>
            <a:r>
              <a:rPr lang="en-US" dirty="0"/>
              <a:t> locale “</a:t>
            </a:r>
            <a:r>
              <a:rPr lang="en-US" dirty="0" err="1"/>
              <a:t>Ausfallzelle</a:t>
            </a:r>
            <a:r>
              <a:rPr lang="en-US" dirty="0"/>
              <a:t>” (</a:t>
            </a:r>
            <a:r>
              <a:rPr lang="en-US" dirty="0" err="1"/>
              <a:t>zB</a:t>
            </a:r>
            <a:r>
              <a:rPr lang="en-US" dirty="0"/>
              <a:t> am </a:t>
            </a:r>
            <a:r>
              <a:rPr lang="en-US" dirty="0" err="1"/>
              <a:t>selben</a:t>
            </a:r>
            <a:r>
              <a:rPr lang="en-US" dirty="0"/>
              <a:t> Rack am </a:t>
            </a:r>
            <a:r>
              <a:rPr lang="en-US" dirty="0" err="1"/>
              <a:t>selben</a:t>
            </a:r>
            <a:r>
              <a:rPr lang="en-US" dirty="0"/>
              <a:t> </a:t>
            </a:r>
            <a:r>
              <a:rPr lang="en-US" dirty="0" err="1"/>
              <a:t>Netzeil</a:t>
            </a:r>
            <a:r>
              <a:rPr lang="en-US" dirty="0"/>
              <a:t>)</a:t>
            </a:r>
          </a:p>
          <a:p>
            <a:r>
              <a:rPr lang="en-US" dirty="0"/>
              <a:t>ARM </a:t>
            </a:r>
            <a:r>
              <a:rPr lang="en-US" dirty="0" err="1"/>
              <a:t>teilt</a:t>
            </a:r>
            <a:r>
              <a:rPr lang="en-US" dirty="0"/>
              <a:t> VMs auf 3 Fault Domains auf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DC9FA-C7A4-4A7B-9571-AAD73AFD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12" y="2655365"/>
            <a:ext cx="5806210" cy="38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8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Zone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8F2D9-8D31-40CD-992D-B71FB1047C07}"/>
              </a:ext>
            </a:extLst>
          </p:cNvPr>
          <p:cNvSpPr txBox="1">
            <a:spLocks/>
          </p:cNvSpPr>
          <p:nvPr/>
        </p:nvSpPr>
        <p:spPr>
          <a:xfrm>
            <a:off x="4612943" y="1928598"/>
            <a:ext cx="5895833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440052-7D23-4C0D-9763-53074CF0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49" y="1482771"/>
            <a:ext cx="5230015" cy="364552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D03E29A-A706-4A3F-BA65-6EA38D55F82C}"/>
              </a:ext>
            </a:extLst>
          </p:cNvPr>
          <p:cNvSpPr txBox="1">
            <a:spLocks/>
          </p:cNvSpPr>
          <p:nvPr/>
        </p:nvSpPr>
        <p:spPr>
          <a:xfrm>
            <a:off x="4701652" y="5268036"/>
            <a:ext cx="6061881" cy="91653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solidFill>
                  <a:srgbClr val="FFFFFF"/>
                </a:solidFill>
              </a:rPr>
              <a:t>Physisch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getrennte</a:t>
            </a:r>
            <a:r>
              <a:rPr lang="en-US" sz="2400" dirty="0">
                <a:solidFill>
                  <a:srgbClr val="FFFFFF"/>
                </a:solidFill>
              </a:rPr>
              <a:t> Zone in </a:t>
            </a:r>
            <a:r>
              <a:rPr lang="en-US" sz="2400" dirty="0" err="1">
                <a:solidFill>
                  <a:srgbClr val="FFFFFF"/>
                </a:solidFill>
              </a:rPr>
              <a:t>selber</a:t>
            </a:r>
            <a:r>
              <a:rPr lang="en-US" sz="2400" dirty="0">
                <a:solidFill>
                  <a:srgbClr val="FFFFFF"/>
                </a:solidFill>
              </a:rPr>
              <a:t> Azure Region</a:t>
            </a:r>
          </a:p>
        </p:txBody>
      </p:sp>
    </p:spTree>
    <p:extLst>
      <p:ext uri="{BB962C8B-B14F-4D97-AF65-F5344CB8AC3E}">
        <p14:creationId xmlns:p14="http://schemas.microsoft.com/office/powerpoint/2010/main" val="199912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Sets Configuration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8F2D9-8D31-40CD-992D-B71FB1047C07}"/>
              </a:ext>
            </a:extLst>
          </p:cNvPr>
          <p:cNvSpPr txBox="1">
            <a:spLocks/>
          </p:cNvSpPr>
          <p:nvPr/>
        </p:nvSpPr>
        <p:spPr>
          <a:xfrm>
            <a:off x="4612943" y="1928598"/>
            <a:ext cx="5895833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7F1DB7-C494-4875-A475-426BF06B5220}"/>
              </a:ext>
            </a:extLst>
          </p:cNvPr>
          <p:cNvSpPr/>
          <p:nvPr/>
        </p:nvSpPr>
        <p:spPr>
          <a:xfrm>
            <a:off x="4432211" y="2680492"/>
            <a:ext cx="718658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! Nur </a:t>
            </a:r>
            <a:r>
              <a:rPr lang="en-US" b="1" dirty="0" err="1"/>
              <a:t>bei</a:t>
            </a:r>
            <a:r>
              <a:rPr lang="en-US" b="1" dirty="0"/>
              <a:t> der </a:t>
            </a:r>
            <a:r>
              <a:rPr lang="en-US" b="1" dirty="0" err="1"/>
              <a:t>Provisionierung</a:t>
            </a:r>
            <a:r>
              <a:rPr lang="en-US" b="1" dirty="0"/>
              <a:t> von VMs kann </a:t>
            </a:r>
            <a:r>
              <a:rPr lang="en-US" b="1" dirty="0" err="1"/>
              <a:t>ein</a:t>
            </a:r>
            <a:r>
              <a:rPr lang="en-US" b="1" dirty="0"/>
              <a:t> Availability Set </a:t>
            </a:r>
            <a:r>
              <a:rPr lang="en-US" b="1" dirty="0" err="1"/>
              <a:t>angegeben</a:t>
            </a:r>
            <a:r>
              <a:rPr lang="en-US" b="1" dirty="0"/>
              <a:t> </a:t>
            </a:r>
            <a:r>
              <a:rPr lang="en-US" b="1" dirty="0" err="1"/>
              <a:t>werden</a:t>
            </a:r>
            <a:r>
              <a:rPr lang="en-US" b="1" dirty="0"/>
              <a:t> !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Bestehende</a:t>
            </a:r>
            <a:r>
              <a:rPr lang="en-US" dirty="0"/>
              <a:t> VMs können nicht </a:t>
            </a:r>
            <a:r>
              <a:rPr lang="en-US" dirty="0" err="1"/>
              <a:t>nachträglich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AS </a:t>
            </a:r>
            <a:r>
              <a:rPr lang="en-US" dirty="0" err="1"/>
              <a:t>eingefügt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3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Sets Configuration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Portal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E0B65-C015-44F3-9EAB-0ED1452A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48" y="732430"/>
            <a:ext cx="6038628" cy="53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Sets Configuration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01F5F-B407-4571-8402-E4AECEE2F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86" y="2602629"/>
            <a:ext cx="611590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0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Sets Configuration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CLI 2.0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56BAE-B506-40D9-AFEF-491B0595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77" y="2578813"/>
            <a:ext cx="413442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Availability Sets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Überlegungen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EF08FD-98E6-4F52-B478-8500ED119CEA}"/>
              </a:ext>
            </a:extLst>
          </p:cNvPr>
          <p:cNvSpPr txBox="1">
            <a:spLocks/>
          </p:cNvSpPr>
          <p:nvPr/>
        </p:nvSpPr>
        <p:spPr>
          <a:xfrm>
            <a:off x="5265760" y="1967264"/>
            <a:ext cx="6425821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2 </a:t>
            </a:r>
            <a:r>
              <a:rPr lang="en-US" sz="2400" dirty="0" err="1">
                <a:solidFill>
                  <a:srgbClr val="FFFFFF"/>
                </a:solidFill>
              </a:rPr>
              <a:t>oder</a:t>
            </a:r>
            <a:r>
              <a:rPr lang="en-US" sz="2400" dirty="0">
                <a:solidFill>
                  <a:srgbClr val="FFFFFF"/>
                </a:solidFill>
              </a:rPr>
              <a:t> mehr VMs </a:t>
            </a:r>
            <a:r>
              <a:rPr lang="en-US" sz="2400" dirty="0" err="1">
                <a:solidFill>
                  <a:srgbClr val="FFFFFF"/>
                </a:solidFill>
              </a:rPr>
              <a:t>im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selben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tragen</a:t>
            </a:r>
            <a:r>
              <a:rPr lang="en-US" sz="2400" dirty="0">
                <a:solidFill>
                  <a:srgbClr val="FFFFFF"/>
                </a:solidFill>
              </a:rPr>
              <a:t> zur </a:t>
            </a:r>
            <a:r>
              <a:rPr lang="en-US" sz="2400" dirty="0" err="1">
                <a:solidFill>
                  <a:srgbClr val="FFFFFF"/>
                </a:solidFill>
              </a:rPr>
              <a:t>Redundanz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bei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Kombination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mit</a:t>
            </a:r>
            <a:r>
              <a:rPr lang="en-US" sz="2400" dirty="0">
                <a:solidFill>
                  <a:srgbClr val="FFFFFF"/>
                </a:solidFill>
              </a:rPr>
              <a:t> Azure Load Balancer um </a:t>
            </a:r>
            <a:r>
              <a:rPr lang="en-US" sz="2400" dirty="0" err="1">
                <a:solidFill>
                  <a:srgbClr val="FFFFFF"/>
                </a:solidFill>
              </a:rPr>
              <a:t>eingehende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Anfragen</a:t>
            </a:r>
            <a:r>
              <a:rPr lang="en-US" sz="2400" dirty="0">
                <a:solidFill>
                  <a:srgbClr val="FFFFFF"/>
                </a:solidFill>
              </a:rPr>
              <a:t> auf die VMs </a:t>
            </a:r>
            <a:r>
              <a:rPr lang="en-US" sz="2400" dirty="0" err="1">
                <a:solidFill>
                  <a:srgbClr val="FFFFFF"/>
                </a:solidFill>
              </a:rPr>
              <a:t>aufzuteilen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6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VMs / Availability Sets &amp; -Zones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6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6842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4.2</a:t>
            </a:r>
            <a:br>
              <a:rPr lang="en-US" dirty="0"/>
            </a:br>
            <a:r>
              <a:rPr lang="en-US" dirty="0" err="1"/>
              <a:t>Erstellung</a:t>
            </a:r>
            <a:r>
              <a:rPr lang="en-US" dirty="0"/>
              <a:t> von Availability Zones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30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VM Scale Sets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6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VM Scale Sets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E71C9-58D5-4BFE-9020-0F3D07A9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338" y="951464"/>
            <a:ext cx="7359978" cy="49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5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Scale Sets Configuration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Portal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6A791-8A35-44D4-9343-8094D767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26" y="422975"/>
            <a:ext cx="7853889" cy="57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Scale Sets Configuration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CLI 2.0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A150C-8360-4D31-B769-613C34B82814}"/>
              </a:ext>
            </a:extLst>
          </p:cNvPr>
          <p:cNvSpPr/>
          <p:nvPr/>
        </p:nvSpPr>
        <p:spPr>
          <a:xfrm>
            <a:off x="4457790" y="1712907"/>
            <a:ext cx="6389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Resourcengruppe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anlegen</a:t>
            </a:r>
            <a:endParaRPr lang="de-AT" dirty="0">
              <a:latin typeface="+mj-lt"/>
            </a:endParaRPr>
          </a:p>
          <a:p>
            <a:r>
              <a:rPr lang="de-AT" dirty="0" err="1">
                <a:latin typeface="Consolas" panose="020B0609020204030204" pitchFamily="49" charset="0"/>
              </a:rPr>
              <a:t>az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group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create</a:t>
            </a:r>
            <a:r>
              <a:rPr lang="de-AT" dirty="0">
                <a:latin typeface="Consolas" panose="020B0609020204030204" pitchFamily="49" charset="0"/>
              </a:rPr>
              <a:t> --name </a:t>
            </a:r>
            <a:r>
              <a:rPr lang="de-AT" dirty="0" err="1">
                <a:latin typeface="Consolas" panose="020B0609020204030204" pitchFamily="49" charset="0"/>
              </a:rPr>
              <a:t>myResourceGroup</a:t>
            </a:r>
            <a:r>
              <a:rPr lang="de-AT" dirty="0">
                <a:latin typeface="Consolas" panose="020B0609020204030204" pitchFamily="49" charset="0"/>
              </a:rPr>
              <a:t> --</a:t>
            </a:r>
            <a:r>
              <a:rPr lang="de-AT" dirty="0" err="1">
                <a:latin typeface="Consolas" panose="020B0609020204030204" pitchFamily="49" charset="0"/>
              </a:rPr>
              <a:t>location</a:t>
            </a:r>
            <a:endParaRPr lang="de-AT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D1CF7-F684-42F0-B429-57C527C4654B}"/>
              </a:ext>
            </a:extLst>
          </p:cNvPr>
          <p:cNvSpPr/>
          <p:nvPr/>
        </p:nvSpPr>
        <p:spPr>
          <a:xfrm>
            <a:off x="4518472" y="28306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Scale set </a:t>
            </a:r>
            <a:r>
              <a:rPr lang="en-US" dirty="0" err="1">
                <a:latin typeface="+mj-lt"/>
              </a:rPr>
              <a:t>erzeugen</a:t>
            </a:r>
            <a:endParaRPr lang="de-AT" dirty="0">
              <a:latin typeface="+mj-lt"/>
            </a:endParaRPr>
          </a:p>
          <a:p>
            <a:r>
              <a:rPr lang="de-AT" dirty="0" err="1">
                <a:latin typeface="Consolas" panose="020B0609020204030204" pitchFamily="49" charset="0"/>
              </a:rPr>
              <a:t>az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vmss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create</a:t>
            </a:r>
            <a:endParaRPr lang="de-AT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4BBC1-6C28-445D-8321-3D20CC575836}"/>
              </a:ext>
            </a:extLst>
          </p:cNvPr>
          <p:cNvSpPr/>
          <p:nvPr/>
        </p:nvSpPr>
        <p:spPr>
          <a:xfrm>
            <a:off x="4455166" y="3748332"/>
            <a:ext cx="537319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Netzwerkverkehr</a:t>
            </a:r>
            <a:r>
              <a:rPr lang="en-US" dirty="0">
                <a:latin typeface="+mj-lt"/>
              </a:rPr>
              <a:t> durch LB </a:t>
            </a:r>
            <a:endParaRPr lang="de-AT" dirty="0">
              <a:latin typeface="+mj-lt"/>
            </a:endParaRPr>
          </a:p>
          <a:p>
            <a:r>
              <a:rPr lang="de-AT" dirty="0" err="1">
                <a:latin typeface="Consolas" panose="020B0609020204030204" pitchFamily="49" charset="0"/>
              </a:rPr>
              <a:t>az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network </a:t>
            </a:r>
            <a:r>
              <a:rPr lang="en-US" dirty="0" err="1">
                <a:latin typeface="Consolas" panose="020B0609020204030204" pitchFamily="49" charset="0"/>
              </a:rPr>
              <a:t>lb</a:t>
            </a:r>
            <a:r>
              <a:rPr lang="en-US" dirty="0">
                <a:latin typeface="Consolas" panose="020B0609020204030204" pitchFamily="49" charset="0"/>
              </a:rPr>
              <a:t> rule create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6040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Scale Sets Configuration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5DBCCC-FEC6-4432-B173-398A3AF6AA0B}"/>
              </a:ext>
            </a:extLst>
          </p:cNvPr>
          <p:cNvSpPr/>
          <p:nvPr/>
        </p:nvSpPr>
        <p:spPr>
          <a:xfrm>
            <a:off x="4927366" y="2640728"/>
            <a:ext cx="474360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latin typeface="Consolas" panose="020B0609020204030204" pitchFamily="49" charset="0"/>
              </a:rPr>
              <a:t>New-</a:t>
            </a:r>
            <a:r>
              <a:rPr lang="de-AT" dirty="0" err="1">
                <a:latin typeface="Consolas" panose="020B0609020204030204" pitchFamily="49" charset="0"/>
              </a:rPr>
              <a:t>AzureRmVmss</a:t>
            </a:r>
            <a:endParaRPr lang="de-AT" dirty="0">
              <a:latin typeface="Consolas" panose="020B0609020204030204" pitchFamily="49" charset="0"/>
            </a:endParaRPr>
          </a:p>
          <a:p>
            <a:endParaRPr lang="de-AT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#Deployment </a:t>
            </a:r>
            <a:r>
              <a:rPr lang="en-US" dirty="0" err="1">
                <a:latin typeface="Consolas" panose="020B0609020204030204" pitchFamily="49" charset="0"/>
              </a:rPr>
              <a:t>eines</a:t>
            </a:r>
            <a:r>
              <a:rPr lang="en-US" dirty="0">
                <a:latin typeface="Consolas" panose="020B0609020204030204" pitchFamily="49" charset="0"/>
              </a:rPr>
              <a:t> Templates möglich!</a:t>
            </a:r>
            <a:endParaRPr lang="de-AT" dirty="0">
              <a:latin typeface="Consolas" panose="020B0609020204030204" pitchFamily="49" charset="0"/>
            </a:endParaRPr>
          </a:p>
          <a:p>
            <a:r>
              <a:rPr lang="de-AT" dirty="0">
                <a:latin typeface="Consolas" panose="020B0609020204030204" pitchFamily="49" charset="0"/>
              </a:rPr>
              <a:t>New-</a:t>
            </a:r>
            <a:r>
              <a:rPr lang="de-AT" dirty="0" err="1">
                <a:latin typeface="Consolas" panose="020B0609020204030204" pitchFamily="49" charset="0"/>
              </a:rPr>
              <a:t>AzureRmResourceGroupDeployment</a:t>
            </a:r>
            <a:r>
              <a:rPr lang="de-AT" dirty="0">
                <a:latin typeface="Consolas" panose="020B0609020204030204" pitchFamily="49" charset="0"/>
              </a:rPr>
              <a:t> </a:t>
            </a:r>
          </a:p>
          <a:p>
            <a:endParaRPr lang="de-A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6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VMs / Scale Sets &amp; -Zones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68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Lab 4.3</a:t>
            </a:r>
            <a:br>
              <a:rPr lang="en-US" dirty="0"/>
            </a:br>
            <a:r>
              <a:rPr lang="en-US" dirty="0"/>
              <a:t>Deployment einer Web Server Farm </a:t>
            </a:r>
            <a:r>
              <a:rPr lang="en-US" dirty="0" err="1"/>
              <a:t>mit</a:t>
            </a:r>
            <a:r>
              <a:rPr lang="en-US" dirty="0"/>
              <a:t> Scale Sets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50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5546-FDDA-40AC-B83E-D9E6A562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Scaling für VMs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3BBF8-44C4-490C-A4D6-930469830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2369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BF2E-36C5-420E-8027-35066EB4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CB65-9240-47E0-AD52-016ECD6F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28</a:t>
            </a:fld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6CB002-091F-4F4D-874A-3C4C40441244}"/>
                  </a:ext>
                </a:extLst>
              </p14:cNvPr>
              <p14:cNvContentPartPr/>
              <p14:nvPr/>
            </p14:nvContentPartPr>
            <p14:xfrm>
              <a:off x="4392417" y="234230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6CB002-091F-4F4D-874A-3C4C404412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83777" y="23336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29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VM Storage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2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Virtual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CCF9-082E-4923-ADD1-675E1B3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18" y="1478199"/>
            <a:ext cx="6983715" cy="43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67265"/>
            <a:ext cx="32299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VM Storage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EF08FD-98E6-4F52-B478-8500ED119CEA}"/>
              </a:ext>
            </a:extLst>
          </p:cNvPr>
          <p:cNvSpPr txBox="1">
            <a:spLocks/>
          </p:cNvSpPr>
          <p:nvPr/>
        </p:nvSpPr>
        <p:spPr>
          <a:xfrm>
            <a:off x="5265760" y="1967264"/>
            <a:ext cx="6425821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2 </a:t>
            </a:r>
            <a:r>
              <a:rPr lang="en-US" sz="2400" dirty="0" err="1">
                <a:solidFill>
                  <a:srgbClr val="FFFFFF"/>
                </a:solidFill>
              </a:rPr>
              <a:t>oder</a:t>
            </a:r>
            <a:r>
              <a:rPr lang="en-US" sz="2400" dirty="0">
                <a:solidFill>
                  <a:srgbClr val="FFFFFF"/>
                </a:solidFill>
              </a:rPr>
              <a:t> mehr VMs </a:t>
            </a:r>
            <a:r>
              <a:rPr lang="en-US" sz="2400" dirty="0" err="1">
                <a:solidFill>
                  <a:srgbClr val="FFFFFF"/>
                </a:solidFill>
              </a:rPr>
              <a:t>im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selben</a:t>
            </a:r>
            <a:r>
              <a:rPr lang="en-US" sz="2400" dirty="0">
                <a:solidFill>
                  <a:srgbClr val="FFFFFF"/>
                </a:solidFill>
              </a:rPr>
              <a:t> AS </a:t>
            </a:r>
            <a:r>
              <a:rPr lang="en-US" sz="2400" dirty="0" err="1">
                <a:solidFill>
                  <a:srgbClr val="FFFFFF"/>
                </a:solidFill>
              </a:rPr>
              <a:t>tragen</a:t>
            </a:r>
            <a:r>
              <a:rPr lang="en-US" sz="2400" dirty="0">
                <a:solidFill>
                  <a:srgbClr val="FFFFFF"/>
                </a:solidFill>
              </a:rPr>
              <a:t> zur </a:t>
            </a:r>
            <a:r>
              <a:rPr lang="en-US" sz="2400" dirty="0" err="1">
                <a:solidFill>
                  <a:srgbClr val="FFFFFF"/>
                </a:solidFill>
              </a:rPr>
              <a:t>Redundanz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bei</a:t>
            </a: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Kombination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mit</a:t>
            </a:r>
            <a:r>
              <a:rPr lang="en-US" sz="2400" dirty="0">
                <a:solidFill>
                  <a:srgbClr val="FFFFFF"/>
                </a:solidFill>
              </a:rPr>
              <a:t> Azure Load Balancer um </a:t>
            </a:r>
            <a:r>
              <a:rPr lang="en-US" sz="2400" dirty="0" err="1">
                <a:solidFill>
                  <a:srgbClr val="FFFFFF"/>
                </a:solidFill>
              </a:rPr>
              <a:t>eingehende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Anfragen</a:t>
            </a:r>
            <a:r>
              <a:rPr lang="en-US" sz="2400" dirty="0">
                <a:solidFill>
                  <a:srgbClr val="FFFFFF"/>
                </a:solidFill>
              </a:rPr>
              <a:t> auf die VMs </a:t>
            </a:r>
            <a:r>
              <a:rPr lang="en-US" sz="2400" dirty="0" err="1">
                <a:solidFill>
                  <a:srgbClr val="FFFFFF"/>
                </a:solidFill>
              </a:rPr>
              <a:t>aufzuteilen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5F28C-CDBC-4A68-BDC1-E216BDB8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463" y="1769043"/>
            <a:ext cx="6834529" cy="32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VM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8F2D9-8D31-40CD-992D-B71FB1047C07}"/>
              </a:ext>
            </a:extLst>
          </p:cNvPr>
          <p:cNvSpPr txBox="1">
            <a:spLocks/>
          </p:cNvSpPr>
          <p:nvPr/>
        </p:nvSpPr>
        <p:spPr>
          <a:xfrm>
            <a:off x="5666664" y="1928598"/>
            <a:ext cx="484211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Temp -&gt; </a:t>
            </a:r>
            <a:r>
              <a:rPr lang="en-US" sz="3300" dirty="0" err="1">
                <a:solidFill>
                  <a:srgbClr val="FFFFFF"/>
                </a:solidFill>
              </a:rPr>
              <a:t>HyperV</a:t>
            </a:r>
            <a:endParaRPr lang="en-US" sz="3300" dirty="0">
              <a:solidFill>
                <a:srgbClr val="FFFFFF"/>
              </a:solidFill>
            </a:endParaRPr>
          </a:p>
          <a:p>
            <a:pPr algn="ctr"/>
            <a:r>
              <a:rPr lang="en-US" sz="3300" dirty="0">
                <a:solidFill>
                  <a:srgbClr val="FFFFFF"/>
                </a:solidFill>
              </a:rPr>
              <a:t>OS -&gt; Azure Storage</a:t>
            </a:r>
          </a:p>
          <a:p>
            <a:pPr algn="ctr"/>
            <a:r>
              <a:rPr lang="en-US" sz="3300" dirty="0">
                <a:solidFill>
                  <a:srgbClr val="FFFFFF"/>
                </a:solidFill>
              </a:rPr>
              <a:t>Data -&gt; Azure Storage</a:t>
            </a:r>
          </a:p>
          <a:p>
            <a:pPr algn="ctr"/>
            <a:endParaRPr lang="en-US" sz="3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5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Single VM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Resiliency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5EE5-BA2D-4DC0-A262-DBB644F5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96" y="1341790"/>
            <a:ext cx="585869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6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Managed |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Unmanaged Disks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FC101-70D0-4078-B49B-F32687F1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04" y="726878"/>
            <a:ext cx="7286762" cy="48393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0DF757-5DB7-4CD7-855F-6BF16A401D4C}"/>
              </a:ext>
            </a:extLst>
          </p:cNvPr>
          <p:cNvSpPr txBox="1">
            <a:spLocks/>
          </p:cNvSpPr>
          <p:nvPr/>
        </p:nvSpPr>
        <p:spPr>
          <a:xfrm>
            <a:off x="4439800" y="5468877"/>
            <a:ext cx="7613095" cy="984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Disks -&gt; Azure Storage!</a:t>
            </a:r>
          </a:p>
        </p:txBody>
      </p:sp>
    </p:spTree>
    <p:extLst>
      <p:ext uri="{BB962C8B-B14F-4D97-AF65-F5344CB8AC3E}">
        <p14:creationId xmlns:p14="http://schemas.microsoft.com/office/powerpoint/2010/main" val="1820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Virtual Machines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86636-5EF4-418C-A4E6-BD3A0760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437" y="716135"/>
            <a:ext cx="7334942" cy="50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VM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Unterstützte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F9E7C-2B35-4F67-B06E-ACE97186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29" y="800367"/>
            <a:ext cx="7021449" cy="52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VM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Unterstützte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Rollen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17561-24F1-4C09-8AAA-E7BCD2E1D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56" y="458637"/>
            <a:ext cx="4876652" cy="5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VM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5/5/2023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8F2D9-8D31-40CD-992D-B71FB1047C07}"/>
              </a:ext>
            </a:extLst>
          </p:cNvPr>
          <p:cNvSpPr txBox="1">
            <a:spLocks/>
          </p:cNvSpPr>
          <p:nvPr/>
        </p:nvSpPr>
        <p:spPr>
          <a:xfrm>
            <a:off x="4612943" y="1928598"/>
            <a:ext cx="5895833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Basic -&gt; </a:t>
            </a:r>
            <a:r>
              <a:rPr lang="en-US" sz="3300" dirty="0" err="1">
                <a:solidFill>
                  <a:srgbClr val="FFFFFF"/>
                </a:solidFill>
              </a:rPr>
              <a:t>Kein</a:t>
            </a:r>
            <a:r>
              <a:rPr lang="en-US" sz="3300" dirty="0">
                <a:solidFill>
                  <a:srgbClr val="FFFFFF"/>
                </a:solidFill>
              </a:rPr>
              <a:t> SLA !</a:t>
            </a:r>
          </a:p>
          <a:p>
            <a:r>
              <a:rPr lang="en-US" sz="3300" dirty="0">
                <a:solidFill>
                  <a:srgbClr val="FFFFFF"/>
                </a:solidFill>
              </a:rPr>
              <a:t>Standard -&gt; SLAs, Premium Storage (SSDs)</a:t>
            </a:r>
          </a:p>
        </p:txBody>
      </p:sp>
    </p:spTree>
    <p:extLst>
      <p:ext uri="{BB962C8B-B14F-4D97-AF65-F5344CB8AC3E}">
        <p14:creationId xmlns:p14="http://schemas.microsoft.com/office/powerpoint/2010/main" val="231035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r>
              <a:rPr lang="en-US"/>
              <a:t>: Deployment von VMs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6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4.1</a:t>
            </a:r>
            <a:br>
              <a:rPr lang="en-US" dirty="0"/>
            </a:br>
            <a:r>
              <a:rPr lang="en-US" dirty="0"/>
              <a:t>Deployment </a:t>
            </a:r>
            <a:r>
              <a:rPr lang="en-US" dirty="0" err="1"/>
              <a:t>einzelner</a:t>
            </a:r>
            <a:r>
              <a:rPr lang="en-US" dirty="0"/>
              <a:t> VMs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05.05.2023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748</Words>
  <Application>Microsoft Office PowerPoint</Application>
  <PresentationFormat>Widescreen</PresentationFormat>
  <Paragraphs>227</Paragraphs>
  <Slides>34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Microsoft Azure Administration | Konfiguration | Monitoring</vt:lpstr>
      <vt:lpstr>Inhalte</vt:lpstr>
      <vt:lpstr>Azure Virtual Machines</vt:lpstr>
      <vt:lpstr>Azure Virtual Machines</vt:lpstr>
      <vt:lpstr>Azure VM Unterstützte Rollen</vt:lpstr>
      <vt:lpstr>Azure VM Unterstützte Rollen</vt:lpstr>
      <vt:lpstr>Azure VM Tiers</vt:lpstr>
      <vt:lpstr>DEMO: Deployment von VMs</vt:lpstr>
      <vt:lpstr>Lab 4.1 Deployment einzelner VMs</vt:lpstr>
      <vt:lpstr>VM Availability Sets</vt:lpstr>
      <vt:lpstr>Azure VM Availability Sets</vt:lpstr>
      <vt:lpstr>Update Domains Fault Domains</vt:lpstr>
      <vt:lpstr>Availability Zone</vt:lpstr>
      <vt:lpstr>Availability Sets Configuration</vt:lpstr>
      <vt:lpstr>Availability Sets Configuration - Portal</vt:lpstr>
      <vt:lpstr>Availability Sets Configuration - PowerShell</vt:lpstr>
      <vt:lpstr>Availability Sets Configuration - CLI 2.0</vt:lpstr>
      <vt:lpstr>Availability Sets Überlegungen</vt:lpstr>
      <vt:lpstr>DEMO: VMs / Availability Sets &amp; -Zones</vt:lpstr>
      <vt:lpstr>Lab 4.2 Erstellung von Availability Zones</vt:lpstr>
      <vt:lpstr>VM Scale Sets</vt:lpstr>
      <vt:lpstr>Azure VM Scale Sets</vt:lpstr>
      <vt:lpstr>Scale Sets Configuration - Portal</vt:lpstr>
      <vt:lpstr>Scale Sets Configuration - CLI 2.0</vt:lpstr>
      <vt:lpstr>Scale Sets Configuration - PowerShell</vt:lpstr>
      <vt:lpstr>DEMO: VMs / Scale Sets &amp; -Zones</vt:lpstr>
      <vt:lpstr>Lab 4.3 Deployment einer Web Server Farm mit Scale Sets</vt:lpstr>
      <vt:lpstr>End2End Scaling für VMs</vt:lpstr>
      <vt:lpstr>VM Storage</vt:lpstr>
      <vt:lpstr>VM Storage</vt:lpstr>
      <vt:lpstr>Azure VM Storage</vt:lpstr>
      <vt:lpstr>Single VM Resiliency</vt:lpstr>
      <vt:lpstr>Managed |  Unmanaged Disks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48</cp:revision>
  <dcterms:created xsi:type="dcterms:W3CDTF">2014-08-06T09:21:02Z</dcterms:created>
  <dcterms:modified xsi:type="dcterms:W3CDTF">2023-05-05T09:17:31Z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