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71" r:id="rId4"/>
    <p:sldId id="334" r:id="rId5"/>
    <p:sldId id="340" r:id="rId6"/>
    <p:sldId id="336" r:id="rId7"/>
    <p:sldId id="308" r:id="rId8"/>
    <p:sldId id="310" r:id="rId9"/>
    <p:sldId id="337" r:id="rId10"/>
    <p:sldId id="309" r:id="rId11"/>
    <p:sldId id="338" r:id="rId12"/>
    <p:sldId id="339" r:id="rId13"/>
    <p:sldId id="335" r:id="rId14"/>
    <p:sldId id="329" r:id="rId15"/>
    <p:sldId id="264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7" autoAdjust="0"/>
    <p:restoredTop sz="78720" autoAdjust="0"/>
  </p:normalViewPr>
  <p:slideViewPr>
    <p:cSldViewPr snapToGrid="0">
      <p:cViewPr varScale="1">
        <p:scale>
          <a:sx n="89" d="100"/>
          <a:sy n="89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ea8dffe7c0a2ba5" providerId="LiveId" clId="{487F9095-7BCD-4F52-A896-477482DCA45D}"/>
    <pc:docChg chg="custSel addSld delSld modSld sldOrd">
      <pc:chgData name="" userId="5ea8dffe7c0a2ba5" providerId="LiveId" clId="{487F9095-7BCD-4F52-A896-477482DCA45D}" dt="2018-11-23T19:43:11.070" v="1713" actId="20577"/>
      <pc:docMkLst>
        <pc:docMk/>
      </pc:docMkLst>
      <pc:sldChg chg="modSp">
        <pc:chgData name="" userId="5ea8dffe7c0a2ba5" providerId="LiveId" clId="{487F9095-7BCD-4F52-A896-477482DCA45D}" dt="2018-11-23T14:56:37.944" v="51" actId="20577"/>
        <pc:sldMkLst>
          <pc:docMk/>
          <pc:sldMk cId="1627738205" sldId="256"/>
        </pc:sldMkLst>
        <pc:spChg chg="mod">
          <ac:chgData name="" userId="5ea8dffe7c0a2ba5" providerId="LiveId" clId="{487F9095-7BCD-4F52-A896-477482DCA45D}" dt="2018-11-23T14:56:37.944" v="51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" userId="5ea8dffe7c0a2ba5" providerId="LiveId" clId="{487F9095-7BCD-4F52-A896-477482DCA45D}" dt="2018-11-23T14:57:08.232" v="119" actId="20577"/>
        <pc:sldMkLst>
          <pc:docMk/>
          <pc:sldMk cId="1194914966" sldId="265"/>
        </pc:sldMkLst>
        <pc:graphicFrameChg chg="mod">
          <ac:chgData name="" userId="5ea8dffe7c0a2ba5" providerId="LiveId" clId="{487F9095-7BCD-4F52-A896-477482DCA45D}" dt="2018-11-23T14:57:08.232" v="119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del">
        <pc:chgData name="" userId="5ea8dffe7c0a2ba5" providerId="LiveId" clId="{487F9095-7BCD-4F52-A896-477482DCA45D}" dt="2018-11-23T14:57:13.062" v="121" actId="2696"/>
        <pc:sldMkLst>
          <pc:docMk/>
          <pc:sldMk cId="3014922355" sldId="267"/>
        </pc:sldMkLst>
      </pc:sldChg>
      <pc:sldChg chg="del">
        <pc:chgData name="" userId="5ea8dffe7c0a2ba5" providerId="LiveId" clId="{487F9095-7BCD-4F52-A896-477482DCA45D}" dt="2018-11-23T19:10:14.968" v="200" actId="2696"/>
        <pc:sldMkLst>
          <pc:docMk/>
          <pc:sldMk cId="1030816435" sldId="270"/>
        </pc:sldMkLst>
      </pc:sldChg>
      <pc:sldChg chg="addSp delSp modSp">
        <pc:chgData name="" userId="5ea8dffe7c0a2ba5" providerId="LiveId" clId="{487F9095-7BCD-4F52-A896-477482DCA45D}" dt="2018-11-23T15:07:28.436" v="153" actId="1076"/>
        <pc:sldMkLst>
          <pc:docMk/>
          <pc:sldMk cId="2697759843" sldId="271"/>
        </pc:sldMkLst>
        <pc:spChg chg="mod">
          <ac:chgData name="" userId="5ea8dffe7c0a2ba5" providerId="LiveId" clId="{487F9095-7BCD-4F52-A896-477482DCA45D}" dt="2018-11-23T15:07:03.318" v="147" actId="20577"/>
          <ac:spMkLst>
            <pc:docMk/>
            <pc:sldMk cId="2697759843" sldId="271"/>
            <ac:spMk id="23" creationId="{BBCBF956-3119-4BEE-BAD1-53381A276636}"/>
          </ac:spMkLst>
        </pc:spChg>
        <pc:graphicFrameChg chg="add del mod">
          <ac:chgData name="" userId="5ea8dffe7c0a2ba5" providerId="LiveId" clId="{487F9095-7BCD-4F52-A896-477482DCA45D}" dt="2018-11-23T15:07:13.803" v="150" actId="478"/>
          <ac:graphicFrameMkLst>
            <pc:docMk/>
            <pc:sldMk cId="2697759843" sldId="271"/>
            <ac:graphicFrameMk id="3" creationId="{2A8387EA-D398-4AFF-9198-6D2D50D6FC4E}"/>
          </ac:graphicFrameMkLst>
        </pc:graphicFrameChg>
        <pc:picChg chg="del">
          <ac:chgData name="" userId="5ea8dffe7c0a2ba5" providerId="LiveId" clId="{487F9095-7BCD-4F52-A896-477482DCA45D}" dt="2018-11-23T15:07:04.786" v="148" actId="478"/>
          <ac:picMkLst>
            <pc:docMk/>
            <pc:sldMk cId="2697759843" sldId="271"/>
            <ac:picMk id="2" creationId="{22DCCDF2-C331-415C-A7EE-B3D93B90863C}"/>
          </ac:picMkLst>
        </pc:picChg>
        <pc:picChg chg="add mod">
          <ac:chgData name="" userId="5ea8dffe7c0a2ba5" providerId="LiveId" clId="{487F9095-7BCD-4F52-A896-477482DCA45D}" dt="2018-11-23T15:07:28.436" v="153" actId="1076"/>
          <ac:picMkLst>
            <pc:docMk/>
            <pc:sldMk cId="2697759843" sldId="271"/>
            <ac:picMk id="5" creationId="{FE29CCF9-082E-4923-ADD1-675E1B36C7C2}"/>
          </ac:picMkLst>
        </pc:picChg>
      </pc:sldChg>
      <pc:sldChg chg="delSp modSp ord modNotesTx">
        <pc:chgData name="" userId="5ea8dffe7c0a2ba5" providerId="LiveId" clId="{487F9095-7BCD-4F52-A896-477482DCA45D}" dt="2018-11-23T19:36:58.406" v="1607" actId="20577"/>
        <pc:sldMkLst>
          <pc:docMk/>
          <pc:sldMk cId="3119761405" sldId="273"/>
        </pc:sldMkLst>
        <pc:spChg chg="mod">
          <ac:chgData name="" userId="5ea8dffe7c0a2ba5" providerId="LiveId" clId="{487F9095-7BCD-4F52-A896-477482DCA45D}" dt="2018-11-23T19:36:45.273" v="1578" actId="20577"/>
          <ac:spMkLst>
            <pc:docMk/>
            <pc:sldMk cId="3119761405" sldId="273"/>
            <ac:spMk id="2" creationId="{B8B932D3-DE3C-41C4-B5AF-D9074BAEDBAB}"/>
          </ac:spMkLst>
        </pc:spChg>
        <pc:spChg chg="del">
          <ac:chgData name="" userId="5ea8dffe7c0a2ba5" providerId="LiveId" clId="{487F9095-7BCD-4F52-A896-477482DCA45D}" dt="2018-11-23T19:36:47.790" v="1579" actId="478"/>
          <ac:spMkLst>
            <pc:docMk/>
            <pc:sldMk cId="3119761405" sldId="273"/>
            <ac:spMk id="5" creationId="{1ED59D78-4458-42A9-89DA-4A50949CF175}"/>
          </ac:spMkLst>
        </pc:spChg>
      </pc:sldChg>
      <pc:sldChg chg="del">
        <pc:chgData name="" userId="5ea8dffe7c0a2ba5" providerId="LiveId" clId="{487F9095-7BCD-4F52-A896-477482DCA45D}" dt="2018-11-23T19:10:15.018" v="208" actId="2696"/>
        <pc:sldMkLst>
          <pc:docMk/>
          <pc:sldMk cId="469805617" sldId="277"/>
        </pc:sldMkLst>
      </pc:sldChg>
      <pc:sldChg chg="del">
        <pc:chgData name="" userId="5ea8dffe7c0a2ba5" providerId="LiveId" clId="{487F9095-7BCD-4F52-A896-477482DCA45D}" dt="2018-11-23T14:57:13.042" v="120" actId="2696"/>
        <pc:sldMkLst>
          <pc:docMk/>
          <pc:sldMk cId="4096595045" sldId="278"/>
        </pc:sldMkLst>
      </pc:sldChg>
      <pc:sldChg chg="del">
        <pc:chgData name="" userId="5ea8dffe7c0a2ba5" providerId="LiveId" clId="{487F9095-7BCD-4F52-A896-477482DCA45D}" dt="2018-11-23T14:57:13.079" v="122" actId="2696"/>
        <pc:sldMkLst>
          <pc:docMk/>
          <pc:sldMk cId="3708412291" sldId="280"/>
        </pc:sldMkLst>
      </pc:sldChg>
      <pc:sldChg chg="del">
        <pc:chgData name="" userId="5ea8dffe7c0a2ba5" providerId="LiveId" clId="{487F9095-7BCD-4F52-A896-477482DCA45D}" dt="2018-11-23T14:57:15.079" v="123" actId="2696"/>
        <pc:sldMkLst>
          <pc:docMk/>
          <pc:sldMk cId="3302240908" sldId="281"/>
        </pc:sldMkLst>
      </pc:sldChg>
      <pc:sldChg chg="del">
        <pc:chgData name="" userId="5ea8dffe7c0a2ba5" providerId="LiveId" clId="{487F9095-7BCD-4F52-A896-477482DCA45D}" dt="2018-11-23T14:57:15.096" v="124" actId="2696"/>
        <pc:sldMkLst>
          <pc:docMk/>
          <pc:sldMk cId="2521662817" sldId="282"/>
        </pc:sldMkLst>
      </pc:sldChg>
      <pc:sldChg chg="del">
        <pc:chgData name="" userId="5ea8dffe7c0a2ba5" providerId="LiveId" clId="{487F9095-7BCD-4F52-A896-477482DCA45D}" dt="2018-11-23T14:57:15.112" v="125" actId="2696"/>
        <pc:sldMkLst>
          <pc:docMk/>
          <pc:sldMk cId="1518289820" sldId="284"/>
        </pc:sldMkLst>
      </pc:sldChg>
      <pc:sldChg chg="addSp delSp modSp modNotesTx">
        <pc:chgData name="" userId="5ea8dffe7c0a2ba5" providerId="LiveId" clId="{487F9095-7BCD-4F52-A896-477482DCA45D}" dt="2018-11-23T19:43:11.070" v="1713" actId="20577"/>
        <pc:sldMkLst>
          <pc:docMk/>
          <pc:sldMk cId="2903860469" sldId="285"/>
        </pc:sldMkLst>
        <pc:spChg chg="mod">
          <ac:chgData name="" userId="5ea8dffe7c0a2ba5" providerId="LiveId" clId="{487F9095-7BCD-4F52-A896-477482DCA45D}" dt="2018-11-23T19:42:53.019" v="1636" actId="20577"/>
          <ac:spMkLst>
            <pc:docMk/>
            <pc:sldMk cId="2903860469" sldId="285"/>
            <ac:spMk id="23" creationId="{BBCBF956-3119-4BEE-BAD1-53381A276636}"/>
          </ac:spMkLst>
        </pc:spChg>
        <pc:picChg chg="add mod">
          <ac:chgData name="" userId="5ea8dffe7c0a2ba5" providerId="LiveId" clId="{487F9095-7BCD-4F52-A896-477482DCA45D}" dt="2018-11-23T19:42:43.618" v="1610" actId="1076"/>
          <ac:picMkLst>
            <pc:docMk/>
            <pc:sldMk cId="2903860469" sldId="285"/>
            <ac:picMk id="2" creationId="{BC4F5EE5-BA2D-4DC0-A262-DBB644F518B4}"/>
          </ac:picMkLst>
        </pc:picChg>
        <pc:picChg chg="del">
          <ac:chgData name="" userId="5ea8dffe7c0a2ba5" providerId="LiveId" clId="{487F9095-7BCD-4F52-A896-477482DCA45D}" dt="2018-11-23T19:42:40.902" v="1608" actId="478"/>
          <ac:picMkLst>
            <pc:docMk/>
            <pc:sldMk cId="2903860469" sldId="285"/>
            <ac:picMk id="5" creationId="{104A8E5D-630C-47F3-A8EC-9B33BF636BE3}"/>
          </ac:picMkLst>
        </pc:picChg>
      </pc:sldChg>
      <pc:sldChg chg="del">
        <pc:chgData name="" userId="5ea8dffe7c0a2ba5" providerId="LiveId" clId="{487F9095-7BCD-4F52-A896-477482DCA45D}" dt="2018-11-23T19:10:14.968" v="198" actId="2696"/>
        <pc:sldMkLst>
          <pc:docMk/>
          <pc:sldMk cId="696485063" sldId="286"/>
        </pc:sldMkLst>
      </pc:sldChg>
      <pc:sldChg chg="del">
        <pc:chgData name="" userId="5ea8dffe7c0a2ba5" providerId="LiveId" clId="{487F9095-7BCD-4F52-A896-477482DCA45D}" dt="2018-11-23T19:10:14.968" v="199" actId="2696"/>
        <pc:sldMkLst>
          <pc:docMk/>
          <pc:sldMk cId="357616488" sldId="287"/>
        </pc:sldMkLst>
      </pc:sldChg>
      <pc:sldChg chg="del">
        <pc:chgData name="" userId="5ea8dffe7c0a2ba5" providerId="LiveId" clId="{487F9095-7BCD-4F52-A896-477482DCA45D}" dt="2018-11-23T19:10:14.984" v="201" actId="2696"/>
        <pc:sldMkLst>
          <pc:docMk/>
          <pc:sldMk cId="2443728779" sldId="288"/>
        </pc:sldMkLst>
      </pc:sldChg>
      <pc:sldChg chg="del">
        <pc:chgData name="" userId="5ea8dffe7c0a2ba5" providerId="LiveId" clId="{487F9095-7BCD-4F52-A896-477482DCA45D}" dt="2018-11-23T19:10:14.984" v="203" actId="2696"/>
        <pc:sldMkLst>
          <pc:docMk/>
          <pc:sldMk cId="129271195" sldId="289"/>
        </pc:sldMkLst>
      </pc:sldChg>
      <pc:sldChg chg="del">
        <pc:chgData name="" userId="5ea8dffe7c0a2ba5" providerId="LiveId" clId="{487F9095-7BCD-4F52-A896-477482DCA45D}" dt="2018-11-23T19:10:15.001" v="204" actId="2696"/>
        <pc:sldMkLst>
          <pc:docMk/>
          <pc:sldMk cId="72725180" sldId="290"/>
        </pc:sldMkLst>
      </pc:sldChg>
      <pc:sldChg chg="del">
        <pc:chgData name="" userId="5ea8dffe7c0a2ba5" providerId="LiveId" clId="{487F9095-7BCD-4F52-A896-477482DCA45D}" dt="2018-11-23T19:10:15.001" v="205" actId="2696"/>
        <pc:sldMkLst>
          <pc:docMk/>
          <pc:sldMk cId="2840098717" sldId="291"/>
        </pc:sldMkLst>
      </pc:sldChg>
      <pc:sldChg chg="del">
        <pc:chgData name="" userId="5ea8dffe7c0a2ba5" providerId="LiveId" clId="{487F9095-7BCD-4F52-A896-477482DCA45D}" dt="2018-11-23T19:10:15.018" v="207" actId="2696"/>
        <pc:sldMkLst>
          <pc:docMk/>
          <pc:sldMk cId="1911497254" sldId="292"/>
        </pc:sldMkLst>
      </pc:sldChg>
      <pc:sldChg chg="del">
        <pc:chgData name="" userId="5ea8dffe7c0a2ba5" providerId="LiveId" clId="{487F9095-7BCD-4F52-A896-477482DCA45D}" dt="2018-11-23T19:10:15.018" v="206" actId="2696"/>
        <pc:sldMkLst>
          <pc:docMk/>
          <pc:sldMk cId="2824398189" sldId="293"/>
        </pc:sldMkLst>
      </pc:sldChg>
      <pc:sldChg chg="del">
        <pc:chgData name="" userId="5ea8dffe7c0a2ba5" providerId="LiveId" clId="{487F9095-7BCD-4F52-A896-477482DCA45D}" dt="2018-11-23T19:10:14.984" v="202" actId="2696"/>
        <pc:sldMkLst>
          <pc:docMk/>
          <pc:sldMk cId="572811555" sldId="294"/>
        </pc:sldMkLst>
      </pc:sldChg>
      <pc:sldChg chg="del">
        <pc:chgData name="" userId="5ea8dffe7c0a2ba5" providerId="LiveId" clId="{487F9095-7BCD-4F52-A896-477482DCA45D}" dt="2018-11-23T19:10:15.034" v="209" actId="2696"/>
        <pc:sldMkLst>
          <pc:docMk/>
          <pc:sldMk cId="593209640" sldId="295"/>
        </pc:sldMkLst>
      </pc:sldChg>
      <pc:sldChg chg="del">
        <pc:chgData name="" userId="5ea8dffe7c0a2ba5" providerId="LiveId" clId="{487F9095-7BCD-4F52-A896-477482DCA45D}" dt="2018-11-23T19:10:15.059" v="213" actId="2696"/>
        <pc:sldMkLst>
          <pc:docMk/>
          <pc:sldMk cId="2739303032" sldId="297"/>
        </pc:sldMkLst>
      </pc:sldChg>
      <pc:sldChg chg="del">
        <pc:chgData name="" userId="5ea8dffe7c0a2ba5" providerId="LiveId" clId="{487F9095-7BCD-4F52-A896-477482DCA45D}" dt="2018-11-23T19:10:15.034" v="210" actId="2696"/>
        <pc:sldMkLst>
          <pc:docMk/>
          <pc:sldMk cId="3906530058" sldId="298"/>
        </pc:sldMkLst>
      </pc:sldChg>
      <pc:sldChg chg="del">
        <pc:chgData name="" userId="5ea8dffe7c0a2ba5" providerId="LiveId" clId="{487F9095-7BCD-4F52-A896-477482DCA45D}" dt="2018-11-23T19:10:15.050" v="211" actId="2696"/>
        <pc:sldMkLst>
          <pc:docMk/>
          <pc:sldMk cId="2372050008" sldId="299"/>
        </pc:sldMkLst>
      </pc:sldChg>
      <pc:sldChg chg="del">
        <pc:chgData name="" userId="5ea8dffe7c0a2ba5" providerId="LiveId" clId="{487F9095-7BCD-4F52-A896-477482DCA45D}" dt="2018-11-23T19:10:15.051" v="212" actId="2696"/>
        <pc:sldMkLst>
          <pc:docMk/>
          <pc:sldMk cId="2517976525" sldId="300"/>
        </pc:sldMkLst>
      </pc:sldChg>
      <pc:sldChg chg="del">
        <pc:chgData name="" userId="5ea8dffe7c0a2ba5" providerId="LiveId" clId="{487F9095-7BCD-4F52-A896-477482DCA45D}" dt="2018-11-23T19:10:15.059" v="214" actId="2696"/>
        <pc:sldMkLst>
          <pc:docMk/>
          <pc:sldMk cId="2907566739" sldId="301"/>
        </pc:sldMkLst>
      </pc:sldChg>
      <pc:sldChg chg="del">
        <pc:chgData name="" userId="5ea8dffe7c0a2ba5" providerId="LiveId" clId="{487F9095-7BCD-4F52-A896-477482DCA45D}" dt="2018-11-23T19:10:15.068" v="215" actId="2696"/>
        <pc:sldMkLst>
          <pc:docMk/>
          <pc:sldMk cId="3486939449" sldId="303"/>
        </pc:sldMkLst>
      </pc:sldChg>
      <pc:sldChg chg="del">
        <pc:chgData name="" userId="5ea8dffe7c0a2ba5" providerId="LiveId" clId="{487F9095-7BCD-4F52-A896-477482DCA45D}" dt="2018-11-23T19:10:15.068" v="216" actId="2696"/>
        <pc:sldMkLst>
          <pc:docMk/>
          <pc:sldMk cId="1916963099" sldId="304"/>
        </pc:sldMkLst>
      </pc:sldChg>
      <pc:sldChg chg="del">
        <pc:chgData name="" userId="5ea8dffe7c0a2ba5" providerId="LiveId" clId="{487F9095-7BCD-4F52-A896-477482DCA45D}" dt="2018-11-23T19:10:14.951" v="197" actId="2696"/>
        <pc:sldMkLst>
          <pc:docMk/>
          <pc:sldMk cId="2683879985" sldId="305"/>
        </pc:sldMkLst>
      </pc:sldChg>
      <pc:sldChg chg="del">
        <pc:chgData name="" userId="5ea8dffe7c0a2ba5" providerId="LiveId" clId="{487F9095-7BCD-4F52-A896-477482DCA45D}" dt="2018-11-23T19:10:21.487" v="218" actId="2696"/>
        <pc:sldMkLst>
          <pc:docMk/>
          <pc:sldMk cId="2760730831" sldId="306"/>
        </pc:sldMkLst>
      </pc:sldChg>
      <pc:sldChg chg="del">
        <pc:chgData name="" userId="5ea8dffe7c0a2ba5" providerId="LiveId" clId="{487F9095-7BCD-4F52-A896-477482DCA45D}" dt="2018-11-23T19:10:15.083" v="217" actId="2696"/>
        <pc:sldMkLst>
          <pc:docMk/>
          <pc:sldMk cId="301816836" sldId="307"/>
        </pc:sldMkLst>
      </pc:sldChg>
      <pc:sldChg chg="addSp delSp modSp add">
        <pc:chgData name="" userId="5ea8dffe7c0a2ba5" providerId="LiveId" clId="{487F9095-7BCD-4F52-A896-477482DCA45D}" dt="2018-11-23T15:07:56.036" v="158" actId="1076"/>
        <pc:sldMkLst>
          <pc:docMk/>
          <pc:sldMk cId="4195590607" sldId="308"/>
        </pc:sldMkLst>
        <pc:picChg chg="add mod">
          <ac:chgData name="" userId="5ea8dffe7c0a2ba5" providerId="LiveId" clId="{487F9095-7BCD-4F52-A896-477482DCA45D}" dt="2018-11-23T15:07:56.036" v="158" actId="1076"/>
          <ac:picMkLst>
            <pc:docMk/>
            <pc:sldMk cId="4195590607" sldId="308"/>
            <ac:picMk id="2" creationId="{8D3F0FC5-CB98-460B-B810-FF3829E822B7}"/>
          </ac:picMkLst>
        </pc:picChg>
        <pc:picChg chg="del">
          <ac:chgData name="" userId="5ea8dffe7c0a2ba5" providerId="LiveId" clId="{487F9095-7BCD-4F52-A896-477482DCA45D}" dt="2018-11-23T15:07:51.670" v="155" actId="478"/>
          <ac:picMkLst>
            <pc:docMk/>
            <pc:sldMk cId="4195590607" sldId="308"/>
            <ac:picMk id="5" creationId="{FE29CCF9-082E-4923-ADD1-675E1B36C7C2}"/>
          </ac:picMkLst>
        </pc:picChg>
      </pc:sldChg>
      <pc:sldChg chg="addSp delSp modSp add">
        <pc:chgData name="" userId="5ea8dffe7c0a2ba5" providerId="LiveId" clId="{487F9095-7BCD-4F52-A896-477482DCA45D}" dt="2018-11-23T15:10:10.070" v="191" actId="1076"/>
        <pc:sldMkLst>
          <pc:docMk/>
          <pc:sldMk cId="2364884681" sldId="309"/>
        </pc:sldMkLst>
        <pc:spChg chg="mod">
          <ac:chgData name="" userId="5ea8dffe7c0a2ba5" providerId="LiveId" clId="{487F9095-7BCD-4F52-A896-477482DCA45D}" dt="2018-11-23T15:08:55.870" v="185" actId="20577"/>
          <ac:spMkLst>
            <pc:docMk/>
            <pc:sldMk cId="2364884681" sldId="309"/>
            <ac:spMk id="23" creationId="{BBCBF956-3119-4BEE-BAD1-53381A276636}"/>
          </ac:spMkLst>
        </pc:spChg>
        <pc:picChg chg="del">
          <ac:chgData name="" userId="5ea8dffe7c0a2ba5" providerId="LiveId" clId="{487F9095-7BCD-4F52-A896-477482DCA45D}" dt="2018-11-23T15:08:57.486" v="186" actId="478"/>
          <ac:picMkLst>
            <pc:docMk/>
            <pc:sldMk cId="2364884681" sldId="309"/>
            <ac:picMk id="2" creationId="{8D3F0FC5-CB98-460B-B810-FF3829E822B7}"/>
          </ac:picMkLst>
        </pc:picChg>
        <pc:picChg chg="add mod">
          <ac:chgData name="" userId="5ea8dffe7c0a2ba5" providerId="LiveId" clId="{487F9095-7BCD-4F52-A896-477482DCA45D}" dt="2018-11-23T15:10:10.070" v="191" actId="1076"/>
          <ac:picMkLst>
            <pc:docMk/>
            <pc:sldMk cId="2364884681" sldId="309"/>
            <ac:picMk id="3" creationId="{50417561-24F1-4C09-8AAA-E7BCD2E1DF04}"/>
          </ac:picMkLst>
        </pc:picChg>
      </pc:sldChg>
      <pc:sldChg chg="addSp delSp modSp add">
        <pc:chgData name="" userId="5ea8dffe7c0a2ba5" providerId="LiveId" clId="{487F9095-7BCD-4F52-A896-477482DCA45D}" dt="2018-11-23T15:10:16.637" v="196" actId="1076"/>
        <pc:sldMkLst>
          <pc:docMk/>
          <pc:sldMk cId="2328550433" sldId="310"/>
        </pc:sldMkLst>
        <pc:picChg chg="add mod">
          <ac:chgData name="" userId="5ea8dffe7c0a2ba5" providerId="LiveId" clId="{487F9095-7BCD-4F52-A896-477482DCA45D}" dt="2018-11-23T15:10:16.637" v="196" actId="1076"/>
          <ac:picMkLst>
            <pc:docMk/>
            <pc:sldMk cId="2328550433" sldId="310"/>
            <ac:picMk id="2" creationId="{C76F9E7C-2B35-4F67-B06E-ACE97186C13A}"/>
          </ac:picMkLst>
        </pc:picChg>
        <pc:picChg chg="del">
          <ac:chgData name="" userId="5ea8dffe7c0a2ba5" providerId="LiveId" clId="{487F9095-7BCD-4F52-A896-477482DCA45D}" dt="2018-11-23T15:10:11.870" v="192" actId="478"/>
          <ac:picMkLst>
            <pc:docMk/>
            <pc:sldMk cId="2328550433" sldId="310"/>
            <ac:picMk id="3" creationId="{50417561-24F1-4C09-8AAA-E7BCD2E1DF04}"/>
          </ac:picMkLst>
        </pc:picChg>
      </pc:sldChg>
      <pc:sldChg chg="addSp delSp modSp add">
        <pc:chgData name="" userId="5ea8dffe7c0a2ba5" providerId="LiveId" clId="{487F9095-7BCD-4F52-A896-477482DCA45D}" dt="2018-11-23T19:12:28.461" v="306" actId="20577"/>
        <pc:sldMkLst>
          <pc:docMk/>
          <pc:sldMk cId="1292854644" sldId="311"/>
        </pc:sldMkLst>
        <pc:spChg chg="add mod">
          <ac:chgData name="" userId="5ea8dffe7c0a2ba5" providerId="LiveId" clId="{487F9095-7BCD-4F52-A896-477482DCA45D}" dt="2018-11-23T19:12:28.461" v="306" actId="20577"/>
          <ac:spMkLst>
            <pc:docMk/>
            <pc:sldMk cId="1292854644" sldId="311"/>
            <ac:spMk id="7" creationId="{7D88F2D9-8D31-40CD-992D-B71FB1047C07}"/>
          </ac:spMkLst>
        </pc:spChg>
        <pc:spChg chg="mod">
          <ac:chgData name="" userId="5ea8dffe7c0a2ba5" providerId="LiveId" clId="{487F9095-7BCD-4F52-A896-477482DCA45D}" dt="2018-11-23T19:11:47.211" v="228" actId="20577"/>
          <ac:spMkLst>
            <pc:docMk/>
            <pc:sldMk cId="1292854644" sldId="311"/>
            <ac:spMk id="23" creationId="{BBCBF956-3119-4BEE-BAD1-53381A276636}"/>
          </ac:spMkLst>
        </pc:spChg>
        <pc:picChg chg="del">
          <ac:chgData name="" userId="5ea8dffe7c0a2ba5" providerId="LiveId" clId="{487F9095-7BCD-4F52-A896-477482DCA45D}" dt="2018-11-23T19:11:56.811" v="229" actId="478"/>
          <ac:picMkLst>
            <pc:docMk/>
            <pc:sldMk cId="1292854644" sldId="311"/>
            <ac:picMk id="2" creationId="{C76F9E7C-2B35-4F67-B06E-ACE97186C13A}"/>
          </ac:picMkLst>
        </pc:picChg>
      </pc:sldChg>
      <pc:sldChg chg="modSp add">
        <pc:chgData name="" userId="5ea8dffe7c0a2ba5" providerId="LiveId" clId="{487F9095-7BCD-4F52-A896-477482DCA45D}" dt="2018-11-23T19:14:04.794" v="402" actId="120"/>
        <pc:sldMkLst>
          <pc:docMk/>
          <pc:sldMk cId="2310354708" sldId="312"/>
        </pc:sldMkLst>
        <pc:spChg chg="mod">
          <ac:chgData name="" userId="5ea8dffe7c0a2ba5" providerId="LiveId" clId="{487F9095-7BCD-4F52-A896-477482DCA45D}" dt="2018-11-23T19:14:04.794" v="402" actId="120"/>
          <ac:spMkLst>
            <pc:docMk/>
            <pc:sldMk cId="2310354708" sldId="312"/>
            <ac:spMk id="7" creationId="{7D88F2D9-8D31-40CD-992D-B71FB1047C07}"/>
          </ac:spMkLst>
        </pc:spChg>
        <pc:spChg chg="mod">
          <ac:chgData name="" userId="5ea8dffe7c0a2ba5" providerId="LiveId" clId="{487F9095-7BCD-4F52-A896-477482DCA45D}" dt="2018-11-23T19:13:16.894" v="312" actId="20577"/>
          <ac:spMkLst>
            <pc:docMk/>
            <pc:sldMk cId="2310354708" sldId="312"/>
            <ac:spMk id="23" creationId="{BBCBF956-3119-4BEE-BAD1-53381A276636}"/>
          </ac:spMkLst>
        </pc:spChg>
      </pc:sldChg>
      <pc:sldChg chg="addSp modSp add modNotesTx">
        <pc:chgData name="" userId="5ea8dffe7c0a2ba5" providerId="LiveId" clId="{487F9095-7BCD-4F52-A896-477482DCA45D}" dt="2018-11-23T19:15:50.461" v="504" actId="20577"/>
        <pc:sldMkLst>
          <pc:docMk/>
          <pc:sldMk cId="1595895061" sldId="313"/>
        </pc:sldMkLst>
        <pc:spChg chg="add mod">
          <ac:chgData name="" userId="5ea8dffe7c0a2ba5" providerId="LiveId" clId="{487F9095-7BCD-4F52-A896-477482DCA45D}" dt="2018-11-23T19:15:50.461" v="504" actId="20577"/>
          <ac:spMkLst>
            <pc:docMk/>
            <pc:sldMk cId="1595895061" sldId="313"/>
            <ac:spMk id="3" creationId="{1D7F1DB7-C494-4875-A475-426BF06B5220}"/>
          </ac:spMkLst>
        </pc:spChg>
        <pc:spChg chg="mod">
          <ac:chgData name="" userId="5ea8dffe7c0a2ba5" providerId="LiveId" clId="{487F9095-7BCD-4F52-A896-477482DCA45D}" dt="2018-11-23T19:14:52.412" v="416" actId="20577"/>
          <ac:spMkLst>
            <pc:docMk/>
            <pc:sldMk cId="1595895061" sldId="313"/>
            <ac:spMk id="7" creationId="{7D88F2D9-8D31-40CD-992D-B71FB1047C07}"/>
          </ac:spMkLst>
        </pc:spChg>
        <pc:spChg chg="mod">
          <ac:chgData name="" userId="5ea8dffe7c0a2ba5" providerId="LiveId" clId="{487F9095-7BCD-4F52-A896-477482DCA45D}" dt="2018-11-23T19:15:33.828" v="496" actId="14100"/>
          <ac:spMkLst>
            <pc:docMk/>
            <pc:sldMk cId="1595895061" sldId="313"/>
            <ac:spMk id="23" creationId="{BBCBF956-3119-4BEE-BAD1-53381A276636}"/>
          </ac:spMkLst>
        </pc:spChg>
        <pc:picChg chg="add mod">
          <ac:chgData name="" userId="5ea8dffe7c0a2ba5" providerId="LiveId" clId="{487F9095-7BCD-4F52-A896-477482DCA45D}" dt="2018-11-23T19:15:25.361" v="487" actId="1076"/>
          <ac:picMkLst>
            <pc:docMk/>
            <pc:sldMk cId="1595895061" sldId="313"/>
            <ac:picMk id="2" creationId="{50F5CCAB-3C32-4383-962A-50D372B583A4}"/>
          </ac:picMkLst>
        </pc:picChg>
      </pc:sldChg>
      <pc:sldChg chg="addSp delSp modSp add">
        <pc:chgData name="" userId="5ea8dffe7c0a2ba5" providerId="LiveId" clId="{487F9095-7BCD-4F52-A896-477482DCA45D}" dt="2018-11-23T19:33:15.573" v="1412" actId="478"/>
        <pc:sldMkLst>
          <pc:docMk/>
          <pc:sldMk cId="2027483843" sldId="314"/>
        </pc:sldMkLst>
        <pc:spChg chg="mod">
          <ac:chgData name="" userId="5ea8dffe7c0a2ba5" providerId="LiveId" clId="{487F9095-7BCD-4F52-A896-477482DCA45D}" dt="2018-11-23T19:33:04.540" v="1406" actId="1076"/>
          <ac:spMkLst>
            <pc:docMk/>
            <pc:sldMk cId="2027483843" sldId="314"/>
            <ac:spMk id="3" creationId="{1D7F1DB7-C494-4875-A475-426BF06B5220}"/>
          </ac:spMkLst>
        </pc:spChg>
        <pc:spChg chg="del">
          <ac:chgData name="" userId="5ea8dffe7c0a2ba5" providerId="LiveId" clId="{487F9095-7BCD-4F52-A896-477482DCA45D}" dt="2018-11-23T19:33:15.573" v="1412" actId="478"/>
          <ac:spMkLst>
            <pc:docMk/>
            <pc:sldMk cId="2027483843" sldId="314"/>
            <ac:spMk id="4" creationId="{8A63A9E8-AF00-4060-9462-19D46C755078}"/>
          </ac:spMkLst>
        </pc:spChg>
        <pc:spChg chg="mod">
          <ac:chgData name="" userId="5ea8dffe7c0a2ba5" providerId="LiveId" clId="{487F9095-7BCD-4F52-A896-477482DCA45D}" dt="2018-11-23T19:18:22.627" v="693" actId="20577"/>
          <ac:spMkLst>
            <pc:docMk/>
            <pc:sldMk cId="2027483843" sldId="314"/>
            <ac:spMk id="23" creationId="{BBCBF956-3119-4BEE-BAD1-53381A276636}"/>
          </ac:spMkLst>
        </pc:spChg>
        <pc:picChg chg="del">
          <ac:chgData name="" userId="5ea8dffe7c0a2ba5" providerId="LiveId" clId="{487F9095-7BCD-4F52-A896-477482DCA45D}" dt="2018-11-23T19:16:42.411" v="520" actId="478"/>
          <ac:picMkLst>
            <pc:docMk/>
            <pc:sldMk cId="2027483843" sldId="314"/>
            <ac:picMk id="2" creationId="{50F5CCAB-3C32-4383-962A-50D372B583A4}"/>
          </ac:picMkLst>
        </pc:picChg>
        <pc:picChg chg="add mod">
          <ac:chgData name="" userId="5ea8dffe7c0a2ba5" providerId="LiveId" clId="{487F9095-7BCD-4F52-A896-477482DCA45D}" dt="2018-11-23T19:33:12.156" v="1411" actId="1076"/>
          <ac:picMkLst>
            <pc:docMk/>
            <pc:sldMk cId="2027483843" sldId="314"/>
            <ac:picMk id="5" creationId="{6E9DC9FA-C7A4-4A7B-9571-AAD73AFD6224}"/>
          </ac:picMkLst>
        </pc:picChg>
      </pc:sldChg>
      <pc:sldChg chg="modSp add">
        <pc:chgData name="" userId="5ea8dffe7c0a2ba5" providerId="LiveId" clId="{487F9095-7BCD-4F52-A896-477482DCA45D}" dt="2018-11-23T19:24:08.364" v="1107" actId="1076"/>
        <pc:sldMkLst>
          <pc:docMk/>
          <pc:sldMk cId="3840831179" sldId="315"/>
        </pc:sldMkLst>
        <pc:spChg chg="mod">
          <ac:chgData name="" userId="5ea8dffe7c0a2ba5" providerId="LiveId" clId="{487F9095-7BCD-4F52-A896-477482DCA45D}" dt="2018-11-23T19:24:08.364" v="1107" actId="1076"/>
          <ac:spMkLst>
            <pc:docMk/>
            <pc:sldMk cId="3840831179" sldId="315"/>
            <ac:spMk id="3" creationId="{1D7F1DB7-C494-4875-A475-426BF06B5220}"/>
          </ac:spMkLst>
        </pc:spChg>
        <pc:spChg chg="mod">
          <ac:chgData name="" userId="5ea8dffe7c0a2ba5" providerId="LiveId" clId="{487F9095-7BCD-4F52-A896-477482DCA45D}" dt="2018-11-23T19:23:06.812" v="917" actId="20577"/>
          <ac:spMkLst>
            <pc:docMk/>
            <pc:sldMk cId="3840831179" sldId="315"/>
            <ac:spMk id="23" creationId="{BBCBF956-3119-4BEE-BAD1-53381A276636}"/>
          </ac:spMkLst>
        </pc:spChg>
      </pc:sldChg>
      <pc:sldChg chg="addSp delSp modSp add">
        <pc:chgData name="" userId="5ea8dffe7c0a2ba5" providerId="LiveId" clId="{487F9095-7BCD-4F52-A896-477482DCA45D}" dt="2018-11-23T19:26:05.019" v="1122" actId="1076"/>
        <pc:sldMkLst>
          <pc:docMk/>
          <pc:sldMk cId="3230672605" sldId="316"/>
        </pc:sldMkLst>
        <pc:spChg chg="del">
          <ac:chgData name="" userId="5ea8dffe7c0a2ba5" providerId="LiveId" clId="{487F9095-7BCD-4F52-A896-477482DCA45D}" dt="2018-11-23T19:24:56.266" v="1110" actId="478"/>
          <ac:spMkLst>
            <pc:docMk/>
            <pc:sldMk cId="3230672605" sldId="316"/>
            <ac:spMk id="3" creationId="{1D7F1DB7-C494-4875-A475-426BF06B5220}"/>
          </ac:spMkLst>
        </pc:spChg>
        <pc:spChg chg="del">
          <ac:chgData name="" userId="5ea8dffe7c0a2ba5" providerId="LiveId" clId="{487F9095-7BCD-4F52-A896-477482DCA45D}" dt="2018-11-23T19:24:55.083" v="1109" actId="478"/>
          <ac:spMkLst>
            <pc:docMk/>
            <pc:sldMk cId="3230672605" sldId="316"/>
            <ac:spMk id="7" creationId="{7D88F2D9-8D31-40CD-992D-B71FB1047C07}"/>
          </ac:spMkLst>
        </pc:spChg>
        <pc:spChg chg="mod">
          <ac:chgData name="" userId="5ea8dffe7c0a2ba5" providerId="LiveId" clId="{487F9095-7BCD-4F52-A896-477482DCA45D}" dt="2018-11-23T19:25:00.450" v="1119" actId="20577"/>
          <ac:spMkLst>
            <pc:docMk/>
            <pc:sldMk cId="3230672605" sldId="316"/>
            <ac:spMk id="23" creationId="{BBCBF956-3119-4BEE-BAD1-53381A276636}"/>
          </ac:spMkLst>
        </pc:spChg>
        <pc:picChg chg="add mod">
          <ac:chgData name="" userId="5ea8dffe7c0a2ba5" providerId="LiveId" clId="{487F9095-7BCD-4F52-A896-477482DCA45D}" dt="2018-11-23T19:26:05.019" v="1122" actId="1076"/>
          <ac:picMkLst>
            <pc:docMk/>
            <pc:sldMk cId="3230672605" sldId="316"/>
            <ac:picMk id="2" creationId="{3D6E0B65-C015-44F3-9EAB-0ED1452A8FFB}"/>
          </ac:picMkLst>
        </pc:picChg>
      </pc:sldChg>
      <pc:sldChg chg="addSp delSp modSp add">
        <pc:chgData name="" userId="5ea8dffe7c0a2ba5" providerId="LiveId" clId="{487F9095-7BCD-4F52-A896-477482DCA45D}" dt="2018-11-23T19:26:26.574" v="1138" actId="1076"/>
        <pc:sldMkLst>
          <pc:docMk/>
          <pc:sldMk cId="4279808996" sldId="317"/>
        </pc:sldMkLst>
        <pc:spChg chg="mod">
          <ac:chgData name="" userId="5ea8dffe7c0a2ba5" providerId="LiveId" clId="{487F9095-7BCD-4F52-A896-477482DCA45D}" dt="2018-11-23T19:26:12.219" v="1135" actId="20577"/>
          <ac:spMkLst>
            <pc:docMk/>
            <pc:sldMk cId="4279808996" sldId="317"/>
            <ac:spMk id="23" creationId="{BBCBF956-3119-4BEE-BAD1-53381A276636}"/>
          </ac:spMkLst>
        </pc:spChg>
        <pc:picChg chg="del">
          <ac:chgData name="" userId="5ea8dffe7c0a2ba5" providerId="LiveId" clId="{487F9095-7BCD-4F52-A896-477482DCA45D}" dt="2018-11-23T19:26:14.569" v="1136" actId="478"/>
          <ac:picMkLst>
            <pc:docMk/>
            <pc:sldMk cId="4279808996" sldId="317"/>
            <ac:picMk id="2" creationId="{3D6E0B65-C015-44F3-9EAB-0ED1452A8FFB}"/>
          </ac:picMkLst>
        </pc:picChg>
        <pc:picChg chg="add mod">
          <ac:chgData name="" userId="5ea8dffe7c0a2ba5" providerId="LiveId" clId="{487F9095-7BCD-4F52-A896-477482DCA45D}" dt="2018-11-23T19:26:26.574" v="1138" actId="1076"/>
          <ac:picMkLst>
            <pc:docMk/>
            <pc:sldMk cId="4279808996" sldId="317"/>
            <ac:picMk id="3" creationId="{7B701F5F-B407-4571-8402-E4AECEE2F50B}"/>
          </ac:picMkLst>
        </pc:picChg>
      </pc:sldChg>
      <pc:sldChg chg="addSp delSp modSp add">
        <pc:chgData name="" userId="5ea8dffe7c0a2ba5" providerId="LiveId" clId="{487F9095-7BCD-4F52-A896-477482DCA45D}" dt="2018-11-23T19:26:52.671" v="1155" actId="1076"/>
        <pc:sldMkLst>
          <pc:docMk/>
          <pc:sldMk cId="351346698" sldId="318"/>
        </pc:sldMkLst>
        <pc:spChg chg="mod">
          <ac:chgData name="" userId="5ea8dffe7c0a2ba5" providerId="LiveId" clId="{487F9095-7BCD-4F52-A896-477482DCA45D}" dt="2018-11-23T19:26:31.855" v="1152" actId="20577"/>
          <ac:spMkLst>
            <pc:docMk/>
            <pc:sldMk cId="351346698" sldId="318"/>
            <ac:spMk id="23" creationId="{BBCBF956-3119-4BEE-BAD1-53381A276636}"/>
          </ac:spMkLst>
        </pc:spChg>
        <pc:picChg chg="add mod">
          <ac:chgData name="" userId="5ea8dffe7c0a2ba5" providerId="LiveId" clId="{487F9095-7BCD-4F52-A896-477482DCA45D}" dt="2018-11-23T19:26:52.671" v="1155" actId="1076"/>
          <ac:picMkLst>
            <pc:docMk/>
            <pc:sldMk cId="351346698" sldId="318"/>
            <ac:picMk id="2" creationId="{0E756BAE-B506-40D9-AFEF-491B0595B466}"/>
          </ac:picMkLst>
        </pc:picChg>
        <pc:picChg chg="del">
          <ac:chgData name="" userId="5ea8dffe7c0a2ba5" providerId="LiveId" clId="{487F9095-7BCD-4F52-A896-477482DCA45D}" dt="2018-11-23T19:26:51.054" v="1153" actId="478"/>
          <ac:picMkLst>
            <pc:docMk/>
            <pc:sldMk cId="351346698" sldId="318"/>
            <ac:picMk id="3" creationId="{7B701F5F-B407-4571-8402-E4AECEE2F50B}"/>
          </ac:picMkLst>
        </pc:picChg>
      </pc:sldChg>
      <pc:sldChg chg="addSp delSp modSp add">
        <pc:chgData name="" userId="5ea8dffe7c0a2ba5" providerId="LiveId" clId="{487F9095-7BCD-4F52-A896-477482DCA45D}" dt="2018-11-23T19:28:51.923" v="1405" actId="20577"/>
        <pc:sldMkLst>
          <pc:docMk/>
          <pc:sldMk cId="2447164921" sldId="319"/>
        </pc:sldMkLst>
        <pc:spChg chg="add mod">
          <ac:chgData name="" userId="5ea8dffe7c0a2ba5" providerId="LiveId" clId="{487F9095-7BCD-4F52-A896-477482DCA45D}" dt="2018-11-23T19:28:51.923" v="1405" actId="20577"/>
          <ac:spMkLst>
            <pc:docMk/>
            <pc:sldMk cId="2447164921" sldId="319"/>
            <ac:spMk id="7" creationId="{C7EF08FD-98E6-4F52-B478-8500ED119CEA}"/>
          </ac:spMkLst>
        </pc:spChg>
        <pc:spChg chg="mod">
          <ac:chgData name="" userId="5ea8dffe7c0a2ba5" providerId="LiveId" clId="{487F9095-7BCD-4F52-A896-477482DCA45D}" dt="2018-11-23T19:27:35.518" v="1180" actId="20577"/>
          <ac:spMkLst>
            <pc:docMk/>
            <pc:sldMk cId="2447164921" sldId="319"/>
            <ac:spMk id="23" creationId="{BBCBF956-3119-4BEE-BAD1-53381A276636}"/>
          </ac:spMkLst>
        </pc:spChg>
        <pc:picChg chg="del">
          <ac:chgData name="" userId="5ea8dffe7c0a2ba5" providerId="LiveId" clId="{487F9095-7BCD-4F52-A896-477482DCA45D}" dt="2018-11-23T19:27:36.906" v="1181" actId="478"/>
          <ac:picMkLst>
            <pc:docMk/>
            <pc:sldMk cId="2447164921" sldId="319"/>
            <ac:picMk id="2" creationId="{0E756BAE-B506-40D9-AFEF-491B0595B466}"/>
          </ac:picMkLst>
        </pc:picChg>
      </pc:sldChg>
      <pc:sldChg chg="addSp modSp add">
        <pc:chgData name="" userId="5ea8dffe7c0a2ba5" providerId="LiveId" clId="{487F9095-7BCD-4F52-A896-477482DCA45D}" dt="2018-11-23T19:34:59.606" v="1428" actId="20577"/>
        <pc:sldMkLst>
          <pc:docMk/>
          <pc:sldMk cId="1699088419" sldId="320"/>
        </pc:sldMkLst>
        <pc:spChg chg="mod">
          <ac:chgData name="" userId="5ea8dffe7c0a2ba5" providerId="LiveId" clId="{487F9095-7BCD-4F52-A896-477482DCA45D}" dt="2018-11-23T19:34:59.606" v="1428" actId="20577"/>
          <ac:spMkLst>
            <pc:docMk/>
            <pc:sldMk cId="1699088419" sldId="320"/>
            <ac:spMk id="23" creationId="{BBCBF956-3119-4BEE-BAD1-53381A276636}"/>
          </ac:spMkLst>
        </pc:spChg>
        <pc:picChg chg="add mod">
          <ac:chgData name="" userId="5ea8dffe7c0a2ba5" providerId="LiveId" clId="{487F9095-7BCD-4F52-A896-477482DCA45D}" dt="2018-11-23T19:34:57.156" v="1418" actId="1076"/>
          <ac:picMkLst>
            <pc:docMk/>
            <pc:sldMk cId="1699088419" sldId="320"/>
            <ac:picMk id="2" creationId="{BD75F28C-CDBC-4A68-BDC1-E216BDB8FC1D}"/>
          </ac:picMkLst>
        </pc:picChg>
      </pc:sldChg>
      <pc:sldChg chg="addSp delSp modSp add">
        <pc:chgData name="" userId="5ea8dffe7c0a2ba5" providerId="LiveId" clId="{487F9095-7BCD-4F52-A896-477482DCA45D}" dt="2018-11-23T19:36:05.123" v="1521" actId="1076"/>
        <pc:sldMkLst>
          <pc:docMk/>
          <pc:sldMk cId="1999124985" sldId="321"/>
        </pc:sldMkLst>
        <pc:spChg chg="del">
          <ac:chgData name="" userId="5ea8dffe7c0a2ba5" providerId="LiveId" clId="{487F9095-7BCD-4F52-A896-477482DCA45D}" dt="2018-11-23T19:35:32.606" v="1449" actId="478"/>
          <ac:spMkLst>
            <pc:docMk/>
            <pc:sldMk cId="1999124985" sldId="321"/>
            <ac:spMk id="3" creationId="{1D7F1DB7-C494-4875-A475-426BF06B5220}"/>
          </ac:spMkLst>
        </pc:spChg>
        <pc:spChg chg="add mod">
          <ac:chgData name="" userId="5ea8dffe7c0a2ba5" providerId="LiveId" clId="{487F9095-7BCD-4F52-A896-477482DCA45D}" dt="2018-11-23T19:36:05.123" v="1521" actId="1076"/>
          <ac:spMkLst>
            <pc:docMk/>
            <pc:sldMk cId="1999124985" sldId="321"/>
            <ac:spMk id="9" creationId="{6D03E29A-A706-4A3F-BA65-6EA38D55F82C}"/>
          </ac:spMkLst>
        </pc:spChg>
        <pc:spChg chg="mod">
          <ac:chgData name="" userId="5ea8dffe7c0a2ba5" providerId="LiveId" clId="{487F9095-7BCD-4F52-A896-477482DCA45D}" dt="2018-11-23T19:35:30.556" v="1448" actId="20577"/>
          <ac:spMkLst>
            <pc:docMk/>
            <pc:sldMk cId="1999124985" sldId="321"/>
            <ac:spMk id="23" creationId="{BBCBF956-3119-4BEE-BAD1-53381A276636}"/>
          </ac:spMkLst>
        </pc:spChg>
        <pc:picChg chg="add mod">
          <ac:chgData name="" userId="5ea8dffe7c0a2ba5" providerId="LiveId" clId="{487F9095-7BCD-4F52-A896-477482DCA45D}" dt="2018-11-23T19:35:39.256" v="1454" actId="1076"/>
          <ac:picMkLst>
            <pc:docMk/>
            <pc:sldMk cId="1999124985" sldId="321"/>
            <ac:picMk id="2" creationId="{CB440052-7D23-4C0D-9763-53074CF04AAF}"/>
          </ac:picMkLst>
        </pc:picChg>
        <pc:picChg chg="del">
          <ac:chgData name="" userId="5ea8dffe7c0a2ba5" providerId="LiveId" clId="{487F9095-7BCD-4F52-A896-477482DCA45D}" dt="2018-11-23T19:35:33.790" v="1450" actId="478"/>
          <ac:picMkLst>
            <pc:docMk/>
            <pc:sldMk cId="1999124985" sldId="321"/>
            <ac:picMk id="5" creationId="{6E9DC9FA-C7A4-4A7B-9571-AAD73AFD6224}"/>
          </ac:picMkLst>
        </pc:picChg>
      </pc:sldChg>
    </pc:docChg>
  </pc:docChgLst>
  <pc:docChgLst>
    <pc:chgData userId="5ea8dffe7c0a2ba5" providerId="LiveId" clId="{826EBD6C-96D3-4B53-AD48-023822F0D87F}"/>
    <pc:docChg chg="custSel addSld delSld modSld sldOrd">
      <pc:chgData name="" userId="5ea8dffe7c0a2ba5" providerId="LiveId" clId="{826EBD6C-96D3-4B53-AD48-023822F0D87F}" dt="2018-11-22T14:46:05.160" v="489" actId="20577"/>
      <pc:docMkLst>
        <pc:docMk/>
      </pc:docMkLst>
      <pc:sldChg chg="modSp">
        <pc:chgData name="" userId="5ea8dffe7c0a2ba5" providerId="LiveId" clId="{826EBD6C-96D3-4B53-AD48-023822F0D87F}" dt="2018-11-22T13:06:44.079" v="40" actId="20577"/>
        <pc:sldMkLst>
          <pc:docMk/>
          <pc:sldMk cId="1627738205" sldId="256"/>
        </pc:sldMkLst>
        <pc:spChg chg="mod">
          <ac:chgData name="" userId="5ea8dffe7c0a2ba5" providerId="LiveId" clId="{826EBD6C-96D3-4B53-AD48-023822F0D87F}" dt="2018-11-22T13:06:44.079" v="40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" userId="5ea8dffe7c0a2ba5" providerId="LiveId" clId="{826EBD6C-96D3-4B53-AD48-023822F0D87F}" dt="2018-11-22T13:07:01.296" v="95" actId="20577"/>
        <pc:sldMkLst>
          <pc:docMk/>
          <pc:sldMk cId="1194914966" sldId="265"/>
        </pc:sldMkLst>
        <pc:graphicFrameChg chg="mod">
          <ac:chgData name="" userId="5ea8dffe7c0a2ba5" providerId="LiveId" clId="{826EBD6C-96D3-4B53-AD48-023822F0D87F}" dt="2018-11-22T13:07:01.296" v="95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addSp delSp modSp modNotesTx">
        <pc:chgData name="" userId="5ea8dffe7c0a2ba5" providerId="LiveId" clId="{826EBD6C-96D3-4B53-AD48-023822F0D87F}" dt="2018-11-22T13:12:24.099" v="288" actId="1076"/>
        <pc:sldMkLst>
          <pc:docMk/>
          <pc:sldMk cId="3014922355" sldId="267"/>
        </pc:sldMkLst>
        <pc:spChg chg="del">
          <ac:chgData name="" userId="5ea8dffe7c0a2ba5" providerId="LiveId" clId="{826EBD6C-96D3-4B53-AD48-023822F0D87F}" dt="2018-11-22T13:09:41.836" v="159" actId="478"/>
          <ac:spMkLst>
            <pc:docMk/>
            <pc:sldMk cId="3014922355" sldId="267"/>
            <ac:spMk id="7" creationId="{9B5BA225-BEED-4AE0-8220-7F1F2FE9C13C}"/>
          </ac:spMkLst>
        </pc:spChg>
        <pc:spChg chg="add mod">
          <ac:chgData name="" userId="5ea8dffe7c0a2ba5" providerId="LiveId" clId="{826EBD6C-96D3-4B53-AD48-023822F0D87F}" dt="2018-11-22T13:11:55.999" v="228" actId="1038"/>
          <ac:spMkLst>
            <pc:docMk/>
            <pc:sldMk cId="3014922355" sldId="267"/>
            <ac:spMk id="10" creationId="{6B65BEB1-19BE-4AC5-B058-95E4DB666A85}"/>
          </ac:spMkLst>
        </pc:spChg>
        <pc:spChg chg="add mod">
          <ac:chgData name="" userId="5ea8dffe7c0a2ba5" providerId="LiveId" clId="{826EBD6C-96D3-4B53-AD48-023822F0D87F}" dt="2018-11-22T13:12:24.099" v="288" actId="1076"/>
          <ac:spMkLst>
            <pc:docMk/>
            <pc:sldMk cId="3014922355" sldId="267"/>
            <ac:spMk id="11" creationId="{511339F8-7E43-40C8-9AC3-D81906597AC8}"/>
          </ac:spMkLst>
        </pc:spChg>
        <pc:spChg chg="mod">
          <ac:chgData name="" userId="5ea8dffe7c0a2ba5" providerId="LiveId" clId="{826EBD6C-96D3-4B53-AD48-023822F0D87F}" dt="2018-11-22T13:09:18.638" v="156" actId="20577"/>
          <ac:spMkLst>
            <pc:docMk/>
            <pc:sldMk cId="3014922355" sldId="267"/>
            <ac:spMk id="23" creationId="{BBCBF956-3119-4BEE-BAD1-53381A276636}"/>
          </ac:spMkLst>
        </pc:spChg>
        <pc:picChg chg="add mod">
          <ac:chgData name="" userId="5ea8dffe7c0a2ba5" providerId="LiveId" clId="{826EBD6C-96D3-4B53-AD48-023822F0D87F}" dt="2018-11-22T13:10:41.466" v="206" actId="1076"/>
          <ac:picMkLst>
            <pc:docMk/>
            <pc:sldMk cId="3014922355" sldId="267"/>
            <ac:picMk id="2" creationId="{2442439A-7E41-4631-8036-927F3B19DB92}"/>
          </ac:picMkLst>
        </pc:picChg>
        <pc:picChg chg="add mod">
          <ac:chgData name="" userId="5ea8dffe7c0a2ba5" providerId="LiveId" clId="{826EBD6C-96D3-4B53-AD48-023822F0D87F}" dt="2018-11-22T13:10:38.015" v="205" actId="1076"/>
          <ac:picMkLst>
            <pc:docMk/>
            <pc:sldMk cId="3014922355" sldId="267"/>
            <ac:picMk id="3" creationId="{B398F59C-4502-4E2E-A9CE-FDA9DCC7F74D}"/>
          </ac:picMkLst>
        </pc:picChg>
        <pc:picChg chg="add del">
          <ac:chgData name="" userId="5ea8dffe7c0a2ba5" providerId="LiveId" clId="{826EBD6C-96D3-4B53-AD48-023822F0D87F}" dt="2018-11-22T13:11:36.991" v="208" actId="1076"/>
          <ac:picMkLst>
            <pc:docMk/>
            <pc:sldMk cId="3014922355" sldId="267"/>
            <ac:picMk id="5" creationId="{E4CE4FDC-BF87-4620-A972-B278E4FF39E0}"/>
          </ac:picMkLst>
        </pc:picChg>
      </pc:sldChg>
      <pc:sldChg chg="modSp">
        <pc:chgData name="" userId="5ea8dffe7c0a2ba5" providerId="LiveId" clId="{826EBD6C-96D3-4B53-AD48-023822F0D87F}" dt="2018-11-22T13:36:38.399" v="319" actId="20577"/>
        <pc:sldMkLst>
          <pc:docMk/>
          <pc:sldMk cId="1030816435" sldId="270"/>
        </pc:sldMkLst>
        <pc:spChg chg="mod">
          <ac:chgData name="" userId="5ea8dffe7c0a2ba5" providerId="LiveId" clId="{826EBD6C-96D3-4B53-AD48-023822F0D87F}" dt="2018-11-22T13:36:38.399" v="319" actId="20577"/>
          <ac:spMkLst>
            <pc:docMk/>
            <pc:sldMk cId="1030816435" sldId="270"/>
            <ac:spMk id="2" creationId="{00000000-0000-0000-0000-000000000000}"/>
          </ac:spMkLst>
        </pc:spChg>
      </pc:sldChg>
      <pc:sldChg chg="addSp delSp modSp">
        <pc:chgData name="" userId="5ea8dffe7c0a2ba5" providerId="LiveId" clId="{826EBD6C-96D3-4B53-AD48-023822F0D87F}" dt="2018-11-22T13:09:08.481" v="121" actId="1076"/>
        <pc:sldMkLst>
          <pc:docMk/>
          <pc:sldMk cId="2697759843" sldId="271"/>
        </pc:sldMkLst>
        <pc:spChg chg="mod">
          <ac:chgData name="" userId="5ea8dffe7c0a2ba5" providerId="LiveId" clId="{826EBD6C-96D3-4B53-AD48-023822F0D87F}" dt="2018-11-22T13:08:22.347" v="111" actId="20577"/>
          <ac:spMkLst>
            <pc:docMk/>
            <pc:sldMk cId="2697759843" sldId="271"/>
            <ac:spMk id="23" creationId="{BBCBF956-3119-4BEE-BAD1-53381A276636}"/>
          </ac:spMkLst>
        </pc:spChg>
        <pc:graphicFrameChg chg="add del mod">
          <ac:chgData name="" userId="5ea8dffe7c0a2ba5" providerId="LiveId" clId="{826EBD6C-96D3-4B53-AD48-023822F0D87F}" dt="2018-11-22T13:08:31.964" v="114" actId="478"/>
          <ac:graphicFrameMkLst>
            <pc:docMk/>
            <pc:sldMk cId="2697759843" sldId="271"/>
            <ac:graphicFrameMk id="3" creationId="{1D0E1C2E-96D4-44D5-9D74-4DE3B848FE8C}"/>
          </ac:graphicFrameMkLst>
        </pc:graphicFrameChg>
        <pc:graphicFrameChg chg="add del mod">
          <ac:chgData name="" userId="5ea8dffe7c0a2ba5" providerId="LiveId" clId="{826EBD6C-96D3-4B53-AD48-023822F0D87F}" dt="2018-11-22T13:08:59.081" v="116" actId="478"/>
          <ac:graphicFrameMkLst>
            <pc:docMk/>
            <pc:sldMk cId="2697759843" sldId="271"/>
            <ac:graphicFrameMk id="5" creationId="{521D7CA8-A1BA-4B1A-BCA9-6B63599E1453}"/>
          </ac:graphicFrameMkLst>
        </pc:graphicFrameChg>
        <pc:picChg chg="del">
          <ac:chgData name="" userId="5ea8dffe7c0a2ba5" providerId="LiveId" clId="{826EBD6C-96D3-4B53-AD48-023822F0D87F}" dt="2018-11-22T13:08:23.681" v="112" actId="478"/>
          <ac:picMkLst>
            <pc:docMk/>
            <pc:sldMk cId="2697759843" sldId="271"/>
            <ac:picMk id="2" creationId="{5370FDFB-9EF0-460C-83EA-A71D407BD691}"/>
          </ac:picMkLst>
        </pc:picChg>
        <pc:picChg chg="add mod">
          <ac:chgData name="" userId="5ea8dffe7c0a2ba5" providerId="LiveId" clId="{826EBD6C-96D3-4B53-AD48-023822F0D87F}" dt="2018-11-22T13:09:08.481" v="121" actId="1076"/>
          <ac:picMkLst>
            <pc:docMk/>
            <pc:sldMk cId="2697759843" sldId="271"/>
            <ac:picMk id="7" creationId="{FD5A15D9-808C-4250-82B0-501D60112011}"/>
          </ac:picMkLst>
        </pc:picChg>
      </pc:sldChg>
      <pc:sldChg chg="modSp add">
        <pc:chgData name="" userId="5ea8dffe7c0a2ba5" providerId="LiveId" clId="{826EBD6C-96D3-4B53-AD48-023822F0D87F}" dt="2018-11-22T13:40:09.455" v="353" actId="20577"/>
        <pc:sldMkLst>
          <pc:docMk/>
          <pc:sldMk cId="723995875" sldId="272"/>
        </pc:sldMkLst>
        <pc:spChg chg="mod">
          <ac:chgData name="" userId="5ea8dffe7c0a2ba5" providerId="LiveId" clId="{826EBD6C-96D3-4B53-AD48-023822F0D87F}" dt="2018-11-22T13:40:09.455" v="353" actId="20577"/>
          <ac:spMkLst>
            <pc:docMk/>
            <pc:sldMk cId="723995875" sldId="272"/>
            <ac:spMk id="2" creationId="{00000000-0000-0000-0000-000000000000}"/>
          </ac:spMkLst>
        </pc:spChg>
      </pc:sldChg>
      <pc:sldChg chg="del">
        <pc:chgData name="" userId="5ea8dffe7c0a2ba5" providerId="LiveId" clId="{826EBD6C-96D3-4B53-AD48-023822F0D87F}" dt="2018-11-22T13:36:25.149" v="289" actId="2696"/>
        <pc:sldMkLst>
          <pc:docMk/>
          <pc:sldMk cId="2057609794" sldId="272"/>
        </pc:sldMkLst>
      </pc:sldChg>
      <pc:sldChg chg="del">
        <pc:chgData name="" userId="5ea8dffe7c0a2ba5" providerId="LiveId" clId="{826EBD6C-96D3-4B53-AD48-023822F0D87F}" dt="2018-11-22T13:36:25.166" v="291" actId="2696"/>
        <pc:sldMkLst>
          <pc:docMk/>
          <pc:sldMk cId="1256586147" sldId="273"/>
        </pc:sldMkLst>
      </pc:sldChg>
      <pc:sldChg chg="addSp delSp modSp add ord">
        <pc:chgData name="" userId="5ea8dffe7c0a2ba5" providerId="LiveId" clId="{826EBD6C-96D3-4B53-AD48-023822F0D87F}" dt="2018-11-22T14:04:46.218" v="478" actId="20577"/>
        <pc:sldMkLst>
          <pc:docMk/>
          <pc:sldMk cId="3119761405" sldId="273"/>
        </pc:sldMkLst>
        <pc:spChg chg="mod">
          <ac:chgData name="" userId="5ea8dffe7c0a2ba5" providerId="LiveId" clId="{826EBD6C-96D3-4B53-AD48-023822F0D87F}" dt="2018-11-22T14:04:46.218" v="478" actId="20577"/>
          <ac:spMkLst>
            <pc:docMk/>
            <pc:sldMk cId="3119761405" sldId="273"/>
            <ac:spMk id="2" creationId="{B8B932D3-DE3C-41C4-B5AF-D9074BAEDBAB}"/>
          </ac:spMkLst>
        </pc:spChg>
        <pc:spChg chg="del">
          <ac:chgData name="" userId="5ea8dffe7c0a2ba5" providerId="LiveId" clId="{826EBD6C-96D3-4B53-AD48-023822F0D87F}" dt="2018-11-22T14:04:38.510" v="456" actId="478"/>
          <ac:spMkLst>
            <pc:docMk/>
            <pc:sldMk cId="3119761405" sldId="273"/>
            <ac:spMk id="3" creationId="{608D94F2-6D41-454E-A2BE-37627DDDA372}"/>
          </ac:spMkLst>
        </pc:spChg>
        <pc:picChg chg="add del">
          <ac:chgData name="" userId="5ea8dffe7c0a2ba5" providerId="LiveId" clId="{826EBD6C-96D3-4B53-AD48-023822F0D87F}" dt="2018-11-22T13:52:35.611" v="357" actId="20577"/>
          <ac:picMkLst>
            <pc:docMk/>
            <pc:sldMk cId="3119761405" sldId="273"/>
            <ac:picMk id="7" creationId="{D5DA5419-6A88-45C3-8CE7-F665F4E0B5E6}"/>
          </ac:picMkLst>
        </pc:picChg>
      </pc:sldChg>
      <pc:sldChg chg="addSp modSp add ord">
        <pc:chgData name="" userId="5ea8dffe7c0a2ba5" providerId="LiveId" clId="{826EBD6C-96D3-4B53-AD48-023822F0D87F}" dt="2018-11-22T13:52:50.428" v="375" actId="20577"/>
        <pc:sldMkLst>
          <pc:docMk/>
          <pc:sldMk cId="1299739558" sldId="274"/>
        </pc:sldMkLst>
        <pc:spChg chg="mod">
          <ac:chgData name="" userId="5ea8dffe7c0a2ba5" providerId="LiveId" clId="{826EBD6C-96D3-4B53-AD48-023822F0D87F}" dt="2018-11-22T13:52:47.544" v="374" actId="20577"/>
          <ac:spMkLst>
            <pc:docMk/>
            <pc:sldMk cId="1299739558" sldId="274"/>
            <ac:spMk id="23" creationId="{BBCBF956-3119-4BEE-BAD1-53381A276636}"/>
          </ac:spMkLst>
        </pc:spChg>
        <pc:picChg chg="add mod">
          <ac:chgData name="" userId="5ea8dffe7c0a2ba5" providerId="LiveId" clId="{826EBD6C-96D3-4B53-AD48-023822F0D87F}" dt="2018-11-22T13:52:43.394" v="361" actId="1076"/>
          <ac:picMkLst>
            <pc:docMk/>
            <pc:sldMk cId="1299739558" sldId="274"/>
            <ac:picMk id="12" creationId="{7C86944B-FF44-40DF-B89C-BAACA49703C1}"/>
          </ac:picMkLst>
        </pc:picChg>
      </pc:sldChg>
      <pc:sldChg chg="del">
        <pc:chgData name="" userId="5ea8dffe7c0a2ba5" providerId="LiveId" clId="{826EBD6C-96D3-4B53-AD48-023822F0D87F}" dt="2018-11-22T13:36:25.208" v="292" actId="2696"/>
        <pc:sldMkLst>
          <pc:docMk/>
          <pc:sldMk cId="3629219824" sldId="274"/>
        </pc:sldMkLst>
      </pc:sldChg>
      <pc:sldChg chg="del">
        <pc:chgData name="" userId="5ea8dffe7c0a2ba5" providerId="LiveId" clId="{826EBD6C-96D3-4B53-AD48-023822F0D87F}" dt="2018-11-22T13:39:46.533" v="320" actId="2696"/>
        <pc:sldMkLst>
          <pc:docMk/>
          <pc:sldMk cId="1637257527" sldId="275"/>
        </pc:sldMkLst>
      </pc:sldChg>
      <pc:sldChg chg="addSp delSp modSp add">
        <pc:chgData name="" userId="5ea8dffe7c0a2ba5" providerId="LiveId" clId="{826EBD6C-96D3-4B53-AD48-023822F0D87F}" dt="2018-11-22T13:56:54.123" v="419" actId="20577"/>
        <pc:sldMkLst>
          <pc:docMk/>
          <pc:sldMk cId="4289949341" sldId="275"/>
        </pc:sldMkLst>
        <pc:spChg chg="mod">
          <ac:chgData name="" userId="5ea8dffe7c0a2ba5" providerId="LiveId" clId="{826EBD6C-96D3-4B53-AD48-023822F0D87F}" dt="2018-11-22T13:56:54.123" v="419" actId="20577"/>
          <ac:spMkLst>
            <pc:docMk/>
            <pc:sldMk cId="4289949341" sldId="275"/>
            <ac:spMk id="23" creationId="{BBCBF956-3119-4BEE-BAD1-53381A276636}"/>
          </ac:spMkLst>
        </pc:spChg>
        <pc:picChg chg="add mod">
          <ac:chgData name="" userId="5ea8dffe7c0a2ba5" providerId="LiveId" clId="{826EBD6C-96D3-4B53-AD48-023822F0D87F}" dt="2018-11-22T13:53:23.279" v="381" actId="14100"/>
          <ac:picMkLst>
            <pc:docMk/>
            <pc:sldMk cId="4289949341" sldId="275"/>
            <ac:picMk id="5" creationId="{DF9AD4B3-0FE1-4E77-9B1C-0ED48D21107D}"/>
          </ac:picMkLst>
        </pc:picChg>
        <pc:picChg chg="del">
          <ac:chgData name="" userId="5ea8dffe7c0a2ba5" providerId="LiveId" clId="{826EBD6C-96D3-4B53-AD48-023822F0D87F}" dt="2018-11-22T13:53:17.045" v="377" actId="478"/>
          <ac:picMkLst>
            <pc:docMk/>
            <pc:sldMk cId="4289949341" sldId="275"/>
            <ac:picMk id="12" creationId="{7C86944B-FF44-40DF-B89C-BAACA49703C1}"/>
          </ac:picMkLst>
        </pc:picChg>
      </pc:sldChg>
      <pc:sldChg chg="addSp delSp modSp add modNotesTx">
        <pc:chgData name="" userId="5ea8dffe7c0a2ba5" providerId="LiveId" clId="{826EBD6C-96D3-4B53-AD48-023822F0D87F}" dt="2018-11-22T14:03:38.893" v="455" actId="20577"/>
        <pc:sldMkLst>
          <pc:docMk/>
          <pc:sldMk cId="2512903274" sldId="276"/>
        </pc:sldMkLst>
        <pc:spChg chg="mod">
          <ac:chgData name="" userId="5ea8dffe7c0a2ba5" providerId="LiveId" clId="{826EBD6C-96D3-4B53-AD48-023822F0D87F}" dt="2018-11-22T13:57:01.788" v="433" actId="20577"/>
          <ac:spMkLst>
            <pc:docMk/>
            <pc:sldMk cId="2512903274" sldId="276"/>
            <ac:spMk id="23" creationId="{BBCBF956-3119-4BEE-BAD1-53381A276636}"/>
          </ac:spMkLst>
        </pc:spChg>
        <pc:picChg chg="del">
          <ac:chgData name="" userId="5ea8dffe7c0a2ba5" providerId="LiveId" clId="{826EBD6C-96D3-4B53-AD48-023822F0D87F}" dt="2018-11-22T13:54:41.749" v="383" actId="478"/>
          <ac:picMkLst>
            <pc:docMk/>
            <pc:sldMk cId="2512903274" sldId="276"/>
            <ac:picMk id="5" creationId="{DF9AD4B3-0FE1-4E77-9B1C-0ED48D21107D}"/>
          </ac:picMkLst>
        </pc:picChg>
        <pc:picChg chg="add mod">
          <ac:chgData name="" userId="5ea8dffe7c0a2ba5" providerId="LiveId" clId="{826EBD6C-96D3-4B53-AD48-023822F0D87F}" dt="2018-11-22T13:54:46.282" v="386" actId="14100"/>
          <ac:picMkLst>
            <pc:docMk/>
            <pc:sldMk cId="2512903274" sldId="276"/>
            <ac:picMk id="7" creationId="{E14AE363-7F7A-4892-B575-C2171597184E}"/>
          </ac:picMkLst>
        </pc:picChg>
      </pc:sldChg>
      <pc:sldChg chg="del">
        <pc:chgData name="" userId="5ea8dffe7c0a2ba5" providerId="LiveId" clId="{826EBD6C-96D3-4B53-AD48-023822F0D87F}" dt="2018-11-22T13:36:25.149" v="290" actId="2696"/>
        <pc:sldMkLst>
          <pc:docMk/>
          <pc:sldMk cId="2536817909" sldId="276"/>
        </pc:sldMkLst>
      </pc:sldChg>
      <pc:sldChg chg="modSp add ord">
        <pc:chgData name="" userId="5ea8dffe7c0a2ba5" providerId="LiveId" clId="{826EBD6C-96D3-4B53-AD48-023822F0D87F}" dt="2018-11-22T14:46:05.160" v="489" actId="20577"/>
        <pc:sldMkLst>
          <pc:docMk/>
          <pc:sldMk cId="469805617" sldId="277"/>
        </pc:sldMkLst>
        <pc:spChg chg="mod">
          <ac:chgData name="" userId="5ea8dffe7c0a2ba5" providerId="LiveId" clId="{826EBD6C-96D3-4B53-AD48-023822F0D87F}" dt="2018-11-22T14:46:05.160" v="489" actId="20577"/>
          <ac:spMkLst>
            <pc:docMk/>
            <pc:sldMk cId="469805617" sldId="277"/>
            <ac:spMk id="2" creationId="{00000000-0000-0000-0000-000000000000}"/>
          </ac:spMkLst>
        </pc:spChg>
      </pc:sldChg>
      <pc:sldChg chg="del">
        <pc:chgData name="" userId="5ea8dffe7c0a2ba5" providerId="LiveId" clId="{826EBD6C-96D3-4B53-AD48-023822F0D87F}" dt="2018-11-22T13:36:25.216" v="293" actId="2696"/>
        <pc:sldMkLst>
          <pc:docMk/>
          <pc:sldMk cId="2734200358" sldId="277"/>
        </pc:sldMkLst>
      </pc:sldChg>
      <pc:sldChg chg="del">
        <pc:chgData name="" userId="5ea8dffe7c0a2ba5" providerId="LiveId" clId="{826EBD6C-96D3-4B53-AD48-023822F0D87F}" dt="2018-11-22T13:36:25.232" v="294" actId="2696"/>
        <pc:sldMkLst>
          <pc:docMk/>
          <pc:sldMk cId="2894472619" sldId="278"/>
        </pc:sldMkLst>
      </pc:sldChg>
      <pc:sldChg chg="del">
        <pc:chgData name="" userId="5ea8dffe7c0a2ba5" providerId="LiveId" clId="{826EBD6C-96D3-4B53-AD48-023822F0D87F}" dt="2018-11-22T13:36:28.633" v="295" actId="2696"/>
        <pc:sldMkLst>
          <pc:docMk/>
          <pc:sldMk cId="363022138" sldId="279"/>
        </pc:sldMkLst>
      </pc:sldChg>
      <pc:sldChg chg="del">
        <pc:chgData name="" userId="5ea8dffe7c0a2ba5" providerId="LiveId" clId="{826EBD6C-96D3-4B53-AD48-023822F0D87F}" dt="2018-11-22T13:36:28.649" v="296" actId="2696"/>
        <pc:sldMkLst>
          <pc:docMk/>
          <pc:sldMk cId="572266851" sldId="280"/>
        </pc:sldMkLst>
      </pc:sldChg>
      <pc:sldChg chg="del">
        <pc:chgData name="" userId="5ea8dffe7c0a2ba5" providerId="LiveId" clId="{826EBD6C-96D3-4B53-AD48-023822F0D87F}" dt="2018-11-22T13:36:28.666" v="297" actId="2696"/>
        <pc:sldMkLst>
          <pc:docMk/>
          <pc:sldMk cId="1405759139" sldId="281"/>
        </pc:sldMkLst>
      </pc:sldChg>
      <pc:sldChg chg="del">
        <pc:chgData name="" userId="5ea8dffe7c0a2ba5" providerId="LiveId" clId="{826EBD6C-96D3-4B53-AD48-023822F0D87F}" dt="2018-11-22T13:36:28.683" v="298" actId="2696"/>
        <pc:sldMkLst>
          <pc:docMk/>
          <pc:sldMk cId="365826784" sldId="282"/>
        </pc:sldMkLst>
      </pc:sldChg>
      <pc:sldChg chg="del">
        <pc:chgData name="" userId="5ea8dffe7c0a2ba5" providerId="LiveId" clId="{826EBD6C-96D3-4B53-AD48-023822F0D87F}" dt="2018-11-22T13:39:46.543" v="321" actId="2696"/>
        <pc:sldMkLst>
          <pc:docMk/>
          <pc:sldMk cId="688748112" sldId="283"/>
        </pc:sldMkLst>
      </pc:sldChg>
      <pc:sldChg chg="del">
        <pc:chgData name="" userId="5ea8dffe7c0a2ba5" providerId="LiveId" clId="{826EBD6C-96D3-4B53-AD48-023822F0D87F}" dt="2018-11-22T13:36:28.699" v="299" actId="2696"/>
        <pc:sldMkLst>
          <pc:docMk/>
          <pc:sldMk cId="83147056" sldId="284"/>
        </pc:sldMkLst>
      </pc:sldChg>
      <pc:sldChg chg="del">
        <pc:chgData name="" userId="5ea8dffe7c0a2ba5" providerId="LiveId" clId="{826EBD6C-96D3-4B53-AD48-023822F0D87F}" dt="2018-11-22T13:36:28.716" v="300" actId="2696"/>
        <pc:sldMkLst>
          <pc:docMk/>
          <pc:sldMk cId="1093694867" sldId="285"/>
        </pc:sldMkLst>
      </pc:sldChg>
      <pc:sldChg chg="del">
        <pc:chgData name="" userId="5ea8dffe7c0a2ba5" providerId="LiveId" clId="{826EBD6C-96D3-4B53-AD48-023822F0D87F}" dt="2018-11-22T13:36:28.731" v="301" actId="2696"/>
        <pc:sldMkLst>
          <pc:docMk/>
          <pc:sldMk cId="45659934" sldId="286"/>
        </pc:sldMkLst>
      </pc:sldChg>
      <pc:sldChg chg="del">
        <pc:chgData name="" userId="5ea8dffe7c0a2ba5" providerId="LiveId" clId="{826EBD6C-96D3-4B53-AD48-023822F0D87F}" dt="2018-11-22T13:36:28.733" v="302" actId="2696"/>
        <pc:sldMkLst>
          <pc:docMk/>
          <pc:sldMk cId="3303267801" sldId="287"/>
        </pc:sldMkLst>
      </pc:sldChg>
      <pc:sldChg chg="del">
        <pc:chgData name="" userId="5ea8dffe7c0a2ba5" providerId="LiveId" clId="{826EBD6C-96D3-4B53-AD48-023822F0D87F}" dt="2018-11-22T13:39:46.548" v="322" actId="2696"/>
        <pc:sldMkLst>
          <pc:docMk/>
          <pc:sldMk cId="3724480998" sldId="288"/>
        </pc:sldMkLst>
      </pc:sldChg>
      <pc:sldChg chg="del">
        <pc:chgData name="" userId="5ea8dffe7c0a2ba5" providerId="LiveId" clId="{826EBD6C-96D3-4B53-AD48-023822F0D87F}" dt="2018-11-22T13:39:46.554" v="323" actId="2696"/>
        <pc:sldMkLst>
          <pc:docMk/>
          <pc:sldMk cId="3583998367" sldId="289"/>
        </pc:sldMkLst>
      </pc:sldChg>
      <pc:sldChg chg="del">
        <pc:chgData name="" userId="5ea8dffe7c0a2ba5" providerId="LiveId" clId="{826EBD6C-96D3-4B53-AD48-023822F0D87F}" dt="2018-11-22T13:39:46.554" v="324" actId="2696"/>
        <pc:sldMkLst>
          <pc:docMk/>
          <pc:sldMk cId="244212236" sldId="290"/>
        </pc:sldMkLst>
      </pc:sldChg>
      <pc:sldChg chg="del">
        <pc:chgData name="" userId="5ea8dffe7c0a2ba5" providerId="LiveId" clId="{826EBD6C-96D3-4B53-AD48-023822F0D87F}" dt="2018-11-22T13:39:46.563" v="325" actId="2696"/>
        <pc:sldMkLst>
          <pc:docMk/>
          <pc:sldMk cId="3264434574" sldId="291"/>
        </pc:sldMkLst>
      </pc:sldChg>
      <pc:sldChg chg="del">
        <pc:chgData name="" userId="5ea8dffe7c0a2ba5" providerId="LiveId" clId="{826EBD6C-96D3-4B53-AD48-023822F0D87F}" dt="2018-11-22T13:39:46.568" v="326" actId="2696"/>
        <pc:sldMkLst>
          <pc:docMk/>
          <pc:sldMk cId="53612068" sldId="292"/>
        </pc:sldMkLst>
      </pc:sldChg>
      <pc:sldChg chg="del">
        <pc:chgData name="" userId="5ea8dffe7c0a2ba5" providerId="LiveId" clId="{826EBD6C-96D3-4B53-AD48-023822F0D87F}" dt="2018-11-22T13:39:46.583" v="327" actId="2696"/>
        <pc:sldMkLst>
          <pc:docMk/>
          <pc:sldMk cId="1772849826" sldId="293"/>
        </pc:sldMkLst>
      </pc:sldChg>
      <pc:sldChg chg="del">
        <pc:chgData name="" userId="5ea8dffe7c0a2ba5" providerId="LiveId" clId="{826EBD6C-96D3-4B53-AD48-023822F0D87F}" dt="2018-11-22T13:39:46.605" v="328" actId="2696"/>
        <pc:sldMkLst>
          <pc:docMk/>
          <pc:sldMk cId="1334484374" sldId="294"/>
        </pc:sldMkLst>
      </pc:sldChg>
    </pc:docChg>
  </pc:docChgLst>
  <pc:docChgLst>
    <pc:chgData name="Andreas Aschauer" userId="5ea8dffe7c0a2ba5" providerId="LiveId" clId="{BAB03FBC-2BE1-4A2A-8417-FA6A6FD64406}"/>
    <pc:docChg chg="custSel addSld delSld modSld sldOrd">
      <pc:chgData name="Andreas Aschauer" userId="5ea8dffe7c0a2ba5" providerId="LiveId" clId="{BAB03FBC-2BE1-4A2A-8417-FA6A6FD64406}" dt="2018-11-25T20:03:40.727" v="702" actId="20577"/>
      <pc:docMkLst>
        <pc:docMk/>
      </pc:docMkLst>
      <pc:sldChg chg="del">
        <pc:chgData name="Andreas Aschauer" userId="5ea8dffe7c0a2ba5" providerId="LiveId" clId="{BAB03FBC-2BE1-4A2A-8417-FA6A6FD64406}" dt="2018-11-25T19:39:13.469" v="167" actId="2696"/>
        <pc:sldMkLst>
          <pc:docMk/>
          <pc:sldMk cId="723995875" sldId="272"/>
        </pc:sldMkLst>
      </pc:sldChg>
      <pc:sldChg chg="del">
        <pc:chgData name="Andreas Aschauer" userId="5ea8dffe7c0a2ba5" providerId="LiveId" clId="{BAB03FBC-2BE1-4A2A-8417-FA6A6FD64406}" dt="2018-11-25T19:39:15.781" v="168" actId="2696"/>
        <pc:sldMkLst>
          <pc:docMk/>
          <pc:sldMk cId="4200421569" sldId="302"/>
        </pc:sldMkLst>
      </pc:sldChg>
      <pc:sldChg chg="addSp delSp modSp ord">
        <pc:chgData name="Andreas Aschauer" userId="5ea8dffe7c0a2ba5" providerId="LiveId" clId="{BAB03FBC-2BE1-4A2A-8417-FA6A6FD64406}" dt="2018-11-25T19:17:31.920" v="37"/>
        <pc:sldMkLst>
          <pc:docMk/>
          <pc:sldMk cId="4195590607" sldId="308"/>
        </pc:sldMkLst>
        <pc:picChg chg="del">
          <ac:chgData name="Andreas Aschauer" userId="5ea8dffe7c0a2ba5" providerId="LiveId" clId="{BAB03FBC-2BE1-4A2A-8417-FA6A6FD64406}" dt="2018-11-25T19:17:22.655" v="32" actId="478"/>
          <ac:picMkLst>
            <pc:docMk/>
            <pc:sldMk cId="4195590607" sldId="308"/>
            <ac:picMk id="2" creationId="{8D3F0FC5-CB98-460B-B810-FF3829E822B7}"/>
          </ac:picMkLst>
        </pc:picChg>
        <pc:picChg chg="add mod">
          <ac:chgData name="Andreas Aschauer" userId="5ea8dffe7c0a2ba5" providerId="LiveId" clId="{BAB03FBC-2BE1-4A2A-8417-FA6A6FD64406}" dt="2018-11-25T19:17:27.646" v="36" actId="1076"/>
          <ac:picMkLst>
            <pc:docMk/>
            <pc:sldMk cId="4195590607" sldId="308"/>
            <ac:picMk id="3" creationId="{56D86636-5EF4-418C-A4E6-BD3A076026C0}"/>
          </ac:picMkLst>
        </pc:picChg>
      </pc:sldChg>
      <pc:sldChg chg="ord">
        <pc:chgData name="Andreas Aschauer" userId="5ea8dffe7c0a2ba5" providerId="LiveId" clId="{BAB03FBC-2BE1-4A2A-8417-FA6A6FD64406}" dt="2018-11-25T19:21:53.512" v="38"/>
        <pc:sldMkLst>
          <pc:docMk/>
          <pc:sldMk cId="2364884681" sldId="309"/>
        </pc:sldMkLst>
      </pc:sldChg>
      <pc:sldChg chg="ord">
        <pc:chgData name="Andreas Aschauer" userId="5ea8dffe7c0a2ba5" providerId="LiveId" clId="{BAB03FBC-2BE1-4A2A-8417-FA6A6FD64406}" dt="2018-11-25T19:22:06.051" v="39"/>
        <pc:sldMkLst>
          <pc:docMk/>
          <pc:sldMk cId="2328550433" sldId="310"/>
        </pc:sldMkLst>
      </pc:sldChg>
      <pc:sldChg chg="ord">
        <pc:chgData name="Andreas Aschauer" userId="5ea8dffe7c0a2ba5" providerId="LiveId" clId="{BAB03FBC-2BE1-4A2A-8417-FA6A6FD64406}" dt="2018-11-25T19:58:21.408" v="619"/>
        <pc:sldMkLst>
          <pc:docMk/>
          <pc:sldMk cId="1292854644" sldId="311"/>
        </pc:sldMkLst>
      </pc:sldChg>
      <pc:sldChg chg="addSp delSp modSp">
        <pc:chgData name="Andreas Aschauer" userId="5ea8dffe7c0a2ba5" providerId="LiveId" clId="{BAB03FBC-2BE1-4A2A-8417-FA6A6FD64406}" dt="2018-11-25T19:15:35.839" v="4" actId="1076"/>
        <pc:sldMkLst>
          <pc:docMk/>
          <pc:sldMk cId="1595895061" sldId="313"/>
        </pc:sldMkLst>
        <pc:picChg chg="del mod">
          <ac:chgData name="Andreas Aschauer" userId="5ea8dffe7c0a2ba5" providerId="LiveId" clId="{BAB03FBC-2BE1-4A2A-8417-FA6A6FD64406}" dt="2018-11-25T19:15:28.981" v="1" actId="478"/>
          <ac:picMkLst>
            <pc:docMk/>
            <pc:sldMk cId="1595895061" sldId="313"/>
            <ac:picMk id="2" creationId="{50F5CCAB-3C32-4383-962A-50D372B583A4}"/>
          </ac:picMkLst>
        </pc:picChg>
        <pc:picChg chg="add mod">
          <ac:chgData name="Andreas Aschauer" userId="5ea8dffe7c0a2ba5" providerId="LiveId" clId="{BAB03FBC-2BE1-4A2A-8417-FA6A6FD64406}" dt="2018-11-25T19:15:35.839" v="4" actId="1076"/>
          <ac:picMkLst>
            <pc:docMk/>
            <pc:sldMk cId="1595895061" sldId="313"/>
            <ac:picMk id="5" creationId="{B88C5ADF-539D-45DD-94DF-3AD8072DAA6A}"/>
          </ac:picMkLst>
        </pc:picChg>
      </pc:sldChg>
      <pc:sldChg chg="addSp delSp modSp add ord">
        <pc:chgData name="Andreas Aschauer" userId="5ea8dffe7c0a2ba5" providerId="LiveId" clId="{BAB03FBC-2BE1-4A2A-8417-FA6A6FD64406}" dt="2018-11-25T19:59:14.414" v="647"/>
        <pc:sldMkLst>
          <pc:docMk/>
          <pc:sldMk cId="2577658236" sldId="322"/>
        </pc:sldMkLst>
        <pc:spChg chg="mod">
          <ac:chgData name="Andreas Aschauer" userId="5ea8dffe7c0a2ba5" providerId="LiveId" clId="{BAB03FBC-2BE1-4A2A-8417-FA6A6FD64406}" dt="2018-11-25T19:17:00.501" v="24" actId="20577"/>
          <ac:spMkLst>
            <pc:docMk/>
            <pc:sldMk cId="2577658236" sldId="322"/>
            <ac:spMk id="23" creationId="{BBCBF956-3119-4BEE-BAD1-53381A276636}"/>
          </ac:spMkLst>
        </pc:spChg>
        <pc:picChg chg="del mod">
          <ac:chgData name="Andreas Aschauer" userId="5ea8dffe7c0a2ba5" providerId="LiveId" clId="{BAB03FBC-2BE1-4A2A-8417-FA6A6FD64406}" dt="2018-11-25T19:17:01.709" v="26" actId="478"/>
          <ac:picMkLst>
            <pc:docMk/>
            <pc:sldMk cId="2577658236" sldId="322"/>
            <ac:picMk id="2" creationId="{C76F9E7C-2B35-4F67-B06E-ACE97186C13A}"/>
          </ac:picMkLst>
        </pc:picChg>
        <pc:picChg chg="add mod">
          <ac:chgData name="Andreas Aschauer" userId="5ea8dffe7c0a2ba5" providerId="LiveId" clId="{BAB03FBC-2BE1-4A2A-8417-FA6A6FD64406}" dt="2018-11-25T19:17:06.684" v="30" actId="1076"/>
          <ac:picMkLst>
            <pc:docMk/>
            <pc:sldMk cId="2577658236" sldId="322"/>
            <ac:picMk id="3" creationId="{9ABE71C9-58D5-4BFE-9020-0F3D07A9F318}"/>
          </ac:picMkLst>
        </pc:picChg>
      </pc:sldChg>
      <pc:sldChg chg="modSp add">
        <pc:chgData name="Andreas Aschauer" userId="5ea8dffe7c0a2ba5" providerId="LiveId" clId="{BAB03FBC-2BE1-4A2A-8417-FA6A6FD64406}" dt="2018-11-25T19:23:15.629" v="49" actId="20577"/>
        <pc:sldMkLst>
          <pc:docMk/>
          <pc:sldMk cId="3558685859" sldId="323"/>
        </pc:sldMkLst>
        <pc:spChg chg="mod">
          <ac:chgData name="Andreas Aschauer" userId="5ea8dffe7c0a2ba5" providerId="LiveId" clId="{BAB03FBC-2BE1-4A2A-8417-FA6A6FD64406}" dt="2018-11-25T19:23:15.629" v="49" actId="20577"/>
          <ac:spMkLst>
            <pc:docMk/>
            <pc:sldMk cId="3558685859" sldId="323"/>
            <ac:spMk id="2" creationId="{B8B932D3-DE3C-41C4-B5AF-D9074BAEDBAB}"/>
          </ac:spMkLst>
        </pc:spChg>
      </pc:sldChg>
      <pc:sldChg chg="addSp delSp modSp add ord">
        <pc:chgData name="Andreas Aschauer" userId="5ea8dffe7c0a2ba5" providerId="LiveId" clId="{BAB03FBC-2BE1-4A2A-8417-FA6A6FD64406}" dt="2018-11-25T19:24:20.902" v="60" actId="1076"/>
        <pc:sldMkLst>
          <pc:docMk/>
          <pc:sldMk cId="2916147892" sldId="324"/>
        </pc:sldMkLst>
        <pc:spChg chg="mod">
          <ac:chgData name="Andreas Aschauer" userId="5ea8dffe7c0a2ba5" providerId="LiveId" clId="{BAB03FBC-2BE1-4A2A-8417-FA6A6FD64406}" dt="2018-11-25T19:23:34.376" v="56" actId="20577"/>
          <ac:spMkLst>
            <pc:docMk/>
            <pc:sldMk cId="2916147892" sldId="324"/>
            <ac:spMk id="23" creationId="{BBCBF956-3119-4BEE-BAD1-53381A276636}"/>
          </ac:spMkLst>
        </pc:spChg>
        <pc:picChg chg="del">
          <ac:chgData name="Andreas Aschauer" userId="5ea8dffe7c0a2ba5" providerId="LiveId" clId="{BAB03FBC-2BE1-4A2A-8417-FA6A6FD64406}" dt="2018-11-25T19:24:14.120" v="57" actId="478"/>
          <ac:picMkLst>
            <pc:docMk/>
            <pc:sldMk cId="2916147892" sldId="324"/>
            <ac:picMk id="2" creationId="{3D6E0B65-C015-44F3-9EAB-0ED1452A8FFB}"/>
          </ac:picMkLst>
        </pc:picChg>
        <pc:picChg chg="add mod">
          <ac:chgData name="Andreas Aschauer" userId="5ea8dffe7c0a2ba5" providerId="LiveId" clId="{BAB03FBC-2BE1-4A2A-8417-FA6A6FD64406}" dt="2018-11-25T19:24:20.902" v="60" actId="1076"/>
          <ac:picMkLst>
            <pc:docMk/>
            <pc:sldMk cId="2916147892" sldId="324"/>
            <ac:picMk id="3" creationId="{9466A791-8A35-44D4-9343-8094D7678D4C}"/>
          </ac:picMkLst>
        </pc:picChg>
      </pc:sldChg>
      <pc:sldChg chg="addSp delSp modSp add ord">
        <pc:chgData name="Andreas Aschauer" userId="5ea8dffe7c0a2ba5" providerId="LiveId" clId="{BAB03FBC-2BE1-4A2A-8417-FA6A6FD64406}" dt="2018-11-25T19:51:56.734" v="402" actId="20577"/>
        <pc:sldMkLst>
          <pc:docMk/>
          <pc:sldMk cId="636863385" sldId="325"/>
        </pc:sldMkLst>
        <pc:spChg chg="add mod">
          <ac:chgData name="Andreas Aschauer" userId="5ea8dffe7c0a2ba5" providerId="LiveId" clId="{BAB03FBC-2BE1-4A2A-8417-FA6A6FD64406}" dt="2018-11-25T19:51:56.734" v="402" actId="20577"/>
          <ac:spMkLst>
            <pc:docMk/>
            <pc:sldMk cId="636863385" sldId="325"/>
            <ac:spMk id="2" creationId="{355DBCCC-FEC6-4432-B173-398A3AF6AA0B}"/>
          </ac:spMkLst>
        </pc:spChg>
        <pc:spChg chg="mod">
          <ac:chgData name="Andreas Aschauer" userId="5ea8dffe7c0a2ba5" providerId="LiveId" clId="{BAB03FBC-2BE1-4A2A-8417-FA6A6FD64406}" dt="2018-11-25T19:27:11.901" v="75" actId="20577"/>
          <ac:spMkLst>
            <pc:docMk/>
            <pc:sldMk cId="636863385" sldId="325"/>
            <ac:spMk id="23" creationId="{BBCBF956-3119-4BEE-BAD1-53381A276636}"/>
          </ac:spMkLst>
        </pc:spChg>
        <pc:picChg chg="del">
          <ac:chgData name="Andreas Aschauer" userId="5ea8dffe7c0a2ba5" providerId="LiveId" clId="{BAB03FBC-2BE1-4A2A-8417-FA6A6FD64406}" dt="2018-11-25T19:50:52.217" v="324" actId="478"/>
          <ac:picMkLst>
            <pc:docMk/>
            <pc:sldMk cId="636863385" sldId="325"/>
            <ac:picMk id="3" creationId="{7B701F5F-B407-4571-8402-E4AECEE2F50B}"/>
          </ac:picMkLst>
        </pc:picChg>
      </pc:sldChg>
      <pc:sldChg chg="addSp delSp modSp add ord">
        <pc:chgData name="Andreas Aschauer" userId="5ea8dffe7c0a2ba5" providerId="LiveId" clId="{BAB03FBC-2BE1-4A2A-8417-FA6A6FD64406}" dt="2018-11-25T19:51:19.564" v="329"/>
        <pc:sldMkLst>
          <pc:docMk/>
          <pc:sldMk cId="956040250" sldId="326"/>
        </pc:sldMkLst>
        <pc:spChg chg="add mod">
          <ac:chgData name="Andreas Aschauer" userId="5ea8dffe7c0a2ba5" providerId="LiveId" clId="{BAB03FBC-2BE1-4A2A-8417-FA6A6FD64406}" dt="2018-11-25T19:32:41.525" v="166" actId="2711"/>
          <ac:spMkLst>
            <pc:docMk/>
            <pc:sldMk cId="956040250" sldId="326"/>
            <ac:spMk id="3" creationId="{38CA150C-8360-4D31-B769-613C34B82814}"/>
          </ac:spMkLst>
        </pc:spChg>
        <pc:spChg chg="add mod">
          <ac:chgData name="Andreas Aschauer" userId="5ea8dffe7c0a2ba5" providerId="LiveId" clId="{BAB03FBC-2BE1-4A2A-8417-FA6A6FD64406}" dt="2018-11-25T19:32:36.308" v="165" actId="2711"/>
          <ac:spMkLst>
            <pc:docMk/>
            <pc:sldMk cId="956040250" sldId="326"/>
            <ac:spMk id="5" creationId="{EE3D1CF7-F684-42F0-B429-57C527C4654B}"/>
          </ac:spMkLst>
        </pc:spChg>
        <pc:spChg chg="add mod">
          <ac:chgData name="Andreas Aschauer" userId="5ea8dffe7c0a2ba5" providerId="LiveId" clId="{BAB03FBC-2BE1-4A2A-8417-FA6A6FD64406}" dt="2018-11-25T19:32:25.549" v="164" actId="2711"/>
          <ac:spMkLst>
            <pc:docMk/>
            <pc:sldMk cId="956040250" sldId="326"/>
            <ac:spMk id="7" creationId="{33C4BBC1-6C28-445D-8321-3D20CC575836}"/>
          </ac:spMkLst>
        </pc:spChg>
        <pc:spChg chg="mod">
          <ac:chgData name="Andreas Aschauer" userId="5ea8dffe7c0a2ba5" providerId="LiveId" clId="{BAB03FBC-2BE1-4A2A-8417-FA6A6FD64406}" dt="2018-11-25T19:27:18.001" v="81" actId="20577"/>
          <ac:spMkLst>
            <pc:docMk/>
            <pc:sldMk cId="956040250" sldId="326"/>
            <ac:spMk id="23" creationId="{BBCBF956-3119-4BEE-BAD1-53381A276636}"/>
          </ac:spMkLst>
        </pc:spChg>
        <pc:picChg chg="del">
          <ac:chgData name="Andreas Aschauer" userId="5ea8dffe7c0a2ba5" providerId="LiveId" clId="{BAB03FBC-2BE1-4A2A-8417-FA6A6FD64406}" dt="2018-11-25T19:24:48.076" v="61" actId="478"/>
          <ac:picMkLst>
            <pc:docMk/>
            <pc:sldMk cId="956040250" sldId="326"/>
            <ac:picMk id="2" creationId="{0E756BAE-B506-40D9-AFEF-491B0595B466}"/>
          </ac:picMkLst>
        </pc:picChg>
      </pc:sldChg>
      <pc:sldChg chg="addSp delSp modSp add modNotesTx">
        <pc:chgData name="Andreas Aschauer" userId="5ea8dffe7c0a2ba5" providerId="LiveId" clId="{BAB03FBC-2BE1-4A2A-8417-FA6A6FD64406}" dt="2018-11-25T19:40:33.742" v="276" actId="1076"/>
        <pc:sldMkLst>
          <pc:docMk/>
          <pc:sldMk cId="1820882102" sldId="327"/>
        </pc:sldMkLst>
        <pc:spChg chg="add mod">
          <ac:chgData name="Andreas Aschauer" userId="5ea8dffe7c0a2ba5" providerId="LiveId" clId="{BAB03FBC-2BE1-4A2A-8417-FA6A6FD64406}" dt="2018-11-25T19:40:33.742" v="276" actId="1076"/>
          <ac:spMkLst>
            <pc:docMk/>
            <pc:sldMk cId="1820882102" sldId="327"/>
            <ac:spMk id="8" creationId="{740DF757-5DB7-4CD7-855F-6BF16A401D4C}"/>
          </ac:spMkLst>
        </pc:spChg>
        <pc:spChg chg="mod">
          <ac:chgData name="Andreas Aschauer" userId="5ea8dffe7c0a2ba5" providerId="LiveId" clId="{BAB03FBC-2BE1-4A2A-8417-FA6A6FD64406}" dt="2018-11-25T19:39:40.833" v="203" actId="20577"/>
          <ac:spMkLst>
            <pc:docMk/>
            <pc:sldMk cId="1820882102" sldId="327"/>
            <ac:spMk id="23" creationId="{BBCBF956-3119-4BEE-BAD1-53381A276636}"/>
          </ac:spMkLst>
        </pc:spChg>
        <pc:picChg chg="del">
          <ac:chgData name="Andreas Aschauer" userId="5ea8dffe7c0a2ba5" providerId="LiveId" clId="{BAB03FBC-2BE1-4A2A-8417-FA6A6FD64406}" dt="2018-11-25T19:39:20.736" v="170" actId="478"/>
          <ac:picMkLst>
            <pc:docMk/>
            <pc:sldMk cId="1820882102" sldId="327"/>
            <ac:picMk id="2" creationId="{BC4F5EE5-BA2D-4DC0-A262-DBB644F518B4}"/>
          </ac:picMkLst>
        </pc:picChg>
        <pc:picChg chg="add mod">
          <ac:chgData name="Andreas Aschauer" userId="5ea8dffe7c0a2ba5" providerId="LiveId" clId="{BAB03FBC-2BE1-4A2A-8417-FA6A6FD64406}" dt="2018-11-25T19:40:14.461" v="241" actId="1076"/>
          <ac:picMkLst>
            <pc:docMk/>
            <pc:sldMk cId="1820882102" sldId="327"/>
            <ac:picMk id="3" creationId="{1BEFC101-70D0-4078-B49B-F32687F173E5}"/>
          </ac:picMkLst>
        </pc:picChg>
      </pc:sldChg>
      <pc:sldChg chg="delSp modSp add del">
        <pc:chgData name="Andreas Aschauer" userId="5ea8dffe7c0a2ba5" providerId="LiveId" clId="{BAB03FBC-2BE1-4A2A-8417-FA6A6FD64406}" dt="2018-11-25T19:51:16.156" v="328" actId="2696"/>
        <pc:sldMkLst>
          <pc:docMk/>
          <pc:sldMk cId="546275151" sldId="328"/>
        </pc:sldMkLst>
        <pc:spChg chg="mod">
          <ac:chgData name="Andreas Aschauer" userId="5ea8dffe7c0a2ba5" providerId="LiveId" clId="{BAB03FBC-2BE1-4A2A-8417-FA6A6FD64406}" dt="2018-11-25T19:44:43.465" v="322" actId="20577"/>
          <ac:spMkLst>
            <pc:docMk/>
            <pc:sldMk cId="546275151" sldId="328"/>
            <ac:spMk id="23" creationId="{BBCBF956-3119-4BEE-BAD1-53381A276636}"/>
          </ac:spMkLst>
        </pc:spChg>
        <pc:picChg chg="del">
          <ac:chgData name="Andreas Aschauer" userId="5ea8dffe7c0a2ba5" providerId="LiveId" clId="{BAB03FBC-2BE1-4A2A-8417-FA6A6FD64406}" dt="2018-11-25T19:50:46.542" v="323" actId="478"/>
          <ac:picMkLst>
            <pc:docMk/>
            <pc:sldMk cId="546275151" sldId="328"/>
            <ac:picMk id="3" creationId="{7B701F5F-B407-4571-8402-E4AECEE2F50B}"/>
          </ac:picMkLst>
        </pc:picChg>
      </pc:sldChg>
      <pc:sldChg chg="modSp add">
        <pc:chgData name="Andreas Aschauer" userId="5ea8dffe7c0a2ba5" providerId="LiveId" clId="{BAB03FBC-2BE1-4A2A-8417-FA6A6FD64406}" dt="2018-11-25T19:56:24.655" v="413" actId="20577"/>
        <pc:sldMkLst>
          <pc:docMk/>
          <pc:sldMk cId="2887425834" sldId="328"/>
        </pc:sldMkLst>
        <pc:spChg chg="mod">
          <ac:chgData name="Andreas Aschauer" userId="5ea8dffe7c0a2ba5" providerId="LiveId" clId="{BAB03FBC-2BE1-4A2A-8417-FA6A6FD64406}" dt="2018-11-25T19:56:24.655" v="413" actId="20577"/>
          <ac:spMkLst>
            <pc:docMk/>
            <pc:sldMk cId="2887425834" sldId="328"/>
            <ac:spMk id="2" creationId="{B8B932D3-DE3C-41C4-B5AF-D9074BAEDBAB}"/>
          </ac:spMkLst>
        </pc:spChg>
      </pc:sldChg>
      <pc:sldChg chg="modSp add ord">
        <pc:chgData name="Andreas Aschauer" userId="5ea8dffe7c0a2ba5" providerId="LiveId" clId="{BAB03FBC-2BE1-4A2A-8417-FA6A6FD64406}" dt="2018-11-25T19:58:30.533" v="621"/>
        <pc:sldMkLst>
          <pc:docMk/>
          <pc:sldMk cId="843308248" sldId="329"/>
        </pc:sldMkLst>
        <pc:spChg chg="mod">
          <ac:chgData name="Andreas Aschauer" userId="5ea8dffe7c0a2ba5" providerId="LiveId" clId="{BAB03FBC-2BE1-4A2A-8417-FA6A6FD64406}" dt="2018-11-25T19:56:55.888" v="498" actId="20577"/>
          <ac:spMkLst>
            <pc:docMk/>
            <pc:sldMk cId="843308248" sldId="329"/>
            <ac:spMk id="2" creationId="{B8B932D3-DE3C-41C4-B5AF-D9074BAEDBAB}"/>
          </ac:spMkLst>
        </pc:spChg>
      </pc:sldChg>
      <pc:sldChg chg="modSp add ord">
        <pc:chgData name="Andreas Aschauer" userId="5ea8dffe7c0a2ba5" providerId="LiveId" clId="{BAB03FBC-2BE1-4A2A-8417-FA6A6FD64406}" dt="2018-11-25T19:59:39.360" v="665"/>
        <pc:sldMkLst>
          <pc:docMk/>
          <pc:sldMk cId="782307480" sldId="330"/>
        </pc:sldMkLst>
        <pc:spChg chg="mod">
          <ac:chgData name="Andreas Aschauer" userId="5ea8dffe7c0a2ba5" providerId="LiveId" clId="{BAB03FBC-2BE1-4A2A-8417-FA6A6FD64406}" dt="2018-11-25T19:57:37.805" v="617" actId="20577"/>
          <ac:spMkLst>
            <pc:docMk/>
            <pc:sldMk cId="782307480" sldId="330"/>
            <ac:spMk id="2" creationId="{B8B932D3-DE3C-41C4-B5AF-D9074BAEDBAB}"/>
          </ac:spMkLst>
        </pc:spChg>
      </pc:sldChg>
      <pc:sldChg chg="modSp add ord">
        <pc:chgData name="Andreas Aschauer" userId="5ea8dffe7c0a2ba5" providerId="LiveId" clId="{BAB03FBC-2BE1-4A2A-8417-FA6A6FD64406}" dt="2018-11-25T19:59:34.036" v="664"/>
        <pc:sldMkLst>
          <pc:docMk/>
          <pc:sldMk cId="2977509171" sldId="331"/>
        </pc:sldMkLst>
        <pc:spChg chg="mod">
          <ac:chgData name="Andreas Aschauer" userId="5ea8dffe7c0a2ba5" providerId="LiveId" clId="{BAB03FBC-2BE1-4A2A-8417-FA6A6FD64406}" dt="2018-11-25T19:57:35.448" v="615" actId="20577"/>
          <ac:spMkLst>
            <pc:docMk/>
            <pc:sldMk cId="2977509171" sldId="331"/>
            <ac:spMk id="2" creationId="{B8B932D3-DE3C-41C4-B5AF-D9074BAEDBAB}"/>
          </ac:spMkLst>
        </pc:spChg>
      </pc:sldChg>
      <pc:sldChg chg="modSp add">
        <pc:chgData name="Andreas Aschauer" userId="5ea8dffe7c0a2ba5" providerId="LiveId" clId="{BAB03FBC-2BE1-4A2A-8417-FA6A6FD64406}" dt="2018-11-25T19:58:41.686" v="646" actId="20577"/>
        <pc:sldMkLst>
          <pc:docMk/>
          <pc:sldMk cId="2958645681" sldId="332"/>
        </pc:sldMkLst>
        <pc:spChg chg="mod">
          <ac:chgData name="Andreas Aschauer" userId="5ea8dffe7c0a2ba5" providerId="LiveId" clId="{BAB03FBC-2BE1-4A2A-8417-FA6A6FD64406}" dt="2018-11-25T19:58:41.686" v="646" actId="20577"/>
          <ac:spMkLst>
            <pc:docMk/>
            <pc:sldMk cId="2958645681" sldId="332"/>
            <ac:spMk id="2" creationId="{B8B932D3-DE3C-41C4-B5AF-D9074BAEDBAB}"/>
          </ac:spMkLst>
        </pc:spChg>
      </pc:sldChg>
      <pc:sldChg chg="modSp add">
        <pc:chgData name="Andreas Aschauer" userId="5ea8dffe7c0a2ba5" providerId="LiveId" clId="{BAB03FBC-2BE1-4A2A-8417-FA6A6FD64406}" dt="2018-11-25T19:59:22.576" v="662" actId="20577"/>
        <pc:sldMkLst>
          <pc:docMk/>
          <pc:sldMk cId="4242961138" sldId="333"/>
        </pc:sldMkLst>
        <pc:spChg chg="mod">
          <ac:chgData name="Andreas Aschauer" userId="5ea8dffe7c0a2ba5" providerId="LiveId" clId="{BAB03FBC-2BE1-4A2A-8417-FA6A6FD64406}" dt="2018-11-25T19:59:22.576" v="662" actId="20577"/>
          <ac:spMkLst>
            <pc:docMk/>
            <pc:sldMk cId="4242961138" sldId="333"/>
            <ac:spMk id="2" creationId="{B8B932D3-DE3C-41C4-B5AF-D9074BAEDBAB}"/>
          </ac:spMkLst>
        </pc:spChg>
      </pc:sldChg>
      <pc:sldChg chg="modSp add ord">
        <pc:chgData name="Andreas Aschauer" userId="5ea8dffe7c0a2ba5" providerId="LiveId" clId="{BAB03FBC-2BE1-4A2A-8417-FA6A6FD64406}" dt="2018-11-25T20:03:40.727" v="702" actId="20577"/>
        <pc:sldMkLst>
          <pc:docMk/>
          <pc:sldMk cId="865862864" sldId="334"/>
        </pc:sldMkLst>
        <pc:spChg chg="mod">
          <ac:chgData name="Andreas Aschauer" userId="5ea8dffe7c0a2ba5" providerId="LiveId" clId="{BAB03FBC-2BE1-4A2A-8417-FA6A6FD64406}" dt="2018-11-25T20:03:40.727" v="702" actId="20577"/>
          <ac:spMkLst>
            <pc:docMk/>
            <pc:sldMk cId="865862864" sldId="334"/>
            <ac:spMk id="2" creationId="{B8B932D3-DE3C-41C4-B5AF-D9074BAEDBAB}"/>
          </ac:spMkLst>
        </pc:spChg>
      </pc:sldChg>
    </pc:docChg>
  </pc:docChgLst>
  <pc:docChgLst>
    <pc:chgData name="Andreas Aschauer" userId="5ea8dffe7c0a2ba5" providerId="LiveId" clId="{7659407E-592F-4A3E-80DC-0136CD000022}"/>
    <pc:docChg chg="modShowInfo">
      <pc:chgData name="Andreas Aschauer" userId="5ea8dffe7c0a2ba5" providerId="LiveId" clId="{7659407E-592F-4A3E-80DC-0136CD000022}" dt="2022-04-07T09:06:00.566" v="0" actId="2744"/>
      <pc:docMkLst>
        <pc:docMk/>
      </pc:docMkLst>
    </pc:docChg>
  </pc:docChgLst>
  <pc:docChgLst>
    <pc:chgData name="Andreas Aschauer" userId="5ea8dffe7c0a2ba5" providerId="LiveId" clId="{68DBA49B-C203-45AA-8D33-D7A1F62A6875}"/>
    <pc:docChg chg="custSel addSld delSld modSld sldOrd">
      <pc:chgData name="Andreas Aschauer" userId="5ea8dffe7c0a2ba5" providerId="LiveId" clId="{68DBA49B-C203-45AA-8D33-D7A1F62A6875}" dt="2018-11-26T19:26:06.122" v="418" actId="20577"/>
      <pc:docMkLst>
        <pc:docMk/>
      </pc:docMkLst>
      <pc:sldChg chg="modSp">
        <pc:chgData name="Andreas Aschauer" userId="5ea8dffe7c0a2ba5" providerId="LiveId" clId="{68DBA49B-C203-45AA-8D33-D7A1F62A6875}" dt="2018-11-26T18:37:14.954" v="35" actId="20577"/>
        <pc:sldMkLst>
          <pc:docMk/>
          <pc:sldMk cId="1627738205" sldId="256"/>
        </pc:sldMkLst>
        <pc:spChg chg="mod">
          <ac:chgData name="Andreas Aschauer" userId="5ea8dffe7c0a2ba5" providerId="LiveId" clId="{68DBA49B-C203-45AA-8D33-D7A1F62A6875}" dt="2018-11-26T18:37:14.954" v="35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Andreas Aschauer" userId="5ea8dffe7c0a2ba5" providerId="LiveId" clId="{68DBA49B-C203-45AA-8D33-D7A1F62A6875}" dt="2018-11-26T18:57:36.130" v="64" actId="20577"/>
        <pc:sldMkLst>
          <pc:docMk/>
          <pc:sldMk cId="1194914966" sldId="265"/>
        </pc:sldMkLst>
        <pc:graphicFrameChg chg="mod">
          <ac:chgData name="Andreas Aschauer" userId="5ea8dffe7c0a2ba5" providerId="LiveId" clId="{68DBA49B-C203-45AA-8D33-D7A1F62A6875}" dt="2018-11-26T18:57:36.130" v="64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addSp delSp modSp">
        <pc:chgData name="Andreas Aschauer" userId="5ea8dffe7c0a2ba5" providerId="LiveId" clId="{68DBA49B-C203-45AA-8D33-D7A1F62A6875}" dt="2018-11-26T19:00:50.354" v="85" actId="1076"/>
        <pc:sldMkLst>
          <pc:docMk/>
          <pc:sldMk cId="2697759843" sldId="271"/>
        </pc:sldMkLst>
        <pc:spChg chg="mod">
          <ac:chgData name="Andreas Aschauer" userId="5ea8dffe7c0a2ba5" providerId="LiveId" clId="{68DBA49B-C203-45AA-8D33-D7A1F62A6875}" dt="2018-11-26T18:57:44.032" v="82" actId="5793"/>
          <ac:spMkLst>
            <pc:docMk/>
            <pc:sldMk cId="2697759843" sldId="271"/>
            <ac:spMk id="23" creationId="{BBCBF956-3119-4BEE-BAD1-53381A276636}"/>
          </ac:spMkLst>
        </pc:spChg>
        <pc:picChg chg="add mod">
          <ac:chgData name="Andreas Aschauer" userId="5ea8dffe7c0a2ba5" providerId="LiveId" clId="{68DBA49B-C203-45AA-8D33-D7A1F62A6875}" dt="2018-11-26T19:00:50.354" v="85" actId="1076"/>
          <ac:picMkLst>
            <pc:docMk/>
            <pc:sldMk cId="2697759843" sldId="271"/>
            <ac:picMk id="2" creationId="{6D1CD588-A5D8-429D-947F-F4BED8A16884}"/>
          </ac:picMkLst>
        </pc:picChg>
        <pc:picChg chg="del">
          <ac:chgData name="Andreas Aschauer" userId="5ea8dffe7c0a2ba5" providerId="LiveId" clId="{68DBA49B-C203-45AA-8D33-D7A1F62A6875}" dt="2018-11-26T18:58:33.371" v="83" actId="478"/>
          <ac:picMkLst>
            <pc:docMk/>
            <pc:sldMk cId="2697759843" sldId="271"/>
            <ac:picMk id="5" creationId="{FE29CCF9-082E-4923-ADD1-675E1B36C7C2}"/>
          </ac:picMkLst>
        </pc:picChg>
      </pc:sldChg>
      <pc:sldChg chg="del">
        <pc:chgData name="Andreas Aschauer" userId="5ea8dffe7c0a2ba5" providerId="LiveId" clId="{68DBA49B-C203-45AA-8D33-D7A1F62A6875}" dt="2018-11-26T19:26:02.335" v="415" actId="2696"/>
        <pc:sldMkLst>
          <pc:docMk/>
          <pc:sldMk cId="3119761405" sldId="273"/>
        </pc:sldMkLst>
      </pc:sldChg>
      <pc:sldChg chg="del">
        <pc:chgData name="Andreas Aschauer" userId="5ea8dffe7c0a2ba5" providerId="LiveId" clId="{68DBA49B-C203-45AA-8D33-D7A1F62A6875}" dt="2018-11-26T19:25:45.291" v="398" actId="2696"/>
        <pc:sldMkLst>
          <pc:docMk/>
          <pc:sldMk cId="2903860469" sldId="285"/>
        </pc:sldMkLst>
      </pc:sldChg>
      <pc:sldChg chg="addSp delSp modSp">
        <pc:chgData name="Andreas Aschauer" userId="5ea8dffe7c0a2ba5" providerId="LiveId" clId="{68DBA49B-C203-45AA-8D33-D7A1F62A6875}" dt="2018-11-26T19:19:07.250" v="218" actId="20577"/>
        <pc:sldMkLst>
          <pc:docMk/>
          <pc:sldMk cId="4195590607" sldId="308"/>
        </pc:sldMkLst>
        <pc:spChg chg="mod">
          <ac:chgData name="Andreas Aschauer" userId="5ea8dffe7c0a2ba5" providerId="LiveId" clId="{68DBA49B-C203-45AA-8D33-D7A1F62A6875}" dt="2018-11-26T19:19:07.250" v="218" actId="20577"/>
          <ac:spMkLst>
            <pc:docMk/>
            <pc:sldMk cId="4195590607" sldId="308"/>
            <ac:spMk id="23" creationId="{BBCBF956-3119-4BEE-BAD1-53381A276636}"/>
          </ac:spMkLst>
        </pc:spChg>
        <pc:picChg chg="add mod">
          <ac:chgData name="Andreas Aschauer" userId="5ea8dffe7c0a2ba5" providerId="LiveId" clId="{68DBA49B-C203-45AA-8D33-D7A1F62A6875}" dt="2018-11-26T19:07:44.880" v="188" actId="14100"/>
          <ac:picMkLst>
            <pc:docMk/>
            <pc:sldMk cId="4195590607" sldId="308"/>
            <ac:picMk id="2" creationId="{5BE883F1-1C32-499D-BB43-11AA2E593C47}"/>
          </ac:picMkLst>
        </pc:picChg>
        <pc:picChg chg="del">
          <ac:chgData name="Andreas Aschauer" userId="5ea8dffe7c0a2ba5" providerId="LiveId" clId="{68DBA49B-C203-45AA-8D33-D7A1F62A6875}" dt="2018-11-26T19:07:41.207" v="185" actId="478"/>
          <ac:picMkLst>
            <pc:docMk/>
            <pc:sldMk cId="4195590607" sldId="308"/>
            <ac:picMk id="3" creationId="{56D86636-5EF4-418C-A4E6-BD3A076026C0}"/>
          </ac:picMkLst>
        </pc:picChg>
      </pc:sldChg>
      <pc:sldChg chg="addSp delSp modSp">
        <pc:chgData name="Andreas Aschauer" userId="5ea8dffe7c0a2ba5" providerId="LiveId" clId="{68DBA49B-C203-45AA-8D33-D7A1F62A6875}" dt="2018-11-26T19:19:21.239" v="239" actId="20577"/>
        <pc:sldMkLst>
          <pc:docMk/>
          <pc:sldMk cId="2364884681" sldId="309"/>
        </pc:sldMkLst>
        <pc:spChg chg="mod">
          <ac:chgData name="Andreas Aschauer" userId="5ea8dffe7c0a2ba5" providerId="LiveId" clId="{68DBA49B-C203-45AA-8D33-D7A1F62A6875}" dt="2018-11-26T19:19:21.239" v="239" actId="20577"/>
          <ac:spMkLst>
            <pc:docMk/>
            <pc:sldMk cId="2364884681" sldId="309"/>
            <ac:spMk id="23" creationId="{BBCBF956-3119-4BEE-BAD1-53381A276636}"/>
          </ac:spMkLst>
        </pc:spChg>
        <pc:picChg chg="add mod">
          <ac:chgData name="Andreas Aschauer" userId="5ea8dffe7c0a2ba5" providerId="LiveId" clId="{68DBA49B-C203-45AA-8D33-D7A1F62A6875}" dt="2018-11-26T19:19:16.746" v="221" actId="1076"/>
          <ac:picMkLst>
            <pc:docMk/>
            <pc:sldMk cId="2364884681" sldId="309"/>
            <ac:picMk id="2" creationId="{C8E33D44-431E-4E37-9E21-98D97467401B}"/>
          </ac:picMkLst>
        </pc:picChg>
        <pc:picChg chg="del">
          <ac:chgData name="Andreas Aschauer" userId="5ea8dffe7c0a2ba5" providerId="LiveId" clId="{68DBA49B-C203-45AA-8D33-D7A1F62A6875}" dt="2018-11-26T19:19:13.961" v="219" actId="478"/>
          <ac:picMkLst>
            <pc:docMk/>
            <pc:sldMk cId="2364884681" sldId="309"/>
            <ac:picMk id="3" creationId="{50417561-24F1-4C09-8AAA-E7BCD2E1DF04}"/>
          </ac:picMkLst>
        </pc:picChg>
      </pc:sldChg>
      <pc:sldChg chg="addSp delSp modSp modNotesTx">
        <pc:chgData name="Andreas Aschauer" userId="5ea8dffe7c0a2ba5" providerId="LiveId" clId="{68DBA49B-C203-45AA-8D33-D7A1F62A6875}" dt="2018-11-26T19:07:22.324" v="184" actId="20577"/>
        <pc:sldMkLst>
          <pc:docMk/>
          <pc:sldMk cId="2328550433" sldId="310"/>
        </pc:sldMkLst>
        <pc:spChg chg="mod">
          <ac:chgData name="Andreas Aschauer" userId="5ea8dffe7c0a2ba5" providerId="LiveId" clId="{68DBA49B-C203-45AA-8D33-D7A1F62A6875}" dt="2018-11-26T19:07:20.391" v="183" actId="20577"/>
          <ac:spMkLst>
            <pc:docMk/>
            <pc:sldMk cId="2328550433" sldId="310"/>
            <ac:spMk id="23" creationId="{BBCBF956-3119-4BEE-BAD1-53381A276636}"/>
          </ac:spMkLst>
        </pc:spChg>
        <pc:picChg chg="del">
          <ac:chgData name="Andreas Aschauer" userId="5ea8dffe7c0a2ba5" providerId="LiveId" clId="{68DBA49B-C203-45AA-8D33-D7A1F62A6875}" dt="2018-11-26T19:07:00.676" v="141" actId="478"/>
          <ac:picMkLst>
            <pc:docMk/>
            <pc:sldMk cId="2328550433" sldId="310"/>
            <ac:picMk id="2" creationId="{C76F9E7C-2B35-4F67-B06E-ACE97186C13A}"/>
          </ac:picMkLst>
        </pc:picChg>
        <pc:picChg chg="add mod">
          <ac:chgData name="Andreas Aschauer" userId="5ea8dffe7c0a2ba5" providerId="LiveId" clId="{68DBA49B-C203-45AA-8D33-D7A1F62A6875}" dt="2018-11-26T19:07:09.891" v="145" actId="1076"/>
          <ac:picMkLst>
            <pc:docMk/>
            <pc:sldMk cId="2328550433" sldId="310"/>
            <ac:picMk id="3" creationId="{F143BD3B-702C-475E-964E-56287EE22D2D}"/>
          </ac:picMkLst>
        </pc:picChg>
      </pc:sldChg>
      <pc:sldChg chg="del">
        <pc:chgData name="Andreas Aschauer" userId="5ea8dffe7c0a2ba5" providerId="LiveId" clId="{68DBA49B-C203-45AA-8D33-D7A1F62A6875}" dt="2018-11-26T19:25:45.291" v="397" actId="2696"/>
        <pc:sldMkLst>
          <pc:docMk/>
          <pc:sldMk cId="1292854644" sldId="311"/>
        </pc:sldMkLst>
      </pc:sldChg>
      <pc:sldChg chg="del">
        <pc:chgData name="Andreas Aschauer" userId="5ea8dffe7c0a2ba5" providerId="LiveId" clId="{68DBA49B-C203-45AA-8D33-D7A1F62A6875}" dt="2018-11-26T19:22:53.081" v="320" actId="2696"/>
        <pc:sldMkLst>
          <pc:docMk/>
          <pc:sldMk cId="2310354708" sldId="312"/>
        </pc:sldMkLst>
      </pc:sldChg>
      <pc:sldChg chg="del">
        <pc:chgData name="Andreas Aschauer" userId="5ea8dffe7c0a2ba5" providerId="LiveId" clId="{68DBA49B-C203-45AA-8D33-D7A1F62A6875}" dt="2018-11-26T19:26:02.288" v="407" actId="2696"/>
        <pc:sldMkLst>
          <pc:docMk/>
          <pc:sldMk cId="1595895061" sldId="313"/>
        </pc:sldMkLst>
      </pc:sldChg>
      <pc:sldChg chg="del">
        <pc:chgData name="Andreas Aschauer" userId="5ea8dffe7c0a2ba5" providerId="LiveId" clId="{68DBA49B-C203-45AA-8D33-D7A1F62A6875}" dt="2018-11-26T19:26:02.303" v="408" actId="2696"/>
        <pc:sldMkLst>
          <pc:docMk/>
          <pc:sldMk cId="2027483843" sldId="314"/>
        </pc:sldMkLst>
      </pc:sldChg>
      <pc:sldChg chg="del">
        <pc:chgData name="Andreas Aschauer" userId="5ea8dffe7c0a2ba5" providerId="LiveId" clId="{68DBA49B-C203-45AA-8D33-D7A1F62A6875}" dt="2018-11-26T19:26:02.303" v="410" actId="2696"/>
        <pc:sldMkLst>
          <pc:docMk/>
          <pc:sldMk cId="3840831179" sldId="315"/>
        </pc:sldMkLst>
      </pc:sldChg>
      <pc:sldChg chg="del">
        <pc:chgData name="Andreas Aschauer" userId="5ea8dffe7c0a2ba5" providerId="LiveId" clId="{68DBA49B-C203-45AA-8D33-D7A1F62A6875}" dt="2018-11-26T19:26:02.319" v="411" actId="2696"/>
        <pc:sldMkLst>
          <pc:docMk/>
          <pc:sldMk cId="3230672605" sldId="316"/>
        </pc:sldMkLst>
      </pc:sldChg>
      <pc:sldChg chg="del">
        <pc:chgData name="Andreas Aschauer" userId="5ea8dffe7c0a2ba5" providerId="LiveId" clId="{68DBA49B-C203-45AA-8D33-D7A1F62A6875}" dt="2018-11-26T19:26:02.319" v="412" actId="2696"/>
        <pc:sldMkLst>
          <pc:docMk/>
          <pc:sldMk cId="4279808996" sldId="317"/>
        </pc:sldMkLst>
      </pc:sldChg>
      <pc:sldChg chg="del">
        <pc:chgData name="Andreas Aschauer" userId="5ea8dffe7c0a2ba5" providerId="LiveId" clId="{68DBA49B-C203-45AA-8D33-D7A1F62A6875}" dt="2018-11-26T19:26:02.319" v="413" actId="2696"/>
        <pc:sldMkLst>
          <pc:docMk/>
          <pc:sldMk cId="351346698" sldId="318"/>
        </pc:sldMkLst>
      </pc:sldChg>
      <pc:sldChg chg="del">
        <pc:chgData name="Andreas Aschauer" userId="5ea8dffe7c0a2ba5" providerId="LiveId" clId="{68DBA49B-C203-45AA-8D33-D7A1F62A6875}" dt="2018-11-26T19:26:02.335" v="414" actId="2696"/>
        <pc:sldMkLst>
          <pc:docMk/>
          <pc:sldMk cId="2447164921" sldId="319"/>
        </pc:sldMkLst>
      </pc:sldChg>
      <pc:sldChg chg="del">
        <pc:chgData name="Andreas Aschauer" userId="5ea8dffe7c0a2ba5" providerId="LiveId" clId="{68DBA49B-C203-45AA-8D33-D7A1F62A6875}" dt="2018-11-26T19:25:45.291" v="396" actId="2696"/>
        <pc:sldMkLst>
          <pc:docMk/>
          <pc:sldMk cId="1699088419" sldId="320"/>
        </pc:sldMkLst>
      </pc:sldChg>
      <pc:sldChg chg="del">
        <pc:chgData name="Andreas Aschauer" userId="5ea8dffe7c0a2ba5" providerId="LiveId" clId="{68DBA49B-C203-45AA-8D33-D7A1F62A6875}" dt="2018-11-26T19:26:02.303" v="409" actId="2696"/>
        <pc:sldMkLst>
          <pc:docMk/>
          <pc:sldMk cId="1999124985" sldId="321"/>
        </pc:sldMkLst>
      </pc:sldChg>
      <pc:sldChg chg="del">
        <pc:chgData name="Andreas Aschauer" userId="5ea8dffe7c0a2ba5" providerId="LiveId" clId="{68DBA49B-C203-45AA-8D33-D7A1F62A6875}" dt="2018-11-26T19:25:51.322" v="401" actId="2696"/>
        <pc:sldMkLst>
          <pc:docMk/>
          <pc:sldMk cId="2577658236" sldId="322"/>
        </pc:sldMkLst>
      </pc:sldChg>
      <pc:sldChg chg="del">
        <pc:chgData name="Andreas Aschauer" userId="5ea8dffe7c0a2ba5" providerId="LiveId" clId="{68DBA49B-C203-45AA-8D33-D7A1F62A6875}" dt="2018-11-26T19:25:51.322" v="400" actId="2696"/>
        <pc:sldMkLst>
          <pc:docMk/>
          <pc:sldMk cId="3558685859" sldId="323"/>
        </pc:sldMkLst>
      </pc:sldChg>
      <pc:sldChg chg="del">
        <pc:chgData name="Andreas Aschauer" userId="5ea8dffe7c0a2ba5" providerId="LiveId" clId="{68DBA49B-C203-45AA-8D33-D7A1F62A6875}" dt="2018-11-26T19:25:51.322" v="402" actId="2696"/>
        <pc:sldMkLst>
          <pc:docMk/>
          <pc:sldMk cId="2916147892" sldId="324"/>
        </pc:sldMkLst>
      </pc:sldChg>
      <pc:sldChg chg="del">
        <pc:chgData name="Andreas Aschauer" userId="5ea8dffe7c0a2ba5" providerId="LiveId" clId="{68DBA49B-C203-45AA-8D33-D7A1F62A6875}" dt="2018-11-26T19:25:51.338" v="404" actId="2696"/>
        <pc:sldMkLst>
          <pc:docMk/>
          <pc:sldMk cId="636863385" sldId="325"/>
        </pc:sldMkLst>
      </pc:sldChg>
      <pc:sldChg chg="del">
        <pc:chgData name="Andreas Aschauer" userId="5ea8dffe7c0a2ba5" providerId="LiveId" clId="{68DBA49B-C203-45AA-8D33-D7A1F62A6875}" dt="2018-11-26T19:25:51.322" v="403" actId="2696"/>
        <pc:sldMkLst>
          <pc:docMk/>
          <pc:sldMk cId="956040250" sldId="326"/>
        </pc:sldMkLst>
      </pc:sldChg>
      <pc:sldChg chg="del">
        <pc:chgData name="Andreas Aschauer" userId="5ea8dffe7c0a2ba5" providerId="LiveId" clId="{68DBA49B-C203-45AA-8D33-D7A1F62A6875}" dt="2018-11-26T19:25:45.276" v="394" actId="2696"/>
        <pc:sldMkLst>
          <pc:docMk/>
          <pc:sldMk cId="1820882102" sldId="327"/>
        </pc:sldMkLst>
      </pc:sldChg>
      <pc:sldChg chg="del">
        <pc:chgData name="Andreas Aschauer" userId="5ea8dffe7c0a2ba5" providerId="LiveId" clId="{68DBA49B-C203-45AA-8D33-D7A1F62A6875}" dt="2018-11-26T19:25:45.276" v="395" actId="2696"/>
        <pc:sldMkLst>
          <pc:docMk/>
          <pc:sldMk cId="2887425834" sldId="328"/>
        </pc:sldMkLst>
      </pc:sldChg>
      <pc:sldChg chg="modSp">
        <pc:chgData name="Andreas Aschauer" userId="5ea8dffe7c0a2ba5" providerId="LiveId" clId="{68DBA49B-C203-45AA-8D33-D7A1F62A6875}" dt="2018-11-26T19:26:06.122" v="418" actId="20577"/>
        <pc:sldMkLst>
          <pc:docMk/>
          <pc:sldMk cId="843308248" sldId="329"/>
        </pc:sldMkLst>
        <pc:spChg chg="mod">
          <ac:chgData name="Andreas Aschauer" userId="5ea8dffe7c0a2ba5" providerId="LiveId" clId="{68DBA49B-C203-45AA-8D33-D7A1F62A6875}" dt="2018-11-26T19:26:06.122" v="418" actId="20577"/>
          <ac:spMkLst>
            <pc:docMk/>
            <pc:sldMk cId="843308248" sldId="329"/>
            <ac:spMk id="2" creationId="{B8B932D3-DE3C-41C4-B5AF-D9074BAEDBAB}"/>
          </ac:spMkLst>
        </pc:spChg>
      </pc:sldChg>
      <pc:sldChg chg="del">
        <pc:chgData name="Andreas Aschauer" userId="5ea8dffe7c0a2ba5" providerId="LiveId" clId="{68DBA49B-C203-45AA-8D33-D7A1F62A6875}" dt="2018-11-26T19:26:02.341" v="416" actId="2696"/>
        <pc:sldMkLst>
          <pc:docMk/>
          <pc:sldMk cId="782307480" sldId="330"/>
        </pc:sldMkLst>
      </pc:sldChg>
      <pc:sldChg chg="del">
        <pc:chgData name="Andreas Aschauer" userId="5ea8dffe7c0a2ba5" providerId="LiveId" clId="{68DBA49B-C203-45AA-8D33-D7A1F62A6875}" dt="2018-11-26T19:25:51.306" v="399" actId="2696"/>
        <pc:sldMkLst>
          <pc:docMk/>
          <pc:sldMk cId="2977509171" sldId="331"/>
        </pc:sldMkLst>
      </pc:sldChg>
      <pc:sldChg chg="del">
        <pc:chgData name="Andreas Aschauer" userId="5ea8dffe7c0a2ba5" providerId="LiveId" clId="{68DBA49B-C203-45AA-8D33-D7A1F62A6875}" dt="2018-11-26T19:26:02.288" v="406" actId="2696"/>
        <pc:sldMkLst>
          <pc:docMk/>
          <pc:sldMk cId="2958645681" sldId="332"/>
        </pc:sldMkLst>
      </pc:sldChg>
      <pc:sldChg chg="del">
        <pc:chgData name="Andreas Aschauer" userId="5ea8dffe7c0a2ba5" providerId="LiveId" clId="{68DBA49B-C203-45AA-8D33-D7A1F62A6875}" dt="2018-11-26T19:26:02.288" v="405" actId="2696"/>
        <pc:sldMkLst>
          <pc:docMk/>
          <pc:sldMk cId="4242961138" sldId="333"/>
        </pc:sldMkLst>
      </pc:sldChg>
      <pc:sldChg chg="modSp ord">
        <pc:chgData name="Andreas Aschauer" userId="5ea8dffe7c0a2ba5" providerId="LiveId" clId="{68DBA49B-C203-45AA-8D33-D7A1F62A6875}" dt="2018-11-26T19:01:24.980" v="123" actId="20577"/>
        <pc:sldMkLst>
          <pc:docMk/>
          <pc:sldMk cId="865862864" sldId="334"/>
        </pc:sldMkLst>
        <pc:spChg chg="mod">
          <ac:chgData name="Andreas Aschauer" userId="5ea8dffe7c0a2ba5" providerId="LiveId" clId="{68DBA49B-C203-45AA-8D33-D7A1F62A6875}" dt="2018-11-26T19:01:24.980" v="123" actId="20577"/>
          <ac:spMkLst>
            <pc:docMk/>
            <pc:sldMk cId="865862864" sldId="334"/>
            <ac:spMk id="2" creationId="{B8B932D3-DE3C-41C4-B5AF-D9074BAEDBAB}"/>
          </ac:spMkLst>
        </pc:spChg>
      </pc:sldChg>
      <pc:sldChg chg="modSp add">
        <pc:chgData name="Andreas Aschauer" userId="5ea8dffe7c0a2ba5" providerId="LiveId" clId="{68DBA49B-C203-45AA-8D33-D7A1F62A6875}" dt="2018-11-26T19:22:56.887" v="334" actId="20577"/>
        <pc:sldMkLst>
          <pc:docMk/>
          <pc:sldMk cId="3285328734" sldId="335"/>
        </pc:sldMkLst>
        <pc:spChg chg="mod">
          <ac:chgData name="Andreas Aschauer" userId="5ea8dffe7c0a2ba5" providerId="LiveId" clId="{68DBA49B-C203-45AA-8D33-D7A1F62A6875}" dt="2018-11-26T19:22:56.887" v="334" actId="20577"/>
          <ac:spMkLst>
            <pc:docMk/>
            <pc:sldMk cId="3285328734" sldId="335"/>
            <ac:spMk id="2" creationId="{B8B932D3-DE3C-41C4-B5AF-D9074BAEDBAB}"/>
          </ac:spMkLst>
        </pc:spChg>
      </pc:sldChg>
      <pc:sldChg chg="modSp add">
        <pc:chgData name="Andreas Aschauer" userId="5ea8dffe7c0a2ba5" providerId="LiveId" clId="{68DBA49B-C203-45AA-8D33-D7A1F62A6875}" dt="2018-11-26T19:05:35.738" v="140" actId="20577"/>
        <pc:sldMkLst>
          <pc:docMk/>
          <pc:sldMk cId="3672820854" sldId="336"/>
        </pc:sldMkLst>
        <pc:spChg chg="mod">
          <ac:chgData name="Andreas Aschauer" userId="5ea8dffe7c0a2ba5" providerId="LiveId" clId="{68DBA49B-C203-45AA-8D33-D7A1F62A6875}" dt="2018-11-26T19:05:35.738" v="140" actId="20577"/>
          <ac:spMkLst>
            <pc:docMk/>
            <pc:sldMk cId="3672820854" sldId="336"/>
            <ac:spMk id="2" creationId="{B8B932D3-DE3C-41C4-B5AF-D9074BAEDBAB}"/>
          </ac:spMkLst>
        </pc:spChg>
      </pc:sldChg>
      <pc:sldChg chg="addSp delSp modSp add">
        <pc:chgData name="Andreas Aschauer" userId="5ea8dffe7c0a2ba5" providerId="LiveId" clId="{68DBA49B-C203-45AA-8D33-D7A1F62A6875}" dt="2018-11-26T19:19:41.528" v="252" actId="20577"/>
        <pc:sldMkLst>
          <pc:docMk/>
          <pc:sldMk cId="1234780248" sldId="337"/>
        </pc:sldMkLst>
        <pc:spChg chg="mod">
          <ac:chgData name="Andreas Aschauer" userId="5ea8dffe7c0a2ba5" providerId="LiveId" clId="{68DBA49B-C203-45AA-8D33-D7A1F62A6875}" dt="2018-11-26T19:19:41.528" v="252" actId="20577"/>
          <ac:spMkLst>
            <pc:docMk/>
            <pc:sldMk cId="1234780248" sldId="337"/>
            <ac:spMk id="23" creationId="{BBCBF956-3119-4BEE-BAD1-53381A276636}"/>
          </ac:spMkLst>
        </pc:spChg>
        <pc:picChg chg="add mod">
          <ac:chgData name="Andreas Aschauer" userId="5ea8dffe7c0a2ba5" providerId="LiveId" clId="{68DBA49B-C203-45AA-8D33-D7A1F62A6875}" dt="2018-11-26T19:19:37.347" v="244" actId="14100"/>
          <ac:picMkLst>
            <pc:docMk/>
            <pc:sldMk cId="1234780248" sldId="337"/>
            <ac:picMk id="2" creationId="{53A4F965-A2EE-48DC-B985-D4569843A97F}"/>
          </ac:picMkLst>
        </pc:picChg>
        <pc:picChg chg="del">
          <ac:chgData name="Andreas Aschauer" userId="5ea8dffe7c0a2ba5" providerId="LiveId" clId="{68DBA49B-C203-45AA-8D33-D7A1F62A6875}" dt="2018-11-26T19:19:33.782" v="241" actId="478"/>
          <ac:picMkLst>
            <pc:docMk/>
            <pc:sldMk cId="1234780248" sldId="337"/>
            <ac:picMk id="3" creationId="{F143BD3B-702C-475E-964E-56287EE22D2D}"/>
          </ac:picMkLst>
        </pc:picChg>
      </pc:sldChg>
      <pc:sldChg chg="addSp delSp modSp add ord">
        <pc:chgData name="Andreas Aschauer" userId="5ea8dffe7c0a2ba5" providerId="LiveId" clId="{68DBA49B-C203-45AA-8D33-D7A1F62A6875}" dt="2018-11-26T19:21:02.079" v="288"/>
        <pc:sldMkLst>
          <pc:docMk/>
          <pc:sldMk cId="4290722315" sldId="338"/>
        </pc:sldMkLst>
        <pc:spChg chg="mod">
          <ac:chgData name="Andreas Aschauer" userId="5ea8dffe7c0a2ba5" providerId="LiveId" clId="{68DBA49B-C203-45AA-8D33-D7A1F62A6875}" dt="2018-11-26T19:20:58.453" v="287" actId="20577"/>
          <ac:spMkLst>
            <pc:docMk/>
            <pc:sldMk cId="4290722315" sldId="338"/>
            <ac:spMk id="23" creationId="{BBCBF956-3119-4BEE-BAD1-53381A276636}"/>
          </ac:spMkLst>
        </pc:spChg>
        <pc:picChg chg="add mod">
          <ac:chgData name="Andreas Aschauer" userId="5ea8dffe7c0a2ba5" providerId="LiveId" clId="{68DBA49B-C203-45AA-8D33-D7A1F62A6875}" dt="2018-11-26T19:20:49.557" v="257" actId="14100"/>
          <ac:picMkLst>
            <pc:docMk/>
            <pc:sldMk cId="4290722315" sldId="338"/>
            <ac:picMk id="2" creationId="{EF7D1D37-2896-481C-9DD5-35875B106B9B}"/>
          </ac:picMkLst>
        </pc:picChg>
        <pc:picChg chg="del">
          <ac:chgData name="Andreas Aschauer" userId="5ea8dffe7c0a2ba5" providerId="LiveId" clId="{68DBA49B-C203-45AA-8D33-D7A1F62A6875}" dt="2018-11-26T19:20:45.582" v="254" actId="478"/>
          <ac:picMkLst>
            <pc:docMk/>
            <pc:sldMk cId="4290722315" sldId="338"/>
            <ac:picMk id="3" creationId="{F143BD3B-702C-475E-964E-56287EE22D2D}"/>
          </ac:picMkLst>
        </pc:picChg>
      </pc:sldChg>
      <pc:sldChg chg="addSp delSp modSp add">
        <pc:chgData name="Andreas Aschauer" userId="5ea8dffe7c0a2ba5" providerId="LiveId" clId="{68DBA49B-C203-45AA-8D33-D7A1F62A6875}" dt="2018-11-26T19:22:21.938" v="319" actId="20577"/>
        <pc:sldMkLst>
          <pc:docMk/>
          <pc:sldMk cId="2194400570" sldId="339"/>
        </pc:sldMkLst>
        <pc:spChg chg="mod">
          <ac:chgData name="Andreas Aschauer" userId="5ea8dffe7c0a2ba5" providerId="LiveId" clId="{68DBA49B-C203-45AA-8D33-D7A1F62A6875}" dt="2018-11-26T19:22:21.938" v="319" actId="20577"/>
          <ac:spMkLst>
            <pc:docMk/>
            <pc:sldMk cId="2194400570" sldId="339"/>
            <ac:spMk id="23" creationId="{BBCBF956-3119-4BEE-BAD1-53381A276636}"/>
          </ac:spMkLst>
        </pc:spChg>
        <pc:picChg chg="del">
          <ac:chgData name="Andreas Aschauer" userId="5ea8dffe7c0a2ba5" providerId="LiveId" clId="{68DBA49B-C203-45AA-8D33-D7A1F62A6875}" dt="2018-11-26T19:22:12.269" v="290" actId="478"/>
          <ac:picMkLst>
            <pc:docMk/>
            <pc:sldMk cId="2194400570" sldId="339"/>
            <ac:picMk id="2" creationId="{EF7D1D37-2896-481C-9DD5-35875B106B9B}"/>
          </ac:picMkLst>
        </pc:picChg>
        <pc:picChg chg="add mod">
          <ac:chgData name="Andreas Aschauer" userId="5ea8dffe7c0a2ba5" providerId="LiveId" clId="{68DBA49B-C203-45AA-8D33-D7A1F62A6875}" dt="2018-11-26T19:22:16.486" v="294" actId="1076"/>
          <ac:picMkLst>
            <pc:docMk/>
            <pc:sldMk cId="2194400570" sldId="339"/>
            <ac:picMk id="3" creationId="{B67A4222-ED8E-4752-B7B2-F26EFCA6DC38}"/>
          </ac:picMkLst>
        </pc:picChg>
      </pc:sldChg>
      <pc:sldChg chg="modSp add">
        <pc:chgData name="Andreas Aschauer" userId="5ea8dffe7c0a2ba5" providerId="LiveId" clId="{68DBA49B-C203-45AA-8D33-D7A1F62A6875}" dt="2018-11-26T19:25:39.285" v="393" actId="20577"/>
        <pc:sldMkLst>
          <pc:docMk/>
          <pc:sldMk cId="3817161123" sldId="340"/>
        </pc:sldMkLst>
        <pc:spChg chg="mod">
          <ac:chgData name="Andreas Aschauer" userId="5ea8dffe7c0a2ba5" providerId="LiveId" clId="{68DBA49B-C203-45AA-8D33-D7A1F62A6875}" dt="2018-11-26T19:25:39.285" v="393" actId="20577"/>
          <ac:spMkLst>
            <pc:docMk/>
            <pc:sldMk cId="3817161123" sldId="340"/>
            <ac:spMk id="2" creationId="{B8B932D3-DE3C-41C4-B5AF-D9074BAEDBAB}"/>
          </ac:spMkLst>
        </pc:spChg>
      </pc:sldChg>
    </pc:docChg>
  </pc:docChgLst>
  <pc:docChgLst>
    <pc:chgData userId="5ea8dffe7c0a2ba5" providerId="LiveId" clId="{545246B8-89D2-4B3A-BC85-93AE1B3DFB5A}"/>
    <pc:docChg chg="undo custSel addSld delSld modSld sldOrd">
      <pc:chgData name="" userId="5ea8dffe7c0a2ba5" providerId="LiveId" clId="{545246B8-89D2-4B3A-BC85-93AE1B3DFB5A}" dt="2018-11-23T14:23:57.745" v="2458" actId="1076"/>
      <pc:docMkLst>
        <pc:docMk/>
      </pc:docMkLst>
      <pc:sldChg chg="modSp">
        <pc:chgData name="" userId="5ea8dffe7c0a2ba5" providerId="LiveId" clId="{545246B8-89D2-4B3A-BC85-93AE1B3DFB5A}" dt="2018-11-23T07:56:58.671" v="25" actId="20577"/>
        <pc:sldMkLst>
          <pc:docMk/>
          <pc:sldMk cId="1627738205" sldId="256"/>
        </pc:sldMkLst>
        <pc:spChg chg="mod">
          <ac:chgData name="" userId="5ea8dffe7c0a2ba5" providerId="LiveId" clId="{545246B8-89D2-4B3A-BC85-93AE1B3DFB5A}" dt="2018-11-23T07:56:58.671" v="25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" userId="5ea8dffe7c0a2ba5" providerId="LiveId" clId="{545246B8-89D2-4B3A-BC85-93AE1B3DFB5A}" dt="2018-11-23T07:58:43.973" v="194" actId="20577"/>
        <pc:sldMkLst>
          <pc:docMk/>
          <pc:sldMk cId="1194914966" sldId="265"/>
        </pc:sldMkLst>
        <pc:graphicFrameChg chg="mod">
          <ac:chgData name="" userId="5ea8dffe7c0a2ba5" providerId="LiveId" clId="{545246B8-89D2-4B3A-BC85-93AE1B3DFB5A}" dt="2018-11-23T07:58:43.973" v="194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addSp delSp modSp modNotesTx">
        <pc:chgData name="" userId="5ea8dffe7c0a2ba5" providerId="LiveId" clId="{545246B8-89D2-4B3A-BC85-93AE1B3DFB5A}" dt="2018-11-23T08:22:08.157" v="768" actId="20577"/>
        <pc:sldMkLst>
          <pc:docMk/>
          <pc:sldMk cId="3014922355" sldId="267"/>
        </pc:sldMkLst>
        <pc:spChg chg="del">
          <ac:chgData name="" userId="5ea8dffe7c0a2ba5" providerId="LiveId" clId="{545246B8-89D2-4B3A-BC85-93AE1B3DFB5A}" dt="2018-11-23T08:07:39.398" v="238" actId="478"/>
          <ac:spMkLst>
            <pc:docMk/>
            <pc:sldMk cId="3014922355" sldId="267"/>
            <ac:spMk id="10" creationId="{6B65BEB1-19BE-4AC5-B058-95E4DB666A85}"/>
          </ac:spMkLst>
        </pc:spChg>
        <pc:spChg chg="del">
          <ac:chgData name="" userId="5ea8dffe7c0a2ba5" providerId="LiveId" clId="{545246B8-89D2-4B3A-BC85-93AE1B3DFB5A}" dt="2018-11-23T08:07:39.398" v="238" actId="478"/>
          <ac:spMkLst>
            <pc:docMk/>
            <pc:sldMk cId="3014922355" sldId="267"/>
            <ac:spMk id="11" creationId="{511339F8-7E43-40C8-9AC3-D81906597AC8}"/>
          </ac:spMkLst>
        </pc:spChg>
        <pc:spChg chg="mod">
          <ac:chgData name="" userId="5ea8dffe7c0a2ba5" providerId="LiveId" clId="{545246B8-89D2-4B3A-BC85-93AE1B3DFB5A}" dt="2018-11-23T08:08:01.363" v="249" actId="20577"/>
          <ac:spMkLst>
            <pc:docMk/>
            <pc:sldMk cId="3014922355" sldId="267"/>
            <ac:spMk id="23" creationId="{BBCBF956-3119-4BEE-BAD1-53381A276636}"/>
          </ac:spMkLst>
        </pc:spChg>
        <pc:graphicFrameChg chg="add mod modGraphic">
          <ac:chgData name="" userId="5ea8dffe7c0a2ba5" providerId="LiveId" clId="{545246B8-89D2-4B3A-BC85-93AE1B3DFB5A}" dt="2018-11-23T08:22:08.157" v="768" actId="20577"/>
          <ac:graphicFrameMkLst>
            <pc:docMk/>
            <pc:sldMk cId="3014922355" sldId="267"/>
            <ac:graphicFrameMk id="5" creationId="{7E042136-4A1B-4A76-9579-C7F8A172AD33}"/>
          </ac:graphicFrameMkLst>
        </pc:graphicFrameChg>
        <pc:picChg chg="del">
          <ac:chgData name="" userId="5ea8dffe7c0a2ba5" providerId="LiveId" clId="{545246B8-89D2-4B3A-BC85-93AE1B3DFB5A}" dt="2018-11-23T08:07:39.398" v="238" actId="478"/>
          <ac:picMkLst>
            <pc:docMk/>
            <pc:sldMk cId="3014922355" sldId="267"/>
            <ac:picMk id="2" creationId="{2442439A-7E41-4631-8036-927F3B19DB92}"/>
          </ac:picMkLst>
        </pc:picChg>
        <pc:picChg chg="del">
          <ac:chgData name="" userId="5ea8dffe7c0a2ba5" providerId="LiveId" clId="{545246B8-89D2-4B3A-BC85-93AE1B3DFB5A}" dt="2018-11-23T08:07:39.398" v="238" actId="478"/>
          <ac:picMkLst>
            <pc:docMk/>
            <pc:sldMk cId="3014922355" sldId="267"/>
            <ac:picMk id="3" creationId="{B398F59C-4502-4E2E-A9CE-FDA9DCC7F74D}"/>
          </ac:picMkLst>
        </pc:picChg>
      </pc:sldChg>
      <pc:sldChg chg="modSp">
        <pc:chgData name="" userId="5ea8dffe7c0a2ba5" providerId="LiveId" clId="{545246B8-89D2-4B3A-BC85-93AE1B3DFB5A}" dt="2018-11-23T09:58:23.792" v="1806" actId="20577"/>
        <pc:sldMkLst>
          <pc:docMk/>
          <pc:sldMk cId="1030816435" sldId="270"/>
        </pc:sldMkLst>
        <pc:spChg chg="mod">
          <ac:chgData name="" userId="5ea8dffe7c0a2ba5" providerId="LiveId" clId="{545246B8-89D2-4B3A-BC85-93AE1B3DFB5A}" dt="2018-11-23T09:58:23.792" v="1806" actId="20577"/>
          <ac:spMkLst>
            <pc:docMk/>
            <pc:sldMk cId="1030816435" sldId="270"/>
            <ac:spMk id="2" creationId="{00000000-0000-0000-0000-000000000000}"/>
          </ac:spMkLst>
        </pc:spChg>
      </pc:sldChg>
      <pc:sldChg chg="addSp delSp modSp">
        <pc:chgData name="" userId="5ea8dffe7c0a2ba5" providerId="LiveId" clId="{545246B8-89D2-4B3A-BC85-93AE1B3DFB5A}" dt="2018-11-23T07:59:47.765" v="237" actId="1076"/>
        <pc:sldMkLst>
          <pc:docMk/>
          <pc:sldMk cId="2697759843" sldId="271"/>
        </pc:sldMkLst>
        <pc:spChg chg="mod">
          <ac:chgData name="" userId="5ea8dffe7c0a2ba5" providerId="LiveId" clId="{545246B8-89D2-4B3A-BC85-93AE1B3DFB5A}" dt="2018-11-23T07:59:31.168" v="231" actId="20577"/>
          <ac:spMkLst>
            <pc:docMk/>
            <pc:sldMk cId="2697759843" sldId="271"/>
            <ac:spMk id="23" creationId="{BBCBF956-3119-4BEE-BAD1-53381A276636}"/>
          </ac:spMkLst>
        </pc:spChg>
        <pc:picChg chg="add mod">
          <ac:chgData name="" userId="5ea8dffe7c0a2ba5" providerId="LiveId" clId="{545246B8-89D2-4B3A-BC85-93AE1B3DFB5A}" dt="2018-11-23T07:59:47.765" v="237" actId="1076"/>
          <ac:picMkLst>
            <pc:docMk/>
            <pc:sldMk cId="2697759843" sldId="271"/>
            <ac:picMk id="2" creationId="{22DCCDF2-C331-415C-A7EE-B3D93B90863C}"/>
          </ac:picMkLst>
        </pc:picChg>
        <pc:picChg chg="del">
          <ac:chgData name="" userId="5ea8dffe7c0a2ba5" providerId="LiveId" clId="{545246B8-89D2-4B3A-BC85-93AE1B3DFB5A}" dt="2018-11-23T07:59:32.942" v="232" actId="478"/>
          <ac:picMkLst>
            <pc:docMk/>
            <pc:sldMk cId="2697759843" sldId="271"/>
            <ac:picMk id="7" creationId="{FD5A15D9-808C-4250-82B0-501D60112011}"/>
          </ac:picMkLst>
        </pc:picChg>
      </pc:sldChg>
      <pc:sldChg chg="modSp ord">
        <pc:chgData name="" userId="5ea8dffe7c0a2ba5" providerId="LiveId" clId="{545246B8-89D2-4B3A-BC85-93AE1B3DFB5A}" dt="2018-11-23T09:19:29.930" v="1616" actId="20577"/>
        <pc:sldMkLst>
          <pc:docMk/>
          <pc:sldMk cId="723995875" sldId="272"/>
        </pc:sldMkLst>
        <pc:spChg chg="mod">
          <ac:chgData name="" userId="5ea8dffe7c0a2ba5" providerId="LiveId" clId="{545246B8-89D2-4B3A-BC85-93AE1B3DFB5A}" dt="2018-11-23T09:19:29.930" v="1616" actId="20577"/>
          <ac:spMkLst>
            <pc:docMk/>
            <pc:sldMk cId="723995875" sldId="272"/>
            <ac:spMk id="2" creationId="{00000000-0000-0000-0000-000000000000}"/>
          </ac:spMkLst>
        </pc:spChg>
      </pc:sldChg>
      <pc:sldChg chg="modSp ord modNotesTx">
        <pc:chgData name="" userId="5ea8dffe7c0a2ba5" providerId="LiveId" clId="{545246B8-89D2-4B3A-BC85-93AE1B3DFB5A}" dt="2018-11-23T09:09:09.269" v="1444" actId="20577"/>
        <pc:sldMkLst>
          <pc:docMk/>
          <pc:sldMk cId="3119761405" sldId="273"/>
        </pc:sldMkLst>
        <pc:spChg chg="mod">
          <ac:chgData name="" userId="5ea8dffe7c0a2ba5" providerId="LiveId" clId="{545246B8-89D2-4B3A-BC85-93AE1B3DFB5A}" dt="2018-11-23T09:09:09.269" v="1444" actId="20577"/>
          <ac:spMkLst>
            <pc:docMk/>
            <pc:sldMk cId="3119761405" sldId="273"/>
            <ac:spMk id="2" creationId="{B8B932D3-DE3C-41C4-B5AF-D9074BAEDBAB}"/>
          </ac:spMkLst>
        </pc:spChg>
      </pc:sldChg>
      <pc:sldChg chg="del">
        <pc:chgData name="" userId="5ea8dffe7c0a2ba5" providerId="LiveId" clId="{545246B8-89D2-4B3A-BC85-93AE1B3DFB5A}" dt="2018-11-23T08:22:48.816" v="770" actId="2696"/>
        <pc:sldMkLst>
          <pc:docMk/>
          <pc:sldMk cId="1299739558" sldId="274"/>
        </pc:sldMkLst>
      </pc:sldChg>
      <pc:sldChg chg="del">
        <pc:chgData name="" userId="5ea8dffe7c0a2ba5" providerId="LiveId" clId="{545246B8-89D2-4B3A-BC85-93AE1B3DFB5A}" dt="2018-11-23T08:22:48.832" v="771" actId="2696"/>
        <pc:sldMkLst>
          <pc:docMk/>
          <pc:sldMk cId="4289949341" sldId="275"/>
        </pc:sldMkLst>
      </pc:sldChg>
      <pc:sldChg chg="del">
        <pc:chgData name="" userId="5ea8dffe7c0a2ba5" providerId="LiveId" clId="{545246B8-89D2-4B3A-BC85-93AE1B3DFB5A}" dt="2018-11-23T08:22:48.816" v="769" actId="2696"/>
        <pc:sldMkLst>
          <pc:docMk/>
          <pc:sldMk cId="2512903274" sldId="276"/>
        </pc:sldMkLst>
      </pc:sldChg>
      <pc:sldChg chg="modSp ord">
        <pc:chgData name="" userId="5ea8dffe7c0a2ba5" providerId="LiveId" clId="{545246B8-89D2-4B3A-BC85-93AE1B3DFB5A}" dt="2018-11-23T10:24:42.622" v="1938" actId="1076"/>
        <pc:sldMkLst>
          <pc:docMk/>
          <pc:sldMk cId="469805617" sldId="277"/>
        </pc:sldMkLst>
        <pc:spChg chg="mod">
          <ac:chgData name="" userId="5ea8dffe7c0a2ba5" providerId="LiveId" clId="{545246B8-89D2-4B3A-BC85-93AE1B3DFB5A}" dt="2018-11-23T10:21:15.232" v="1921" actId="20577"/>
          <ac:spMkLst>
            <pc:docMk/>
            <pc:sldMk cId="469805617" sldId="277"/>
            <ac:spMk id="2" creationId="{00000000-0000-0000-0000-000000000000}"/>
          </ac:spMkLst>
        </pc:spChg>
      </pc:sldChg>
      <pc:sldChg chg="addSp delSp modSp add">
        <pc:chgData name="" userId="5ea8dffe7c0a2ba5" providerId="LiveId" clId="{545246B8-89D2-4B3A-BC85-93AE1B3DFB5A}" dt="2018-11-23T08:18:12.299" v="449" actId="20577"/>
        <pc:sldMkLst>
          <pc:docMk/>
          <pc:sldMk cId="4096595045" sldId="278"/>
        </pc:sldMkLst>
        <pc:spChg chg="mod">
          <ac:chgData name="" userId="5ea8dffe7c0a2ba5" providerId="LiveId" clId="{545246B8-89D2-4B3A-BC85-93AE1B3DFB5A}" dt="2018-11-23T08:18:12.299" v="449" actId="20577"/>
          <ac:spMkLst>
            <pc:docMk/>
            <pc:sldMk cId="4096595045" sldId="278"/>
            <ac:spMk id="23" creationId="{BBCBF956-3119-4BEE-BAD1-53381A276636}"/>
          </ac:spMkLst>
        </pc:spChg>
        <pc:picChg chg="del">
          <ac:chgData name="" userId="5ea8dffe7c0a2ba5" providerId="LiveId" clId="{545246B8-89D2-4B3A-BC85-93AE1B3DFB5A}" dt="2018-11-23T08:17:53.065" v="421" actId="478"/>
          <ac:picMkLst>
            <pc:docMk/>
            <pc:sldMk cId="4096595045" sldId="278"/>
            <ac:picMk id="2" creationId="{22DCCDF2-C331-415C-A7EE-B3D93B90863C}"/>
          </ac:picMkLst>
        </pc:picChg>
        <pc:picChg chg="add mod">
          <ac:chgData name="" userId="5ea8dffe7c0a2ba5" providerId="LiveId" clId="{545246B8-89D2-4B3A-BC85-93AE1B3DFB5A}" dt="2018-11-23T08:18:02.738" v="427" actId="1076"/>
          <ac:picMkLst>
            <pc:docMk/>
            <pc:sldMk cId="4096595045" sldId="278"/>
            <ac:picMk id="3" creationId="{5753FF11-81FA-4A99-98A9-A029C251C9E2}"/>
          </ac:picMkLst>
        </pc:picChg>
      </pc:sldChg>
      <pc:sldChg chg="modSp add del">
        <pc:chgData name="" userId="5ea8dffe7c0a2ba5" providerId="LiveId" clId="{545246B8-89D2-4B3A-BC85-93AE1B3DFB5A}" dt="2018-11-23T08:30:36.292" v="1105" actId="2696"/>
        <pc:sldMkLst>
          <pc:docMk/>
          <pc:sldMk cId="3899628992" sldId="279"/>
        </pc:sldMkLst>
        <pc:spChg chg="mod">
          <ac:chgData name="" userId="5ea8dffe7c0a2ba5" providerId="LiveId" clId="{545246B8-89D2-4B3A-BC85-93AE1B3DFB5A}" dt="2018-11-23T08:23:56.554" v="790" actId="20577"/>
          <ac:spMkLst>
            <pc:docMk/>
            <pc:sldMk cId="3899628992" sldId="279"/>
            <ac:spMk id="23" creationId="{BBCBF956-3119-4BEE-BAD1-53381A276636}"/>
          </ac:spMkLst>
        </pc:spChg>
        <pc:graphicFrameChg chg="mod modGraphic">
          <ac:chgData name="" userId="5ea8dffe7c0a2ba5" providerId="LiveId" clId="{545246B8-89D2-4B3A-BC85-93AE1B3DFB5A}" dt="2018-11-23T08:25:56.401" v="1071" actId="2164"/>
          <ac:graphicFrameMkLst>
            <pc:docMk/>
            <pc:sldMk cId="3899628992" sldId="279"/>
            <ac:graphicFrameMk id="5" creationId="{7E042136-4A1B-4A76-9579-C7F8A172AD33}"/>
          </ac:graphicFrameMkLst>
        </pc:graphicFrameChg>
      </pc:sldChg>
      <pc:sldChg chg="addSp delSp modSp add ord modNotesTx">
        <pc:chgData name="" userId="5ea8dffe7c0a2ba5" providerId="LiveId" clId="{545246B8-89D2-4B3A-BC85-93AE1B3DFB5A}" dt="2018-11-23T08:31:26.729" v="1172" actId="20577"/>
        <pc:sldMkLst>
          <pc:docMk/>
          <pc:sldMk cId="3708412291" sldId="280"/>
        </pc:sldMkLst>
        <pc:spChg chg="mod">
          <ac:chgData name="" userId="5ea8dffe7c0a2ba5" providerId="LiveId" clId="{545246B8-89D2-4B3A-BC85-93AE1B3DFB5A}" dt="2018-11-23T08:30:11.705" v="1100" actId="20577"/>
          <ac:spMkLst>
            <pc:docMk/>
            <pc:sldMk cId="3708412291" sldId="280"/>
            <ac:spMk id="23" creationId="{BBCBF956-3119-4BEE-BAD1-53381A276636}"/>
          </ac:spMkLst>
        </pc:spChg>
        <pc:graphicFrameChg chg="del">
          <ac:chgData name="" userId="5ea8dffe7c0a2ba5" providerId="LiveId" clId="{545246B8-89D2-4B3A-BC85-93AE1B3DFB5A}" dt="2018-11-23T08:30:14.357" v="1101" actId="478"/>
          <ac:graphicFrameMkLst>
            <pc:docMk/>
            <pc:sldMk cId="3708412291" sldId="280"/>
            <ac:graphicFrameMk id="5" creationId="{7E042136-4A1B-4A76-9579-C7F8A172AD33}"/>
          </ac:graphicFrameMkLst>
        </pc:graphicFrameChg>
        <pc:picChg chg="add mod">
          <ac:chgData name="" userId="5ea8dffe7c0a2ba5" providerId="LiveId" clId="{545246B8-89D2-4B3A-BC85-93AE1B3DFB5A}" dt="2018-11-23T08:30:19.919" v="1104" actId="14100"/>
          <ac:picMkLst>
            <pc:docMk/>
            <pc:sldMk cId="3708412291" sldId="280"/>
            <ac:picMk id="2" creationId="{522965D5-7036-4608-9A1F-B078F8D65F9E}"/>
          </ac:picMkLst>
        </pc:picChg>
      </pc:sldChg>
      <pc:sldChg chg="addSp delSp modSp add">
        <pc:chgData name="" userId="5ea8dffe7c0a2ba5" providerId="LiveId" clId="{545246B8-89D2-4B3A-BC85-93AE1B3DFB5A}" dt="2018-11-23T08:49:07.371" v="1262" actId="1076"/>
        <pc:sldMkLst>
          <pc:docMk/>
          <pc:sldMk cId="3302240908" sldId="281"/>
        </pc:sldMkLst>
        <pc:picChg chg="del">
          <ac:chgData name="" userId="5ea8dffe7c0a2ba5" providerId="LiveId" clId="{545246B8-89D2-4B3A-BC85-93AE1B3DFB5A}" dt="2018-11-23T08:48:56.947" v="1257" actId="478"/>
          <ac:picMkLst>
            <pc:docMk/>
            <pc:sldMk cId="3302240908" sldId="281"/>
            <ac:picMk id="2" creationId="{522965D5-7036-4608-9A1F-B078F8D65F9E}"/>
          </ac:picMkLst>
        </pc:picChg>
        <pc:picChg chg="add mod">
          <ac:chgData name="" userId="5ea8dffe7c0a2ba5" providerId="LiveId" clId="{545246B8-89D2-4B3A-BC85-93AE1B3DFB5A}" dt="2018-11-23T08:49:07.371" v="1262" actId="1076"/>
          <ac:picMkLst>
            <pc:docMk/>
            <pc:sldMk cId="3302240908" sldId="281"/>
            <ac:picMk id="3" creationId="{4C5EAEAB-095C-429E-BC1D-45ED3268751B}"/>
          </ac:picMkLst>
        </pc:picChg>
      </pc:sldChg>
      <pc:sldChg chg="addSp delSp modSp add ord">
        <pc:chgData name="" userId="5ea8dffe7c0a2ba5" providerId="LiveId" clId="{545246B8-89D2-4B3A-BC85-93AE1B3DFB5A}" dt="2018-11-23T08:52:21.642" v="1416" actId="1076"/>
        <pc:sldMkLst>
          <pc:docMk/>
          <pc:sldMk cId="2521662817" sldId="282"/>
        </pc:sldMkLst>
        <pc:spChg chg="add mod">
          <ac:chgData name="" userId="5ea8dffe7c0a2ba5" providerId="LiveId" clId="{545246B8-89D2-4B3A-BC85-93AE1B3DFB5A}" dt="2018-11-23T08:52:21.642" v="1416" actId="1076"/>
          <ac:spMkLst>
            <pc:docMk/>
            <pc:sldMk cId="2521662817" sldId="282"/>
            <ac:spMk id="7" creationId="{048E97DD-3735-4313-9CAD-E5ED2D4B4D4D}"/>
          </ac:spMkLst>
        </pc:spChg>
        <pc:spChg chg="mod">
          <ac:chgData name="" userId="5ea8dffe7c0a2ba5" providerId="LiveId" clId="{545246B8-89D2-4B3A-BC85-93AE1B3DFB5A}" dt="2018-11-23T08:51:26.235" v="1271" actId="20577"/>
          <ac:spMkLst>
            <pc:docMk/>
            <pc:sldMk cId="2521662817" sldId="282"/>
            <ac:spMk id="23" creationId="{BBCBF956-3119-4BEE-BAD1-53381A276636}"/>
          </ac:spMkLst>
        </pc:spChg>
        <pc:picChg chg="del">
          <ac:chgData name="" userId="5ea8dffe7c0a2ba5" providerId="LiveId" clId="{545246B8-89D2-4B3A-BC85-93AE1B3DFB5A}" dt="2018-11-23T08:51:28.089" v="1272" actId="478"/>
          <ac:picMkLst>
            <pc:docMk/>
            <pc:sldMk cId="2521662817" sldId="282"/>
            <ac:picMk id="2" creationId="{522965D5-7036-4608-9A1F-B078F8D65F9E}"/>
          </ac:picMkLst>
        </pc:picChg>
      </pc:sldChg>
      <pc:sldChg chg="delSp add del setBg delDesignElem">
        <pc:chgData name="" userId="5ea8dffe7c0a2ba5" providerId="LiveId" clId="{545246B8-89D2-4B3A-BC85-93AE1B3DFB5A}" dt="2018-11-23T09:10:37.069" v="1448" actId="2696"/>
        <pc:sldMkLst>
          <pc:docMk/>
          <pc:sldMk cId="1930143665" sldId="283"/>
        </pc:sldMkLst>
        <pc:spChg chg="del">
          <ac:chgData name="" userId="5ea8dffe7c0a2ba5" providerId="LiveId" clId="{545246B8-89D2-4B3A-BC85-93AE1B3DFB5A}" dt="2018-11-23T09:10:29.214" v="1446" actId="2696"/>
          <ac:spMkLst>
            <pc:docMk/>
            <pc:sldMk cId="1930143665" sldId="283"/>
            <ac:spMk id="31" creationId="{D4771268-CB57-404A-9271-370EB28F6090}"/>
          </ac:spMkLst>
        </pc:spChg>
      </pc:sldChg>
      <pc:sldChg chg="addSp delSp modSp add">
        <pc:chgData name="" userId="5ea8dffe7c0a2ba5" providerId="LiveId" clId="{545246B8-89D2-4B3A-BC85-93AE1B3DFB5A}" dt="2018-11-23T09:11:49.221" v="1507" actId="1076"/>
        <pc:sldMkLst>
          <pc:docMk/>
          <pc:sldMk cId="1518289820" sldId="284"/>
        </pc:sldMkLst>
        <pc:spChg chg="del">
          <ac:chgData name="" userId="5ea8dffe7c0a2ba5" providerId="LiveId" clId="{545246B8-89D2-4B3A-BC85-93AE1B3DFB5A}" dt="2018-11-23T09:10:49.831" v="1470" actId="478"/>
          <ac:spMkLst>
            <pc:docMk/>
            <pc:sldMk cId="1518289820" sldId="284"/>
            <ac:spMk id="7" creationId="{048E97DD-3735-4313-9CAD-E5ED2D4B4D4D}"/>
          </ac:spMkLst>
        </pc:spChg>
        <pc:spChg chg="add mod">
          <ac:chgData name="" userId="5ea8dffe7c0a2ba5" providerId="LiveId" clId="{545246B8-89D2-4B3A-BC85-93AE1B3DFB5A}" dt="2018-11-23T09:11:49.221" v="1507" actId="1076"/>
          <ac:spMkLst>
            <pc:docMk/>
            <pc:sldMk cId="1518289820" sldId="284"/>
            <ac:spMk id="9" creationId="{B0BF819F-13B3-4C6E-9AC2-A472C372CB89}"/>
          </ac:spMkLst>
        </pc:spChg>
        <pc:spChg chg="mod">
          <ac:chgData name="" userId="5ea8dffe7c0a2ba5" providerId="LiveId" clId="{545246B8-89D2-4B3A-BC85-93AE1B3DFB5A}" dt="2018-11-23T09:10:44.466" v="1469" actId="20577"/>
          <ac:spMkLst>
            <pc:docMk/>
            <pc:sldMk cId="1518289820" sldId="284"/>
            <ac:spMk id="23" creationId="{BBCBF956-3119-4BEE-BAD1-53381A276636}"/>
          </ac:spMkLst>
        </pc:spChg>
        <pc:picChg chg="add mod">
          <ac:chgData name="" userId="5ea8dffe7c0a2ba5" providerId="LiveId" clId="{545246B8-89D2-4B3A-BC85-93AE1B3DFB5A}" dt="2018-11-23T09:11:46.890" v="1506" actId="1076"/>
          <ac:picMkLst>
            <pc:docMk/>
            <pc:sldMk cId="1518289820" sldId="284"/>
            <ac:picMk id="2" creationId="{4B8C5095-BFB5-4A5D-BC63-E45B413339CE}"/>
          </ac:picMkLst>
        </pc:picChg>
        <pc:picChg chg="add mod">
          <ac:chgData name="" userId="5ea8dffe7c0a2ba5" providerId="LiveId" clId="{545246B8-89D2-4B3A-BC85-93AE1B3DFB5A}" dt="2018-11-23T09:11:27.099" v="1476" actId="1076"/>
          <ac:picMkLst>
            <pc:docMk/>
            <pc:sldMk cId="1518289820" sldId="284"/>
            <ac:picMk id="3" creationId="{CB910C9C-8756-40F2-BB08-6D3E105C9B72}"/>
          </ac:picMkLst>
        </pc:picChg>
      </pc:sldChg>
      <pc:sldChg chg="addSp delSp modSp add ord modNotesTx">
        <pc:chgData name="" userId="5ea8dffe7c0a2ba5" providerId="LiveId" clId="{545246B8-89D2-4B3A-BC85-93AE1B3DFB5A}" dt="2018-11-23T09:16:15.569" v="1561" actId="20577"/>
        <pc:sldMkLst>
          <pc:docMk/>
          <pc:sldMk cId="2903860469" sldId="285"/>
        </pc:sldMkLst>
        <pc:spChg chg="del">
          <ac:chgData name="" userId="5ea8dffe7c0a2ba5" providerId="LiveId" clId="{545246B8-89D2-4B3A-BC85-93AE1B3DFB5A}" dt="2018-11-23T09:15:58.326" v="1527" actId="478"/>
          <ac:spMkLst>
            <pc:docMk/>
            <pc:sldMk cId="2903860469" sldId="285"/>
            <ac:spMk id="9" creationId="{B0BF819F-13B3-4C6E-9AC2-A472C372CB89}"/>
          </ac:spMkLst>
        </pc:spChg>
        <pc:spChg chg="mod">
          <ac:chgData name="" userId="5ea8dffe7c0a2ba5" providerId="LiveId" clId="{545246B8-89D2-4B3A-BC85-93AE1B3DFB5A}" dt="2018-11-23T09:15:55.154" v="1526" actId="20577"/>
          <ac:spMkLst>
            <pc:docMk/>
            <pc:sldMk cId="2903860469" sldId="285"/>
            <ac:spMk id="23" creationId="{BBCBF956-3119-4BEE-BAD1-53381A276636}"/>
          </ac:spMkLst>
        </pc:spChg>
        <pc:picChg chg="del">
          <ac:chgData name="" userId="5ea8dffe7c0a2ba5" providerId="LiveId" clId="{545246B8-89D2-4B3A-BC85-93AE1B3DFB5A}" dt="2018-11-23T09:15:58.326" v="1527" actId="478"/>
          <ac:picMkLst>
            <pc:docMk/>
            <pc:sldMk cId="2903860469" sldId="285"/>
            <ac:picMk id="2" creationId="{4B8C5095-BFB5-4A5D-BC63-E45B413339CE}"/>
          </ac:picMkLst>
        </pc:picChg>
        <pc:picChg chg="del">
          <ac:chgData name="" userId="5ea8dffe7c0a2ba5" providerId="LiveId" clId="{545246B8-89D2-4B3A-BC85-93AE1B3DFB5A}" dt="2018-11-23T09:15:58.326" v="1527" actId="478"/>
          <ac:picMkLst>
            <pc:docMk/>
            <pc:sldMk cId="2903860469" sldId="285"/>
            <ac:picMk id="3" creationId="{CB910C9C-8756-40F2-BB08-6D3E105C9B72}"/>
          </ac:picMkLst>
        </pc:picChg>
        <pc:picChg chg="add mod">
          <ac:chgData name="" userId="5ea8dffe7c0a2ba5" providerId="LiveId" clId="{545246B8-89D2-4B3A-BC85-93AE1B3DFB5A}" dt="2018-11-23T09:16:02.552" v="1531" actId="1076"/>
          <ac:picMkLst>
            <pc:docMk/>
            <pc:sldMk cId="2903860469" sldId="285"/>
            <ac:picMk id="5" creationId="{104A8E5D-630C-47F3-A8EC-9B33BF636BE3}"/>
          </ac:picMkLst>
        </pc:picChg>
      </pc:sldChg>
      <pc:sldChg chg="addSp delSp modSp add ord">
        <pc:chgData name="" userId="5ea8dffe7c0a2ba5" providerId="LiveId" clId="{545246B8-89D2-4B3A-BC85-93AE1B3DFB5A}" dt="2018-11-23T09:52:37.316" v="1778" actId="14100"/>
        <pc:sldMkLst>
          <pc:docMk/>
          <pc:sldMk cId="696485063" sldId="286"/>
        </pc:sldMkLst>
        <pc:spChg chg="add del mod">
          <ac:chgData name="" userId="5ea8dffe7c0a2ba5" providerId="LiveId" clId="{545246B8-89D2-4B3A-BC85-93AE1B3DFB5A}" dt="2018-11-23T09:52:00.092" v="1767" actId="14100"/>
          <ac:spMkLst>
            <pc:docMk/>
            <pc:sldMk cId="696485063" sldId="286"/>
            <ac:spMk id="3" creationId="{F7915CE6-8D11-45EF-B8B4-12D8AF6CAFD4}"/>
          </ac:spMkLst>
        </pc:spChg>
        <pc:spChg chg="del">
          <ac:chgData name="" userId="5ea8dffe7c0a2ba5" providerId="LiveId" clId="{545246B8-89D2-4B3A-BC85-93AE1B3DFB5A}" dt="2018-11-23T09:52:24.561" v="1774" actId="478"/>
          <ac:spMkLst>
            <pc:docMk/>
            <pc:sldMk cId="696485063" sldId="286"/>
            <ac:spMk id="4" creationId="{8A63A9E8-AF00-4060-9462-19D46C755078}"/>
          </ac:spMkLst>
        </pc:spChg>
        <pc:spChg chg="add mod">
          <ac:chgData name="" userId="5ea8dffe7c0a2ba5" providerId="LiveId" clId="{545246B8-89D2-4B3A-BC85-93AE1B3DFB5A}" dt="2018-11-23T09:52:22.033" v="1773" actId="1076"/>
          <ac:spMkLst>
            <pc:docMk/>
            <pc:sldMk cId="696485063" sldId="286"/>
            <ac:spMk id="9" creationId="{B60211E8-1917-4AD8-8DC6-AB4068A75B85}"/>
          </ac:spMkLst>
        </pc:spChg>
        <pc:spChg chg="add mod">
          <ac:chgData name="" userId="5ea8dffe7c0a2ba5" providerId="LiveId" clId="{545246B8-89D2-4B3A-BC85-93AE1B3DFB5A}" dt="2018-11-23T09:52:37.316" v="1778" actId="14100"/>
          <ac:spMkLst>
            <pc:docMk/>
            <pc:sldMk cId="696485063" sldId="286"/>
            <ac:spMk id="10" creationId="{8DF5C4C1-8DD9-4478-A0D5-2F83817BF9CC}"/>
          </ac:spMkLst>
        </pc:spChg>
        <pc:spChg chg="add del mod">
          <ac:chgData name="" userId="5ea8dffe7c0a2ba5" providerId="LiveId" clId="{545246B8-89D2-4B3A-BC85-93AE1B3DFB5A}" dt="2018-11-23T09:51:58.102" v="1766" actId="478"/>
          <ac:spMkLst>
            <pc:docMk/>
            <pc:sldMk cId="696485063" sldId="286"/>
            <ac:spMk id="11" creationId="{AAA85A66-BE44-4BEF-BFB1-BB512E18FE04}"/>
          </ac:spMkLst>
        </pc:spChg>
        <pc:spChg chg="add mod">
          <ac:chgData name="" userId="5ea8dffe7c0a2ba5" providerId="LiveId" clId="{545246B8-89D2-4B3A-BC85-93AE1B3DFB5A}" dt="2018-11-23T09:52:22.033" v="1773" actId="1076"/>
          <ac:spMkLst>
            <pc:docMk/>
            <pc:sldMk cId="696485063" sldId="286"/>
            <ac:spMk id="13" creationId="{45DB1171-0B7B-4914-BB1D-7DCFA3DA473B}"/>
          </ac:spMkLst>
        </pc:spChg>
        <pc:picChg chg="add mod">
          <ac:chgData name="" userId="5ea8dffe7c0a2ba5" providerId="LiveId" clId="{545246B8-89D2-4B3A-BC85-93AE1B3DFB5A}" dt="2018-11-23T09:19:40.595" v="1624" actId="1076"/>
          <ac:picMkLst>
            <pc:docMk/>
            <pc:sldMk cId="696485063" sldId="286"/>
            <ac:picMk id="2" creationId="{7D2FE368-6D92-45DB-B856-9FBFEB92EACD}"/>
          </ac:picMkLst>
        </pc:picChg>
        <pc:picChg chg="del mod">
          <ac:chgData name="" userId="5ea8dffe7c0a2ba5" providerId="LiveId" clId="{545246B8-89D2-4B3A-BC85-93AE1B3DFB5A}" dt="2018-11-23T09:19:36.359" v="1620" actId="478"/>
          <ac:picMkLst>
            <pc:docMk/>
            <pc:sldMk cId="696485063" sldId="286"/>
            <ac:picMk id="5" creationId="{104A8E5D-630C-47F3-A8EC-9B33BF636BE3}"/>
          </ac:picMkLst>
        </pc:picChg>
        <pc:picChg chg="add mod">
          <ac:chgData name="" userId="5ea8dffe7c0a2ba5" providerId="LiveId" clId="{545246B8-89D2-4B3A-BC85-93AE1B3DFB5A}" dt="2018-11-23T09:52:29.912" v="1777" actId="1035"/>
          <ac:picMkLst>
            <pc:docMk/>
            <pc:sldMk cId="696485063" sldId="286"/>
            <ac:picMk id="12" creationId="{840838A8-6151-4F74-B677-FA102DAFEA5A}"/>
          </ac:picMkLst>
        </pc:picChg>
      </pc:sldChg>
      <pc:sldChg chg="modSp add ord">
        <pc:chgData name="" userId="5ea8dffe7c0a2ba5" providerId="LiveId" clId="{545246B8-89D2-4B3A-BC85-93AE1B3DFB5A}" dt="2018-11-23T09:31:40.643" v="1663" actId="20577"/>
        <pc:sldMkLst>
          <pc:docMk/>
          <pc:sldMk cId="357616488" sldId="287"/>
        </pc:sldMkLst>
        <pc:spChg chg="mod">
          <ac:chgData name="" userId="5ea8dffe7c0a2ba5" providerId="LiveId" clId="{545246B8-89D2-4B3A-BC85-93AE1B3DFB5A}" dt="2018-11-23T09:31:40.643" v="1663" actId="20577"/>
          <ac:spMkLst>
            <pc:docMk/>
            <pc:sldMk cId="357616488" sldId="287"/>
            <ac:spMk id="2" creationId="{B8B932D3-DE3C-41C4-B5AF-D9074BAEDBAB}"/>
          </ac:spMkLst>
        </pc:spChg>
      </pc:sldChg>
      <pc:sldChg chg="addSp delSp modSp add ord">
        <pc:chgData name="" userId="5ea8dffe7c0a2ba5" providerId="LiveId" clId="{545246B8-89D2-4B3A-BC85-93AE1B3DFB5A}" dt="2018-11-23T09:39:20.207" v="1762" actId="1076"/>
        <pc:sldMkLst>
          <pc:docMk/>
          <pc:sldMk cId="2443728779" sldId="288"/>
        </pc:sldMkLst>
        <pc:spChg chg="del">
          <ac:chgData name="" userId="5ea8dffe7c0a2ba5" providerId="LiveId" clId="{545246B8-89D2-4B3A-BC85-93AE1B3DFB5A}" dt="2018-11-23T09:38:25.377" v="1719" actId="478"/>
          <ac:spMkLst>
            <pc:docMk/>
            <pc:sldMk cId="2443728779" sldId="288"/>
            <ac:spMk id="3" creationId="{F7915CE6-8D11-45EF-B8B4-12D8AF6CAFD4}"/>
          </ac:spMkLst>
        </pc:spChg>
        <pc:spChg chg="add mod">
          <ac:chgData name="" userId="5ea8dffe7c0a2ba5" providerId="LiveId" clId="{545246B8-89D2-4B3A-BC85-93AE1B3DFB5A}" dt="2018-11-23T09:39:20.207" v="1762" actId="1076"/>
          <ac:spMkLst>
            <pc:docMk/>
            <pc:sldMk cId="2443728779" sldId="288"/>
            <ac:spMk id="9" creationId="{D64FF230-3D7A-455A-8FE4-49E5366BAF2A}"/>
          </ac:spMkLst>
        </pc:spChg>
        <pc:spChg chg="mod">
          <ac:chgData name="" userId="5ea8dffe7c0a2ba5" providerId="LiveId" clId="{545246B8-89D2-4B3A-BC85-93AE1B3DFB5A}" dt="2018-11-23T09:38:23.246" v="1718" actId="20577"/>
          <ac:spMkLst>
            <pc:docMk/>
            <pc:sldMk cId="2443728779" sldId="288"/>
            <ac:spMk id="23" creationId="{BBCBF956-3119-4BEE-BAD1-53381A276636}"/>
          </ac:spMkLst>
        </pc:spChg>
        <pc:picChg chg="del">
          <ac:chgData name="" userId="5ea8dffe7c0a2ba5" providerId="LiveId" clId="{545246B8-89D2-4B3A-BC85-93AE1B3DFB5A}" dt="2018-11-23T09:38:17.654" v="1696" actId="478"/>
          <ac:picMkLst>
            <pc:docMk/>
            <pc:sldMk cId="2443728779" sldId="288"/>
            <ac:picMk id="2" creationId="{7D2FE368-6D92-45DB-B856-9FBFEB92EACD}"/>
          </ac:picMkLst>
        </pc:picChg>
        <pc:picChg chg="add mod">
          <ac:chgData name="" userId="5ea8dffe7c0a2ba5" providerId="LiveId" clId="{545246B8-89D2-4B3A-BC85-93AE1B3DFB5A}" dt="2018-11-23T09:38:29.826" v="1723" actId="1076"/>
          <ac:picMkLst>
            <pc:docMk/>
            <pc:sldMk cId="2443728779" sldId="288"/>
            <ac:picMk id="5" creationId="{5C50015D-5F16-489A-B8F6-0F29F87E53CA}"/>
          </ac:picMkLst>
        </pc:picChg>
      </pc:sldChg>
      <pc:sldChg chg="addSp delSp modSp add">
        <pc:chgData name="" userId="5ea8dffe7c0a2ba5" providerId="LiveId" clId="{545246B8-89D2-4B3A-BC85-93AE1B3DFB5A}" dt="2018-11-23T09:58:43.141" v="1818" actId="478"/>
        <pc:sldMkLst>
          <pc:docMk/>
          <pc:sldMk cId="129271195" sldId="289"/>
        </pc:sldMkLst>
        <pc:spChg chg="del">
          <ac:chgData name="" userId="5ea8dffe7c0a2ba5" providerId="LiveId" clId="{545246B8-89D2-4B3A-BC85-93AE1B3DFB5A}" dt="2018-11-23T09:58:43.141" v="1818" actId="478"/>
          <ac:spMkLst>
            <pc:docMk/>
            <pc:sldMk cId="129271195" sldId="289"/>
            <ac:spMk id="9" creationId="{D64FF230-3D7A-455A-8FE4-49E5366BAF2A}"/>
          </ac:spMkLst>
        </pc:spChg>
        <pc:spChg chg="mod">
          <ac:chgData name="" userId="5ea8dffe7c0a2ba5" providerId="LiveId" clId="{545246B8-89D2-4B3A-BC85-93AE1B3DFB5A}" dt="2018-11-23T09:58:32.455" v="1811" actId="20577"/>
          <ac:spMkLst>
            <pc:docMk/>
            <pc:sldMk cId="129271195" sldId="289"/>
            <ac:spMk id="23" creationId="{BBCBF956-3119-4BEE-BAD1-53381A276636}"/>
          </ac:spMkLst>
        </pc:spChg>
        <pc:picChg chg="add mod">
          <ac:chgData name="" userId="5ea8dffe7c0a2ba5" providerId="LiveId" clId="{545246B8-89D2-4B3A-BC85-93AE1B3DFB5A}" dt="2018-11-23T09:58:41.316" v="1817" actId="1076"/>
          <ac:picMkLst>
            <pc:docMk/>
            <pc:sldMk cId="129271195" sldId="289"/>
            <ac:picMk id="2" creationId="{24E9FA30-8684-4365-97EF-4776CA3B8B5A}"/>
          </ac:picMkLst>
        </pc:picChg>
        <pc:picChg chg="del">
          <ac:chgData name="" userId="5ea8dffe7c0a2ba5" providerId="LiveId" clId="{545246B8-89D2-4B3A-BC85-93AE1B3DFB5A}" dt="2018-11-23T09:58:35.602" v="1813" actId="478"/>
          <ac:picMkLst>
            <pc:docMk/>
            <pc:sldMk cId="129271195" sldId="289"/>
            <ac:picMk id="5" creationId="{5C50015D-5F16-489A-B8F6-0F29F87E53CA}"/>
          </ac:picMkLst>
        </pc:picChg>
      </pc:sldChg>
      <pc:sldChg chg="addSp delSp modSp add">
        <pc:chgData name="" userId="5ea8dffe7c0a2ba5" providerId="LiveId" clId="{545246B8-89D2-4B3A-BC85-93AE1B3DFB5A}" dt="2018-11-23T10:01:23.004" v="1886" actId="1076"/>
        <pc:sldMkLst>
          <pc:docMk/>
          <pc:sldMk cId="72725180" sldId="290"/>
        </pc:sldMkLst>
        <pc:spChg chg="mod">
          <ac:chgData name="" userId="5ea8dffe7c0a2ba5" providerId="LiveId" clId="{545246B8-89D2-4B3A-BC85-93AE1B3DFB5A}" dt="2018-11-23T09:59:25.361" v="1841" actId="1076"/>
          <ac:spMkLst>
            <pc:docMk/>
            <pc:sldMk cId="72725180" sldId="290"/>
            <ac:spMk id="4" creationId="{8A63A9E8-AF00-4060-9462-19D46C755078}"/>
          </ac:spMkLst>
        </pc:spChg>
        <pc:spChg chg="add del mod">
          <ac:chgData name="" userId="5ea8dffe7c0a2ba5" providerId="LiveId" clId="{545246B8-89D2-4B3A-BC85-93AE1B3DFB5A}" dt="2018-11-23T10:01:18.331" v="1883" actId="478"/>
          <ac:spMkLst>
            <pc:docMk/>
            <pc:sldMk cId="72725180" sldId="290"/>
            <ac:spMk id="5" creationId="{72C09183-2AC5-4EEC-9F3A-8980C8A498C2}"/>
          </ac:spMkLst>
        </pc:spChg>
        <pc:spChg chg="mod">
          <ac:chgData name="" userId="5ea8dffe7c0a2ba5" providerId="LiveId" clId="{545246B8-89D2-4B3A-BC85-93AE1B3DFB5A}" dt="2018-11-23T09:59:25.361" v="1841" actId="1076"/>
          <ac:spMkLst>
            <pc:docMk/>
            <pc:sldMk cId="72725180" sldId="290"/>
            <ac:spMk id="6" creationId="{35BB4DDB-CC08-4218-88E1-AA802C7E1C95}"/>
          </ac:spMkLst>
        </pc:spChg>
        <pc:spChg chg="mod">
          <ac:chgData name="" userId="5ea8dffe7c0a2ba5" providerId="LiveId" clId="{545246B8-89D2-4B3A-BC85-93AE1B3DFB5A}" dt="2018-11-23T10:00:57.803" v="1881" actId="20577"/>
          <ac:spMkLst>
            <pc:docMk/>
            <pc:sldMk cId="72725180" sldId="290"/>
            <ac:spMk id="23" creationId="{BBCBF956-3119-4BEE-BAD1-53381A276636}"/>
          </ac:spMkLst>
        </pc:spChg>
        <pc:graphicFrameChg chg="add del mod modGraphic">
          <ac:chgData name="" userId="5ea8dffe7c0a2ba5" providerId="LiveId" clId="{545246B8-89D2-4B3A-BC85-93AE1B3DFB5A}" dt="2018-11-23T10:00:18.257" v="1856" actId="478"/>
          <ac:graphicFrameMkLst>
            <pc:docMk/>
            <pc:sldMk cId="72725180" sldId="290"/>
            <ac:graphicFrameMk id="3" creationId="{F260EA6D-F901-427F-9223-067AB6AAA084}"/>
          </ac:graphicFrameMkLst>
        </pc:graphicFrameChg>
        <pc:graphicFrameChg chg="add del">
          <ac:chgData name="" userId="5ea8dffe7c0a2ba5" providerId="LiveId" clId="{545246B8-89D2-4B3A-BC85-93AE1B3DFB5A}" dt="2018-11-23T10:00:50.671" v="1870" actId="1076"/>
          <ac:graphicFrameMkLst>
            <pc:docMk/>
            <pc:sldMk cId="72725180" sldId="290"/>
            <ac:graphicFrameMk id="7" creationId="{A951F643-71C0-439A-B8E2-8DBA0C646D8D}"/>
          </ac:graphicFrameMkLst>
        </pc:graphicFrameChg>
        <pc:picChg chg="del">
          <ac:chgData name="" userId="5ea8dffe7c0a2ba5" providerId="LiveId" clId="{545246B8-89D2-4B3A-BC85-93AE1B3DFB5A}" dt="2018-11-23T09:59:22.470" v="1839" actId="478"/>
          <ac:picMkLst>
            <pc:docMk/>
            <pc:sldMk cId="72725180" sldId="290"/>
            <ac:picMk id="2" creationId="{24E9FA30-8684-4365-97EF-4776CA3B8B5A}"/>
          </ac:picMkLst>
        </pc:picChg>
        <pc:picChg chg="add mod">
          <ac:chgData name="" userId="5ea8dffe7c0a2ba5" providerId="LiveId" clId="{545246B8-89D2-4B3A-BC85-93AE1B3DFB5A}" dt="2018-11-23T10:01:23.004" v="1886" actId="1076"/>
          <ac:picMkLst>
            <pc:docMk/>
            <pc:sldMk cId="72725180" sldId="290"/>
            <ac:picMk id="8" creationId="{621716B6-3EB1-4BA7-8B45-B8776497F6C6}"/>
          </ac:picMkLst>
        </pc:picChg>
      </pc:sldChg>
      <pc:sldChg chg="add ord">
        <pc:chgData name="" userId="5ea8dffe7c0a2ba5" providerId="LiveId" clId="{545246B8-89D2-4B3A-BC85-93AE1B3DFB5A}" dt="2018-11-23T10:21:03.950" v="1912" actId="1076"/>
        <pc:sldMkLst>
          <pc:docMk/>
          <pc:sldMk cId="2840098717" sldId="291"/>
        </pc:sldMkLst>
      </pc:sldChg>
      <pc:sldChg chg="modSp add ord modNotesTx">
        <pc:chgData name="" userId="5ea8dffe7c0a2ba5" providerId="LiveId" clId="{545246B8-89D2-4B3A-BC85-93AE1B3DFB5A}" dt="2018-11-23T10:24:46.524" v="1939" actId="1076"/>
        <pc:sldMkLst>
          <pc:docMk/>
          <pc:sldMk cId="1911497254" sldId="292"/>
        </pc:sldMkLst>
        <pc:spChg chg="mod">
          <ac:chgData name="" userId="5ea8dffe7c0a2ba5" providerId="LiveId" clId="{545246B8-89D2-4B3A-BC85-93AE1B3DFB5A}" dt="2018-11-23T10:20:55.233" v="1909" actId="20577"/>
          <ac:spMkLst>
            <pc:docMk/>
            <pc:sldMk cId="1911497254" sldId="292"/>
            <ac:spMk id="2" creationId="{B8B932D3-DE3C-41C4-B5AF-D9074BAEDBAB}"/>
          </ac:spMkLst>
        </pc:spChg>
      </pc:sldChg>
      <pc:sldChg chg="addSp delSp modSp add">
        <pc:chgData name="" userId="5ea8dffe7c0a2ba5" providerId="LiveId" clId="{545246B8-89D2-4B3A-BC85-93AE1B3DFB5A}" dt="2018-11-23T10:24:34.900" v="1937" actId="20577"/>
        <pc:sldMkLst>
          <pc:docMk/>
          <pc:sldMk cId="2824398189" sldId="293"/>
        </pc:sldMkLst>
        <pc:spChg chg="mod">
          <ac:chgData name="" userId="5ea8dffe7c0a2ba5" providerId="LiveId" clId="{545246B8-89D2-4B3A-BC85-93AE1B3DFB5A}" dt="2018-11-23T10:24:34.900" v="1937" actId="20577"/>
          <ac:spMkLst>
            <pc:docMk/>
            <pc:sldMk cId="2824398189" sldId="293"/>
            <ac:spMk id="23" creationId="{BBCBF956-3119-4BEE-BAD1-53381A276636}"/>
          </ac:spMkLst>
        </pc:spChg>
        <pc:picChg chg="add mod">
          <ac:chgData name="" userId="5ea8dffe7c0a2ba5" providerId="LiveId" clId="{545246B8-89D2-4B3A-BC85-93AE1B3DFB5A}" dt="2018-11-23T10:24:31.872" v="1928" actId="14100"/>
          <ac:picMkLst>
            <pc:docMk/>
            <pc:sldMk cId="2824398189" sldId="293"/>
            <ac:picMk id="2" creationId="{D2356264-9B9C-4547-9B10-EFAC3937FBD8}"/>
          </ac:picMkLst>
        </pc:picChg>
        <pc:picChg chg="del">
          <ac:chgData name="" userId="5ea8dffe7c0a2ba5" providerId="LiveId" clId="{545246B8-89D2-4B3A-BC85-93AE1B3DFB5A}" dt="2018-11-23T10:24:25.621" v="1924" actId="478"/>
          <ac:picMkLst>
            <pc:docMk/>
            <pc:sldMk cId="2824398189" sldId="293"/>
            <ac:picMk id="8" creationId="{621716B6-3EB1-4BA7-8B45-B8776497F6C6}"/>
          </ac:picMkLst>
        </pc:picChg>
      </pc:sldChg>
      <pc:sldChg chg="modSp add ord">
        <pc:chgData name="" userId="5ea8dffe7c0a2ba5" providerId="LiveId" clId="{545246B8-89D2-4B3A-BC85-93AE1B3DFB5A}" dt="2018-11-23T10:24:59.361" v="1945" actId="20577"/>
        <pc:sldMkLst>
          <pc:docMk/>
          <pc:sldMk cId="572811555" sldId="294"/>
        </pc:sldMkLst>
        <pc:spChg chg="mod">
          <ac:chgData name="" userId="5ea8dffe7c0a2ba5" providerId="LiveId" clId="{545246B8-89D2-4B3A-BC85-93AE1B3DFB5A}" dt="2018-11-23T10:24:59.361" v="1945" actId="20577"/>
          <ac:spMkLst>
            <pc:docMk/>
            <pc:sldMk cId="572811555" sldId="294"/>
            <ac:spMk id="2" creationId="{B8B932D3-DE3C-41C4-B5AF-D9074BAEDBAB}"/>
          </ac:spMkLst>
        </pc:spChg>
      </pc:sldChg>
      <pc:sldChg chg="modSp add">
        <pc:chgData name="" userId="5ea8dffe7c0a2ba5" providerId="LiveId" clId="{545246B8-89D2-4B3A-BC85-93AE1B3DFB5A}" dt="2018-11-23T10:25:10.226" v="1949" actId="20577"/>
        <pc:sldMkLst>
          <pc:docMk/>
          <pc:sldMk cId="593209640" sldId="295"/>
        </pc:sldMkLst>
        <pc:spChg chg="mod">
          <ac:chgData name="" userId="5ea8dffe7c0a2ba5" providerId="LiveId" clId="{545246B8-89D2-4B3A-BC85-93AE1B3DFB5A}" dt="2018-11-23T10:25:10.226" v="1949" actId="20577"/>
          <ac:spMkLst>
            <pc:docMk/>
            <pc:sldMk cId="593209640" sldId="295"/>
            <ac:spMk id="2" creationId="{00000000-0000-0000-0000-000000000000}"/>
          </ac:spMkLst>
        </pc:spChg>
      </pc:sldChg>
      <pc:sldChg chg="modSp add del">
        <pc:chgData name="" userId="5ea8dffe7c0a2ba5" providerId="LiveId" clId="{545246B8-89D2-4B3A-BC85-93AE1B3DFB5A}" dt="2018-11-23T10:53:18.365" v="2251" actId="2696"/>
        <pc:sldMkLst>
          <pc:docMk/>
          <pc:sldMk cId="2263517395" sldId="296"/>
        </pc:sldMkLst>
        <pc:spChg chg="mod">
          <ac:chgData name="" userId="5ea8dffe7c0a2ba5" providerId="LiveId" clId="{545246B8-89D2-4B3A-BC85-93AE1B3DFB5A}" dt="2018-11-23T10:25:18.045" v="1968" actId="20577"/>
          <ac:spMkLst>
            <pc:docMk/>
            <pc:sldMk cId="2263517395" sldId="296"/>
            <ac:spMk id="2" creationId="{00000000-0000-0000-0000-000000000000}"/>
          </ac:spMkLst>
        </pc:spChg>
      </pc:sldChg>
      <pc:sldChg chg="modSp add ord">
        <pc:chgData name="" userId="5ea8dffe7c0a2ba5" providerId="LiveId" clId="{545246B8-89D2-4B3A-BC85-93AE1B3DFB5A}" dt="2018-11-23T13:27:27.026" v="2269" actId="20577"/>
        <pc:sldMkLst>
          <pc:docMk/>
          <pc:sldMk cId="2739303032" sldId="297"/>
        </pc:sldMkLst>
        <pc:spChg chg="mod">
          <ac:chgData name="" userId="5ea8dffe7c0a2ba5" providerId="LiveId" clId="{545246B8-89D2-4B3A-BC85-93AE1B3DFB5A}" dt="2018-11-23T13:27:27.026" v="2269" actId="20577"/>
          <ac:spMkLst>
            <pc:docMk/>
            <pc:sldMk cId="2739303032" sldId="297"/>
            <ac:spMk id="2" creationId="{00000000-0000-0000-0000-000000000000}"/>
          </ac:spMkLst>
        </pc:spChg>
      </pc:sldChg>
      <pc:sldChg chg="addSp delSp modSp add ord">
        <pc:chgData name="" userId="5ea8dffe7c0a2ba5" providerId="LiveId" clId="{545246B8-89D2-4B3A-BC85-93AE1B3DFB5A}" dt="2018-11-23T10:37:50.523" v="2020" actId="1076"/>
        <pc:sldMkLst>
          <pc:docMk/>
          <pc:sldMk cId="3906530058" sldId="298"/>
        </pc:sldMkLst>
        <pc:spChg chg="mod">
          <ac:chgData name="" userId="5ea8dffe7c0a2ba5" providerId="LiveId" clId="{545246B8-89D2-4B3A-BC85-93AE1B3DFB5A}" dt="2018-11-23T10:36:11.781" v="2015" actId="14100"/>
          <ac:spMkLst>
            <pc:docMk/>
            <pc:sldMk cId="3906530058" sldId="298"/>
            <ac:spMk id="23" creationId="{BBCBF956-3119-4BEE-BAD1-53381A276636}"/>
          </ac:spMkLst>
        </pc:spChg>
        <pc:picChg chg="del">
          <ac:chgData name="" userId="5ea8dffe7c0a2ba5" providerId="LiveId" clId="{545246B8-89D2-4B3A-BC85-93AE1B3DFB5A}" dt="2018-11-23T10:36:19.348" v="2016" actId="478"/>
          <ac:picMkLst>
            <pc:docMk/>
            <pc:sldMk cId="3906530058" sldId="298"/>
            <ac:picMk id="2" creationId="{D2356264-9B9C-4547-9B10-EFAC3937FBD8}"/>
          </ac:picMkLst>
        </pc:picChg>
        <pc:picChg chg="add mod">
          <ac:chgData name="" userId="5ea8dffe7c0a2ba5" providerId="LiveId" clId="{545246B8-89D2-4B3A-BC85-93AE1B3DFB5A}" dt="2018-11-23T10:37:50.523" v="2020" actId="1076"/>
          <ac:picMkLst>
            <pc:docMk/>
            <pc:sldMk cId="3906530058" sldId="298"/>
            <ac:picMk id="3" creationId="{46C6FCF7-BFA0-40B2-BD00-7FD58F7BA9B7}"/>
          </ac:picMkLst>
        </pc:picChg>
      </pc:sldChg>
      <pc:sldChg chg="addSp delSp modSp add">
        <pc:chgData name="" userId="5ea8dffe7c0a2ba5" providerId="LiveId" clId="{545246B8-89D2-4B3A-BC85-93AE1B3DFB5A}" dt="2018-11-23T10:39:18.822" v="2154" actId="1076"/>
        <pc:sldMkLst>
          <pc:docMk/>
          <pc:sldMk cId="2372050008" sldId="299"/>
        </pc:sldMkLst>
        <pc:spChg chg="add mod">
          <ac:chgData name="" userId="5ea8dffe7c0a2ba5" providerId="LiveId" clId="{545246B8-89D2-4B3A-BC85-93AE1B3DFB5A}" dt="2018-11-23T10:39:18.822" v="2154" actId="1076"/>
          <ac:spMkLst>
            <pc:docMk/>
            <pc:sldMk cId="2372050008" sldId="299"/>
            <ac:spMk id="2" creationId="{1D320AB6-2141-4900-915F-20C8E672DAEF}"/>
          </ac:spMkLst>
        </pc:spChg>
        <pc:spChg chg="mod">
          <ac:chgData name="" userId="5ea8dffe7c0a2ba5" providerId="LiveId" clId="{545246B8-89D2-4B3A-BC85-93AE1B3DFB5A}" dt="2018-11-23T10:38:23.743" v="2038" actId="1076"/>
          <ac:spMkLst>
            <pc:docMk/>
            <pc:sldMk cId="2372050008" sldId="299"/>
            <ac:spMk id="23" creationId="{BBCBF956-3119-4BEE-BAD1-53381A276636}"/>
          </ac:spMkLst>
        </pc:spChg>
        <pc:picChg chg="del">
          <ac:chgData name="" userId="5ea8dffe7c0a2ba5" providerId="LiveId" clId="{545246B8-89D2-4B3A-BC85-93AE1B3DFB5A}" dt="2018-11-23T10:38:09.562" v="2022" actId="478"/>
          <ac:picMkLst>
            <pc:docMk/>
            <pc:sldMk cId="2372050008" sldId="299"/>
            <ac:picMk id="3" creationId="{46C6FCF7-BFA0-40B2-BD00-7FD58F7BA9B7}"/>
          </ac:picMkLst>
        </pc:picChg>
      </pc:sldChg>
      <pc:sldChg chg="addSp delSp modSp add ord">
        <pc:chgData name="" userId="5ea8dffe7c0a2ba5" providerId="LiveId" clId="{545246B8-89D2-4B3A-BC85-93AE1B3DFB5A}" dt="2018-11-23T10:40:30.843" v="2171" actId="5793"/>
        <pc:sldMkLst>
          <pc:docMk/>
          <pc:sldMk cId="2517976525" sldId="300"/>
        </pc:sldMkLst>
        <pc:spChg chg="mod">
          <ac:chgData name="" userId="5ea8dffe7c0a2ba5" providerId="LiveId" clId="{545246B8-89D2-4B3A-BC85-93AE1B3DFB5A}" dt="2018-11-23T10:40:30.843" v="2171" actId="5793"/>
          <ac:spMkLst>
            <pc:docMk/>
            <pc:sldMk cId="2517976525" sldId="300"/>
            <ac:spMk id="23" creationId="{BBCBF956-3119-4BEE-BAD1-53381A276636}"/>
          </ac:spMkLst>
        </pc:spChg>
        <pc:picChg chg="add mod">
          <ac:chgData name="" userId="5ea8dffe7c0a2ba5" providerId="LiveId" clId="{545246B8-89D2-4B3A-BC85-93AE1B3DFB5A}" dt="2018-11-23T10:40:26.016" v="2160" actId="14100"/>
          <ac:picMkLst>
            <pc:docMk/>
            <pc:sldMk cId="2517976525" sldId="300"/>
            <ac:picMk id="2" creationId="{9AA4F07A-867D-44D0-A9D7-940364DEA7C2}"/>
          </ac:picMkLst>
        </pc:picChg>
        <pc:picChg chg="del">
          <ac:chgData name="" userId="5ea8dffe7c0a2ba5" providerId="LiveId" clId="{545246B8-89D2-4B3A-BC85-93AE1B3DFB5A}" dt="2018-11-23T10:40:21.626" v="2157" actId="478"/>
          <ac:picMkLst>
            <pc:docMk/>
            <pc:sldMk cId="2517976525" sldId="300"/>
            <ac:picMk id="3" creationId="{46C6FCF7-BFA0-40B2-BD00-7FD58F7BA9B7}"/>
          </ac:picMkLst>
        </pc:picChg>
      </pc:sldChg>
      <pc:sldChg chg="add">
        <pc:chgData name="" userId="5ea8dffe7c0a2ba5" providerId="LiveId" clId="{545246B8-89D2-4B3A-BC85-93AE1B3DFB5A}" dt="2018-11-23T10:41:04.142" v="2172" actId="1076"/>
        <pc:sldMkLst>
          <pc:docMk/>
          <pc:sldMk cId="2907566739" sldId="301"/>
        </pc:sldMkLst>
      </pc:sldChg>
      <pc:sldChg chg="modSp add">
        <pc:chgData name="" userId="5ea8dffe7c0a2ba5" providerId="LiveId" clId="{545246B8-89D2-4B3A-BC85-93AE1B3DFB5A}" dt="2018-11-23T10:42:33.744" v="2217" actId="20577"/>
        <pc:sldMkLst>
          <pc:docMk/>
          <pc:sldMk cId="4200421569" sldId="302"/>
        </pc:sldMkLst>
        <pc:spChg chg="mod">
          <ac:chgData name="" userId="5ea8dffe7c0a2ba5" providerId="LiveId" clId="{545246B8-89D2-4B3A-BC85-93AE1B3DFB5A}" dt="2018-11-23T10:42:33.744" v="2217" actId="20577"/>
          <ac:spMkLst>
            <pc:docMk/>
            <pc:sldMk cId="4200421569" sldId="302"/>
            <ac:spMk id="2" creationId="{00000000-0000-0000-0000-000000000000}"/>
          </ac:spMkLst>
        </pc:spChg>
      </pc:sldChg>
      <pc:sldChg chg="addSp delSp modSp add ord">
        <pc:chgData name="" userId="5ea8dffe7c0a2ba5" providerId="LiveId" clId="{545246B8-89D2-4B3A-BC85-93AE1B3DFB5A}" dt="2018-11-23T13:27:19.210" v="2267" actId="1076"/>
        <pc:sldMkLst>
          <pc:docMk/>
          <pc:sldMk cId="3486939449" sldId="303"/>
        </pc:sldMkLst>
        <pc:spChg chg="mod">
          <ac:chgData name="" userId="5ea8dffe7c0a2ba5" providerId="LiveId" clId="{545246B8-89D2-4B3A-BC85-93AE1B3DFB5A}" dt="2018-11-23T10:53:32.206" v="2265" actId="20577"/>
          <ac:spMkLst>
            <pc:docMk/>
            <pc:sldMk cId="3486939449" sldId="303"/>
            <ac:spMk id="23" creationId="{BBCBF956-3119-4BEE-BAD1-53381A276636}"/>
          </ac:spMkLst>
        </pc:spChg>
        <pc:picChg chg="del">
          <ac:chgData name="" userId="5ea8dffe7c0a2ba5" providerId="LiveId" clId="{545246B8-89D2-4B3A-BC85-93AE1B3DFB5A}" dt="2018-11-23T10:53:25.561" v="2252" actId="478"/>
          <ac:picMkLst>
            <pc:docMk/>
            <pc:sldMk cId="3486939449" sldId="303"/>
            <ac:picMk id="2" creationId="{9AA4F07A-867D-44D0-A9D7-940364DEA7C2}"/>
          </ac:picMkLst>
        </pc:picChg>
        <pc:picChg chg="add mod">
          <ac:chgData name="" userId="5ea8dffe7c0a2ba5" providerId="LiveId" clId="{545246B8-89D2-4B3A-BC85-93AE1B3DFB5A}" dt="2018-11-23T13:27:19.210" v="2267" actId="1076"/>
          <ac:picMkLst>
            <pc:docMk/>
            <pc:sldMk cId="3486939449" sldId="303"/>
            <ac:picMk id="3" creationId="{76240FC6-BA0F-4BA9-A8AF-F1BE3CAC49CC}"/>
          </ac:picMkLst>
        </pc:picChg>
      </pc:sldChg>
      <pc:sldChg chg="addSp delSp modSp add">
        <pc:chgData name="" userId="5ea8dffe7c0a2ba5" providerId="LiveId" clId="{545246B8-89D2-4B3A-BC85-93AE1B3DFB5A}" dt="2018-11-23T14:12:43.822" v="2400" actId="120"/>
        <pc:sldMkLst>
          <pc:docMk/>
          <pc:sldMk cId="1916963099" sldId="304"/>
        </pc:sldMkLst>
        <pc:spChg chg="add mod">
          <ac:chgData name="" userId="5ea8dffe7c0a2ba5" providerId="LiveId" clId="{545246B8-89D2-4B3A-BC85-93AE1B3DFB5A}" dt="2018-11-23T14:12:43.822" v="2400" actId="120"/>
          <ac:spMkLst>
            <pc:docMk/>
            <pc:sldMk cId="1916963099" sldId="304"/>
            <ac:spMk id="7" creationId="{0D530F72-D85C-4FA6-9789-50CB4D3E8C58}"/>
          </ac:spMkLst>
        </pc:spChg>
        <pc:spChg chg="mod">
          <ac:chgData name="" userId="5ea8dffe7c0a2ba5" providerId="LiveId" clId="{545246B8-89D2-4B3A-BC85-93AE1B3DFB5A}" dt="2018-11-23T13:56:06.627" v="2288" actId="20577"/>
          <ac:spMkLst>
            <pc:docMk/>
            <pc:sldMk cId="1916963099" sldId="304"/>
            <ac:spMk id="23" creationId="{BBCBF956-3119-4BEE-BAD1-53381A276636}"/>
          </ac:spMkLst>
        </pc:spChg>
        <pc:picChg chg="del">
          <ac:chgData name="" userId="5ea8dffe7c0a2ba5" providerId="LiveId" clId="{545246B8-89D2-4B3A-BC85-93AE1B3DFB5A}" dt="2018-11-23T13:56:08.236" v="2289" actId="478"/>
          <ac:picMkLst>
            <pc:docMk/>
            <pc:sldMk cId="1916963099" sldId="304"/>
            <ac:picMk id="3" creationId="{76240FC6-BA0F-4BA9-A8AF-F1BE3CAC49CC}"/>
          </ac:picMkLst>
        </pc:picChg>
      </pc:sldChg>
      <pc:sldChg chg="modSp add ord">
        <pc:chgData name="" userId="5ea8dffe7c0a2ba5" providerId="LiveId" clId="{545246B8-89D2-4B3A-BC85-93AE1B3DFB5A}" dt="2018-11-23T14:13:03.780" v="2408" actId="20577"/>
        <pc:sldMkLst>
          <pc:docMk/>
          <pc:sldMk cId="2683879985" sldId="305"/>
        </pc:sldMkLst>
        <pc:spChg chg="mod">
          <ac:chgData name="" userId="5ea8dffe7c0a2ba5" providerId="LiveId" clId="{545246B8-89D2-4B3A-BC85-93AE1B3DFB5A}" dt="2018-11-23T14:13:03.780" v="2408" actId="20577"/>
          <ac:spMkLst>
            <pc:docMk/>
            <pc:sldMk cId="2683879985" sldId="305"/>
            <ac:spMk id="2" creationId="{00000000-0000-0000-0000-000000000000}"/>
          </ac:spMkLst>
        </pc:spChg>
      </pc:sldChg>
      <pc:sldChg chg="modSp add ord">
        <pc:chgData name="" userId="5ea8dffe7c0a2ba5" providerId="LiveId" clId="{545246B8-89D2-4B3A-BC85-93AE1B3DFB5A}" dt="2018-11-23T14:14:11.173" v="2440" actId="20577"/>
        <pc:sldMkLst>
          <pc:docMk/>
          <pc:sldMk cId="2760730831" sldId="306"/>
        </pc:sldMkLst>
        <pc:spChg chg="mod">
          <ac:chgData name="" userId="5ea8dffe7c0a2ba5" providerId="LiveId" clId="{545246B8-89D2-4B3A-BC85-93AE1B3DFB5A}" dt="2018-11-23T14:14:11.173" v="2440" actId="20577"/>
          <ac:spMkLst>
            <pc:docMk/>
            <pc:sldMk cId="2760730831" sldId="306"/>
            <ac:spMk id="2" creationId="{00000000-0000-0000-0000-000000000000}"/>
          </ac:spMkLst>
        </pc:spChg>
      </pc:sldChg>
      <pc:sldChg chg="addSp modSp add">
        <pc:chgData name="" userId="5ea8dffe7c0a2ba5" providerId="LiveId" clId="{545246B8-89D2-4B3A-BC85-93AE1B3DFB5A}" dt="2018-11-23T14:23:57.745" v="2458" actId="1076"/>
        <pc:sldMkLst>
          <pc:docMk/>
          <pc:sldMk cId="301816836" sldId="307"/>
        </pc:sldMkLst>
        <pc:spChg chg="mod">
          <ac:chgData name="" userId="5ea8dffe7c0a2ba5" providerId="LiveId" clId="{545246B8-89D2-4B3A-BC85-93AE1B3DFB5A}" dt="2018-11-23T14:23:55" v="2456" actId="1076"/>
          <ac:spMkLst>
            <pc:docMk/>
            <pc:sldMk cId="301816836" sldId="307"/>
            <ac:spMk id="7" creationId="{0D530F72-D85C-4FA6-9789-50CB4D3E8C58}"/>
          </ac:spMkLst>
        </pc:spChg>
        <pc:spChg chg="mod">
          <ac:chgData name="" userId="5ea8dffe7c0a2ba5" providerId="LiveId" clId="{545246B8-89D2-4B3A-BC85-93AE1B3DFB5A}" dt="2018-11-23T14:23:32.099" v="2455" actId="20577"/>
          <ac:spMkLst>
            <pc:docMk/>
            <pc:sldMk cId="301816836" sldId="307"/>
            <ac:spMk id="23" creationId="{BBCBF956-3119-4BEE-BAD1-53381A276636}"/>
          </ac:spMkLst>
        </pc:spChg>
        <pc:picChg chg="add mod">
          <ac:chgData name="" userId="5ea8dffe7c0a2ba5" providerId="LiveId" clId="{545246B8-89D2-4B3A-BC85-93AE1B3DFB5A}" dt="2018-11-23T14:23:57.745" v="2458" actId="1076"/>
          <ac:picMkLst>
            <pc:docMk/>
            <pc:sldMk cId="301816836" sldId="307"/>
            <ac:picMk id="2" creationId="{E9C585E6-3844-42DD-BD10-A4583105128A}"/>
          </ac:picMkLst>
        </pc:picChg>
      </pc:sldChg>
    </pc:docChg>
  </pc:docChgLst>
  <pc:docChgLst>
    <pc:chgData userId="5ea8dffe7c0a2ba5" providerId="LiveId" clId="{87BA6556-D211-431F-ADAA-41778C16C74F}"/>
    <pc:docChg chg="undo custSel addSld delSld modSld sldOrd">
      <pc:chgData name="" userId="5ea8dffe7c0a2ba5" providerId="LiveId" clId="{87BA6556-D211-431F-ADAA-41778C16C74F}" dt="2018-11-22T12:44:16.686" v="2339" actId="1076"/>
      <pc:docMkLst>
        <pc:docMk/>
      </pc:docMkLst>
      <pc:sldChg chg="modSp">
        <pc:chgData name="" userId="5ea8dffe7c0a2ba5" providerId="LiveId" clId="{87BA6556-D211-431F-ADAA-41778C16C74F}" dt="2018-11-22T10:03:41.134" v="48" actId="20577"/>
        <pc:sldMkLst>
          <pc:docMk/>
          <pc:sldMk cId="1627738205" sldId="256"/>
        </pc:sldMkLst>
        <pc:spChg chg="mod">
          <ac:chgData name="" userId="5ea8dffe7c0a2ba5" providerId="LiveId" clId="{87BA6556-D211-431F-ADAA-41778C16C74F}" dt="2018-11-22T10:03:25.815" v="5" actId="20577"/>
          <ac:spMkLst>
            <pc:docMk/>
            <pc:sldMk cId="1627738205" sldId="256"/>
            <ac:spMk id="2" creationId="{00000000-0000-0000-0000-000000000000}"/>
          </ac:spMkLst>
        </pc:spChg>
        <pc:spChg chg="mod">
          <ac:chgData name="" userId="5ea8dffe7c0a2ba5" providerId="LiveId" clId="{87BA6556-D211-431F-ADAA-41778C16C74F}" dt="2018-11-22T10:03:41.134" v="48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" userId="5ea8dffe7c0a2ba5" providerId="LiveId" clId="{87BA6556-D211-431F-ADAA-41778C16C74F}" dt="2018-11-22T10:04:36.149" v="147" actId="20577"/>
        <pc:sldMkLst>
          <pc:docMk/>
          <pc:sldMk cId="1194914966" sldId="265"/>
        </pc:sldMkLst>
        <pc:graphicFrameChg chg="mod">
          <ac:chgData name="" userId="5ea8dffe7c0a2ba5" providerId="LiveId" clId="{87BA6556-D211-431F-ADAA-41778C16C74F}" dt="2018-11-22T10:04:36.149" v="147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modSp modNotesTx">
        <pc:chgData name="" userId="5ea8dffe7c0a2ba5" providerId="LiveId" clId="{87BA6556-D211-431F-ADAA-41778C16C74F}" dt="2018-11-22T10:09:47.046" v="488" actId="20577"/>
        <pc:sldMkLst>
          <pc:docMk/>
          <pc:sldMk cId="3014922355" sldId="267"/>
        </pc:sldMkLst>
        <pc:spChg chg="mod">
          <ac:chgData name="" userId="5ea8dffe7c0a2ba5" providerId="LiveId" clId="{87BA6556-D211-431F-ADAA-41778C16C74F}" dt="2018-11-22T10:08:34.740" v="244" actId="1076"/>
          <ac:spMkLst>
            <pc:docMk/>
            <pc:sldMk cId="3014922355" sldId="267"/>
            <ac:spMk id="7" creationId="{9B5BA225-BEED-4AE0-8220-7F1F2FE9C13C}"/>
          </ac:spMkLst>
        </pc:spChg>
        <pc:spChg chg="mod">
          <ac:chgData name="" userId="5ea8dffe7c0a2ba5" providerId="LiveId" clId="{87BA6556-D211-431F-ADAA-41778C16C74F}" dt="2018-11-22T10:07:56.656" v="186" actId="255"/>
          <ac:spMkLst>
            <pc:docMk/>
            <pc:sldMk cId="3014922355" sldId="267"/>
            <ac:spMk id="23" creationId="{BBCBF956-3119-4BEE-BAD1-53381A276636}"/>
          </ac:spMkLst>
        </pc:spChg>
      </pc:sldChg>
      <pc:sldChg chg="del">
        <pc:chgData name="" userId="5ea8dffe7c0a2ba5" providerId="LiveId" clId="{87BA6556-D211-431F-ADAA-41778C16C74F}" dt="2018-11-22T11:44:52.710" v="2079" actId="2696"/>
        <pc:sldMkLst>
          <pc:docMk/>
          <pc:sldMk cId="421297080" sldId="269"/>
        </pc:sldMkLst>
      </pc:sldChg>
      <pc:sldChg chg="modSp">
        <pc:chgData name="" userId="5ea8dffe7c0a2ba5" providerId="LiveId" clId="{87BA6556-D211-431F-ADAA-41778C16C74F}" dt="2018-11-22T11:45:07.011" v="2103" actId="20577"/>
        <pc:sldMkLst>
          <pc:docMk/>
          <pc:sldMk cId="1030816435" sldId="270"/>
        </pc:sldMkLst>
        <pc:spChg chg="mod">
          <ac:chgData name="" userId="5ea8dffe7c0a2ba5" providerId="LiveId" clId="{87BA6556-D211-431F-ADAA-41778C16C74F}" dt="2018-11-22T11:45:07.011" v="2103" actId="20577"/>
          <ac:spMkLst>
            <pc:docMk/>
            <pc:sldMk cId="1030816435" sldId="270"/>
            <ac:spMk id="2" creationId="{00000000-0000-0000-0000-000000000000}"/>
          </ac:spMkLst>
        </pc:spChg>
      </pc:sldChg>
      <pc:sldChg chg="addSp delSp modSp delAnim">
        <pc:chgData name="" userId="5ea8dffe7c0a2ba5" providerId="LiveId" clId="{87BA6556-D211-431F-ADAA-41778C16C74F}" dt="2018-11-22T10:06:26.517" v="173" actId="14100"/>
        <pc:sldMkLst>
          <pc:docMk/>
          <pc:sldMk cId="2697759843" sldId="271"/>
        </pc:sldMkLst>
        <pc:spChg chg="del">
          <ac:chgData name="" userId="5ea8dffe7c0a2ba5" providerId="LiveId" clId="{87BA6556-D211-431F-ADAA-41778C16C74F}" dt="2018-11-22T10:06:04.650" v="155" actId="478"/>
          <ac:spMkLst>
            <pc:docMk/>
            <pc:sldMk cId="2697759843" sldId="271"/>
            <ac:spMk id="9" creationId="{B448438D-0C47-40EF-B23E-1250A62E5E7F}"/>
          </ac:spMkLst>
        </pc:spChg>
        <pc:spChg chg="del">
          <ac:chgData name="" userId="5ea8dffe7c0a2ba5" providerId="LiveId" clId="{87BA6556-D211-431F-ADAA-41778C16C74F}" dt="2018-11-22T10:05:57.717" v="151" actId="478"/>
          <ac:spMkLst>
            <pc:docMk/>
            <pc:sldMk cId="2697759843" sldId="271"/>
            <ac:spMk id="12" creationId="{D4C368ED-9EA6-42EC-961F-E1202B5AC221}"/>
          </ac:spMkLst>
        </pc:spChg>
        <pc:spChg chg="mod">
          <ac:chgData name="" userId="5ea8dffe7c0a2ba5" providerId="LiveId" clId="{87BA6556-D211-431F-ADAA-41778C16C74F}" dt="2018-11-22T10:06:09.016" v="170" actId="20577"/>
          <ac:spMkLst>
            <pc:docMk/>
            <pc:sldMk cId="2697759843" sldId="271"/>
            <ac:spMk id="23" creationId="{BBCBF956-3119-4BEE-BAD1-53381A276636}"/>
          </ac:spMkLst>
        </pc:spChg>
        <pc:picChg chg="add mod modCrop">
          <ac:chgData name="" userId="5ea8dffe7c0a2ba5" providerId="LiveId" clId="{87BA6556-D211-431F-ADAA-41778C16C74F}" dt="2018-11-22T10:06:26.517" v="173" actId="14100"/>
          <ac:picMkLst>
            <pc:docMk/>
            <pc:sldMk cId="2697759843" sldId="271"/>
            <ac:picMk id="2" creationId="{5370FDFB-9EF0-460C-83EA-A71D407BD691}"/>
          </ac:picMkLst>
        </pc:picChg>
        <pc:picChg chg="del">
          <ac:chgData name="" userId="5ea8dffe7c0a2ba5" providerId="LiveId" clId="{87BA6556-D211-431F-ADAA-41778C16C74F}" dt="2018-11-22T10:05:56.450" v="150" actId="478"/>
          <ac:picMkLst>
            <pc:docMk/>
            <pc:sldMk cId="2697759843" sldId="271"/>
            <ac:picMk id="11" creationId="{F69C8AF9-348F-4939-896B-C20AD7CC07F3}"/>
          </ac:picMkLst>
        </pc:picChg>
      </pc:sldChg>
      <pc:sldChg chg="addSp delSp modSp modNotesTx">
        <pc:chgData name="" userId="5ea8dffe7c0a2ba5" providerId="LiveId" clId="{87BA6556-D211-431F-ADAA-41778C16C74F}" dt="2018-11-22T10:12:02.073" v="612" actId="20577"/>
        <pc:sldMkLst>
          <pc:docMk/>
          <pc:sldMk cId="2057609794" sldId="272"/>
        </pc:sldMkLst>
        <pc:spChg chg="del">
          <ac:chgData name="" userId="5ea8dffe7c0a2ba5" providerId="LiveId" clId="{87BA6556-D211-431F-ADAA-41778C16C74F}" dt="2018-11-22T10:10:48.535" v="526" actId="478"/>
          <ac:spMkLst>
            <pc:docMk/>
            <pc:sldMk cId="2057609794" sldId="272"/>
            <ac:spMk id="7" creationId="{9B5BA225-BEED-4AE0-8220-7F1F2FE9C13C}"/>
          </ac:spMkLst>
        </pc:spChg>
        <pc:spChg chg="mod">
          <ac:chgData name="" userId="5ea8dffe7c0a2ba5" providerId="LiveId" clId="{87BA6556-D211-431F-ADAA-41778C16C74F}" dt="2018-11-22T10:10:27.816" v="525" actId="255"/>
          <ac:spMkLst>
            <pc:docMk/>
            <pc:sldMk cId="2057609794" sldId="272"/>
            <ac:spMk id="23" creationId="{BBCBF956-3119-4BEE-BAD1-53381A276636}"/>
          </ac:spMkLst>
        </pc:spChg>
        <pc:picChg chg="add mod">
          <ac:chgData name="" userId="5ea8dffe7c0a2ba5" providerId="LiveId" clId="{87BA6556-D211-431F-ADAA-41778C16C74F}" dt="2018-11-22T10:11:05.903" v="531" actId="1076"/>
          <ac:picMkLst>
            <pc:docMk/>
            <pc:sldMk cId="2057609794" sldId="272"/>
            <ac:picMk id="2" creationId="{A0009464-9976-4CA6-BE6A-8705111103AA}"/>
          </ac:picMkLst>
        </pc:picChg>
      </pc:sldChg>
      <pc:sldChg chg="addSp delSp modSp">
        <pc:chgData name="" userId="5ea8dffe7c0a2ba5" providerId="LiveId" clId="{87BA6556-D211-431F-ADAA-41778C16C74F}" dt="2018-11-22T10:15:48.666" v="638" actId="20577"/>
        <pc:sldMkLst>
          <pc:docMk/>
          <pc:sldMk cId="1256586147" sldId="273"/>
        </pc:sldMkLst>
        <pc:spChg chg="mod">
          <ac:chgData name="" userId="5ea8dffe7c0a2ba5" providerId="LiveId" clId="{87BA6556-D211-431F-ADAA-41778C16C74F}" dt="2018-11-22T10:15:42.587" v="615" actId="26606"/>
          <ac:spMkLst>
            <pc:docMk/>
            <pc:sldMk cId="1256586147" sldId="273"/>
            <ac:spMk id="4" creationId="{8A63A9E8-AF00-4060-9462-19D46C755078}"/>
          </ac:spMkLst>
        </pc:spChg>
        <pc:spChg chg="mod">
          <ac:chgData name="" userId="5ea8dffe7c0a2ba5" providerId="LiveId" clId="{87BA6556-D211-431F-ADAA-41778C16C74F}" dt="2018-11-22T10:15:42.587" v="615" actId="26606"/>
          <ac:spMkLst>
            <pc:docMk/>
            <pc:sldMk cId="1256586147" sldId="273"/>
            <ac:spMk id="6" creationId="{35BB4DDB-CC08-4218-88E1-AA802C7E1C95}"/>
          </ac:spMkLst>
        </pc:spChg>
        <pc:spChg chg="del">
          <ac:chgData name="" userId="5ea8dffe7c0a2ba5" providerId="LiveId" clId="{87BA6556-D211-431F-ADAA-41778C16C74F}" dt="2018-11-22T10:15:05.788" v="613" actId="478"/>
          <ac:spMkLst>
            <pc:docMk/>
            <pc:sldMk cId="1256586147" sldId="273"/>
            <ac:spMk id="7" creationId="{9B5BA225-BEED-4AE0-8220-7F1F2FE9C13C}"/>
          </ac:spMkLst>
        </pc:spChg>
        <pc:spChg chg="mod">
          <ac:chgData name="" userId="5ea8dffe7c0a2ba5" providerId="LiveId" clId="{87BA6556-D211-431F-ADAA-41778C16C74F}" dt="2018-11-22T10:15:48.666" v="638" actId="20577"/>
          <ac:spMkLst>
            <pc:docMk/>
            <pc:sldMk cId="1256586147" sldId="273"/>
            <ac:spMk id="23" creationId="{BBCBF956-3119-4BEE-BAD1-53381A276636}"/>
          </ac:spMkLst>
        </pc:spChg>
        <pc:spChg chg="del">
          <ac:chgData name="" userId="5ea8dffe7c0a2ba5" providerId="LiveId" clId="{87BA6556-D211-431F-ADAA-41778C16C74F}" dt="2018-11-22T10:15:42.587" v="615" actId="26606"/>
          <ac:spMkLst>
            <pc:docMk/>
            <pc:sldMk cId="1256586147" sldId="273"/>
            <ac:spMk id="31" creationId="{D4771268-CB57-404A-9271-370EB28F6090}"/>
          </ac:spMkLst>
        </pc:spChg>
        <pc:spChg chg="add">
          <ac:chgData name="" userId="5ea8dffe7c0a2ba5" providerId="LiveId" clId="{87BA6556-D211-431F-ADAA-41778C16C74F}" dt="2018-11-22T10:15:42.587" v="615" actId="26606"/>
          <ac:spMkLst>
            <pc:docMk/>
            <pc:sldMk cId="1256586147" sldId="273"/>
            <ac:spMk id="36" creationId="{A4AC5506-6312-4701-8D3C-40187889A947}"/>
          </ac:spMkLst>
        </pc:spChg>
        <pc:picChg chg="add mod ord">
          <ac:chgData name="" userId="5ea8dffe7c0a2ba5" providerId="LiveId" clId="{87BA6556-D211-431F-ADAA-41778C16C74F}" dt="2018-11-22T10:15:42.587" v="615" actId="26606"/>
          <ac:picMkLst>
            <pc:docMk/>
            <pc:sldMk cId="1256586147" sldId="273"/>
            <ac:picMk id="2" creationId="{AAE2841E-51AF-4470-911F-F39F7A40191B}"/>
          </ac:picMkLst>
        </pc:picChg>
      </pc:sldChg>
      <pc:sldChg chg="addSp delSp modSp modNotesTx">
        <pc:chgData name="" userId="5ea8dffe7c0a2ba5" providerId="LiveId" clId="{87BA6556-D211-431F-ADAA-41778C16C74F}" dt="2018-11-22T12:22:55.622" v="2239" actId="1076"/>
        <pc:sldMkLst>
          <pc:docMk/>
          <pc:sldMk cId="3629219824" sldId="274"/>
        </pc:sldMkLst>
        <pc:spChg chg="add del mod">
          <ac:chgData name="" userId="5ea8dffe7c0a2ba5" providerId="LiveId" clId="{87BA6556-D211-431F-ADAA-41778C16C74F}" dt="2018-11-22T12:22:08.856" v="2230" actId="1076"/>
          <ac:spMkLst>
            <pc:docMk/>
            <pc:sldMk cId="3629219824" sldId="274"/>
            <ac:spMk id="5" creationId="{2EE3E498-24EF-473A-ADC2-37319E07991D}"/>
          </ac:spMkLst>
        </pc:spChg>
        <pc:spChg chg="del">
          <ac:chgData name="" userId="5ea8dffe7c0a2ba5" providerId="LiveId" clId="{87BA6556-D211-431F-ADAA-41778C16C74F}" dt="2018-11-22T10:17:13.342" v="657" actId="478"/>
          <ac:spMkLst>
            <pc:docMk/>
            <pc:sldMk cId="3629219824" sldId="274"/>
            <ac:spMk id="9" creationId="{203C2D20-5989-4A89-964C-FEB4BA946156}"/>
          </ac:spMkLst>
        </pc:spChg>
        <pc:spChg chg="del">
          <ac:chgData name="" userId="5ea8dffe7c0a2ba5" providerId="LiveId" clId="{87BA6556-D211-431F-ADAA-41778C16C74F}" dt="2018-11-22T10:17:15.675" v="658" actId="478"/>
          <ac:spMkLst>
            <pc:docMk/>
            <pc:sldMk cId="3629219824" sldId="274"/>
            <ac:spMk id="10" creationId="{80CA4619-0EF6-4701-849B-75CEFD78F8E8}"/>
          </ac:spMkLst>
        </pc:spChg>
        <pc:spChg chg="del">
          <ac:chgData name="" userId="5ea8dffe7c0a2ba5" providerId="LiveId" clId="{87BA6556-D211-431F-ADAA-41778C16C74F}" dt="2018-11-22T10:17:17.476" v="659" actId="478"/>
          <ac:spMkLst>
            <pc:docMk/>
            <pc:sldMk cId="3629219824" sldId="274"/>
            <ac:spMk id="11" creationId="{F98FA060-C050-4AAA-8931-445D7C9E76B7}"/>
          </ac:spMkLst>
        </pc:spChg>
        <pc:spChg chg="del">
          <ac:chgData name="" userId="5ea8dffe7c0a2ba5" providerId="LiveId" clId="{87BA6556-D211-431F-ADAA-41778C16C74F}" dt="2018-11-22T10:17:15.675" v="658" actId="478"/>
          <ac:spMkLst>
            <pc:docMk/>
            <pc:sldMk cId="3629219824" sldId="274"/>
            <ac:spMk id="12" creationId="{4B844A3D-DD03-4B5F-B0D0-F78F631D4FDE}"/>
          </ac:spMkLst>
        </pc:spChg>
        <pc:spChg chg="add mod">
          <ac:chgData name="" userId="5ea8dffe7c0a2ba5" providerId="LiveId" clId="{87BA6556-D211-431F-ADAA-41778C16C74F}" dt="2018-11-22T12:22:29.672" v="2236" actId="1076"/>
          <ac:spMkLst>
            <pc:docMk/>
            <pc:sldMk cId="3629219824" sldId="274"/>
            <ac:spMk id="13" creationId="{0914B521-9F56-4EA3-906B-023C28426AA0}"/>
          </ac:spMkLst>
        </pc:spChg>
        <pc:spChg chg="add del mod">
          <ac:chgData name="" userId="5ea8dffe7c0a2ba5" providerId="LiveId" clId="{87BA6556-D211-431F-ADAA-41778C16C74F}" dt="2018-11-22T12:22:10.922" v="2231" actId="478"/>
          <ac:spMkLst>
            <pc:docMk/>
            <pc:sldMk cId="3629219824" sldId="274"/>
            <ac:spMk id="14" creationId="{30B7FEAC-87DE-4727-B599-F3B01AA84009}"/>
          </ac:spMkLst>
        </pc:spChg>
        <pc:spChg chg="add mod">
          <ac:chgData name="" userId="5ea8dffe7c0a2ba5" providerId="LiveId" clId="{87BA6556-D211-431F-ADAA-41778C16C74F}" dt="2018-11-22T12:22:29.672" v="2236" actId="1076"/>
          <ac:spMkLst>
            <pc:docMk/>
            <pc:sldMk cId="3629219824" sldId="274"/>
            <ac:spMk id="16" creationId="{416D3037-FAE8-494A-9549-980BB43AD3E2}"/>
          </ac:spMkLst>
        </pc:spChg>
        <pc:spChg chg="add mod">
          <ac:chgData name="" userId="5ea8dffe7c0a2ba5" providerId="LiveId" clId="{87BA6556-D211-431F-ADAA-41778C16C74F}" dt="2018-11-22T12:22:29.672" v="2236" actId="1076"/>
          <ac:spMkLst>
            <pc:docMk/>
            <pc:sldMk cId="3629219824" sldId="274"/>
            <ac:spMk id="17" creationId="{0C74BEC7-90E4-4354-A3A1-9DE7079AFC2D}"/>
          </ac:spMkLst>
        </pc:spChg>
        <pc:spChg chg="mod">
          <ac:chgData name="" userId="5ea8dffe7c0a2ba5" providerId="LiveId" clId="{87BA6556-D211-431F-ADAA-41778C16C74F}" dt="2018-11-22T10:17:33.492" v="686" actId="255"/>
          <ac:spMkLst>
            <pc:docMk/>
            <pc:sldMk cId="3629219824" sldId="274"/>
            <ac:spMk id="23" creationId="{BBCBF956-3119-4BEE-BAD1-53381A276636}"/>
          </ac:spMkLst>
        </pc:spChg>
        <pc:picChg chg="add mod">
          <ac:chgData name="" userId="5ea8dffe7c0a2ba5" providerId="LiveId" clId="{87BA6556-D211-431F-ADAA-41778C16C74F}" dt="2018-11-22T12:22:30.972" v="2237" actId="1076"/>
          <ac:picMkLst>
            <pc:docMk/>
            <pc:sldMk cId="3629219824" sldId="274"/>
            <ac:picMk id="2" creationId="{5AEE5786-4BCF-4CCC-AF80-9F1291EE4FEF}"/>
          </ac:picMkLst>
        </pc:picChg>
        <pc:picChg chg="add mod">
          <ac:chgData name="" userId="5ea8dffe7c0a2ba5" providerId="LiveId" clId="{87BA6556-D211-431F-ADAA-41778C16C74F}" dt="2018-11-22T12:22:06.772" v="2229" actId="1076"/>
          <ac:picMkLst>
            <pc:docMk/>
            <pc:sldMk cId="3629219824" sldId="274"/>
            <ac:picMk id="15" creationId="{6B029AEA-9D7F-4E87-B91F-8CC7A15F768E}"/>
          </ac:picMkLst>
        </pc:picChg>
        <pc:picChg chg="add mod">
          <ac:chgData name="" userId="5ea8dffe7c0a2ba5" providerId="LiveId" clId="{87BA6556-D211-431F-ADAA-41778C16C74F}" dt="2018-11-22T12:22:55.622" v="2239" actId="1076"/>
          <ac:picMkLst>
            <pc:docMk/>
            <pc:sldMk cId="3629219824" sldId="274"/>
            <ac:picMk id="18" creationId="{03036921-C79A-4B5B-9C69-58A051E869BC}"/>
          </ac:picMkLst>
        </pc:picChg>
        <pc:cxnChg chg="del">
          <ac:chgData name="" userId="5ea8dffe7c0a2ba5" providerId="LiveId" clId="{87BA6556-D211-431F-ADAA-41778C16C74F}" dt="2018-11-22T10:17:13.342" v="657" actId="478"/>
          <ac:cxnSpMkLst>
            <pc:docMk/>
            <pc:sldMk cId="3629219824" sldId="274"/>
            <ac:cxnSpMk id="3" creationId="{A87BF600-4D15-44AA-AE0B-CC511BABC3AC}"/>
          </ac:cxnSpMkLst>
        </pc:cxnChg>
      </pc:sldChg>
      <pc:sldChg chg="modSp ord modNotesTx">
        <pc:chgData name="" userId="5ea8dffe7c0a2ba5" providerId="LiveId" clId="{87BA6556-D211-431F-ADAA-41778C16C74F}" dt="2018-11-22T12:33:08.935" v="2325" actId="20577"/>
        <pc:sldMkLst>
          <pc:docMk/>
          <pc:sldMk cId="1637257527" sldId="275"/>
        </pc:sldMkLst>
        <pc:spChg chg="mod">
          <ac:chgData name="" userId="5ea8dffe7c0a2ba5" providerId="LiveId" clId="{87BA6556-D211-431F-ADAA-41778C16C74F}" dt="2018-11-22T12:24:43.938" v="2285" actId="242"/>
          <ac:spMkLst>
            <pc:docMk/>
            <pc:sldMk cId="1637257527" sldId="275"/>
            <ac:spMk id="2" creationId="{00000000-0000-0000-0000-000000000000}"/>
          </ac:spMkLst>
        </pc:spChg>
      </pc:sldChg>
      <pc:sldChg chg="modSp add">
        <pc:chgData name="" userId="5ea8dffe7c0a2ba5" providerId="LiveId" clId="{87BA6556-D211-431F-ADAA-41778C16C74F}" dt="2018-11-22T10:47:38.584" v="1549" actId="20577"/>
        <pc:sldMkLst>
          <pc:docMk/>
          <pc:sldMk cId="2536817909" sldId="276"/>
        </pc:sldMkLst>
        <pc:spChg chg="mod">
          <ac:chgData name="" userId="5ea8dffe7c0a2ba5" providerId="LiveId" clId="{87BA6556-D211-431F-ADAA-41778C16C74F}" dt="2018-11-22T10:47:38.584" v="1549" actId="20577"/>
          <ac:spMkLst>
            <pc:docMk/>
            <pc:sldMk cId="2536817909" sldId="276"/>
            <ac:spMk id="2" creationId="{00000000-0000-0000-0000-000000000000}"/>
          </ac:spMkLst>
        </pc:spChg>
      </pc:sldChg>
      <pc:sldChg chg="addSp delSp add del setBg delDesignElem">
        <pc:chgData name="" userId="5ea8dffe7c0a2ba5" providerId="LiveId" clId="{87BA6556-D211-431F-ADAA-41778C16C74F}" dt="2018-11-22T10:20:12.408" v="825" actId="1076"/>
        <pc:sldMkLst>
          <pc:docMk/>
          <pc:sldMk cId="2203747272" sldId="277"/>
        </pc:sldMkLst>
        <pc:spChg chg="add del">
          <ac:chgData name="" userId="5ea8dffe7c0a2ba5" providerId="LiveId" clId="{87BA6556-D211-431F-ADAA-41778C16C74F}" dt="2018-11-22T10:20:12.408" v="825" actId="1076"/>
          <ac:spMkLst>
            <pc:docMk/>
            <pc:sldMk cId="2203747272" sldId="277"/>
            <ac:spMk id="31" creationId="{D4771268-CB57-404A-9271-370EB28F6090}"/>
          </ac:spMkLst>
        </pc:spChg>
      </pc:sldChg>
      <pc:sldChg chg="modSp add ord modNotesTx">
        <pc:chgData name="" userId="5ea8dffe7c0a2ba5" providerId="LiveId" clId="{87BA6556-D211-431F-ADAA-41778C16C74F}" dt="2018-11-22T10:23:13.942" v="1015" actId="20577"/>
        <pc:sldMkLst>
          <pc:docMk/>
          <pc:sldMk cId="2734200358" sldId="277"/>
        </pc:sldMkLst>
        <pc:spChg chg="mod">
          <ac:chgData name="" userId="5ea8dffe7c0a2ba5" providerId="LiveId" clId="{87BA6556-D211-431F-ADAA-41778C16C74F}" dt="2018-11-22T10:23:13.942" v="1015" actId="20577"/>
          <ac:spMkLst>
            <pc:docMk/>
            <pc:sldMk cId="2734200358" sldId="277"/>
            <ac:spMk id="7" creationId="{9B5BA225-BEED-4AE0-8220-7F1F2FE9C13C}"/>
          </ac:spMkLst>
        </pc:spChg>
        <pc:spChg chg="mod">
          <ac:chgData name="" userId="5ea8dffe7c0a2ba5" providerId="LiveId" clId="{87BA6556-D211-431F-ADAA-41778C16C74F}" dt="2018-11-22T10:20:27.510" v="852" actId="20577"/>
          <ac:spMkLst>
            <pc:docMk/>
            <pc:sldMk cId="2734200358" sldId="277"/>
            <ac:spMk id="23" creationId="{BBCBF956-3119-4BEE-BAD1-53381A276636}"/>
          </ac:spMkLst>
        </pc:spChg>
      </pc:sldChg>
      <pc:sldChg chg="modSp add modNotesTx">
        <pc:chgData name="" userId="5ea8dffe7c0a2ba5" providerId="LiveId" clId="{87BA6556-D211-431F-ADAA-41778C16C74F}" dt="2018-11-22T10:35:23.703" v="1080" actId="1076"/>
        <pc:sldMkLst>
          <pc:docMk/>
          <pc:sldMk cId="2894472619" sldId="278"/>
        </pc:sldMkLst>
        <pc:spChg chg="mod">
          <ac:chgData name="" userId="5ea8dffe7c0a2ba5" providerId="LiveId" clId="{87BA6556-D211-431F-ADAA-41778C16C74F}" dt="2018-11-22T10:24:52.267" v="1071" actId="1076"/>
          <ac:spMkLst>
            <pc:docMk/>
            <pc:sldMk cId="2894472619" sldId="278"/>
            <ac:spMk id="7" creationId="{9B5BA225-BEED-4AE0-8220-7F1F2FE9C13C}"/>
          </ac:spMkLst>
        </pc:spChg>
        <pc:spChg chg="mod">
          <ac:chgData name="" userId="5ea8dffe7c0a2ba5" providerId="LiveId" clId="{87BA6556-D211-431F-ADAA-41778C16C74F}" dt="2018-11-22T10:35:23.703" v="1080" actId="1076"/>
          <ac:spMkLst>
            <pc:docMk/>
            <pc:sldMk cId="2894472619" sldId="278"/>
            <ac:spMk id="23" creationId="{BBCBF956-3119-4BEE-BAD1-53381A276636}"/>
          </ac:spMkLst>
        </pc:spChg>
      </pc:sldChg>
      <pc:sldChg chg="addSp delSp modSp add">
        <pc:chgData name="" userId="5ea8dffe7c0a2ba5" providerId="LiveId" clId="{87BA6556-D211-431F-ADAA-41778C16C74F}" dt="2018-11-22T10:37:02.755" v="1092" actId="1076"/>
        <pc:sldMkLst>
          <pc:docMk/>
          <pc:sldMk cId="363022138" sldId="279"/>
        </pc:sldMkLst>
        <pc:spChg chg="del">
          <ac:chgData name="" userId="5ea8dffe7c0a2ba5" providerId="LiveId" clId="{87BA6556-D211-431F-ADAA-41778C16C74F}" dt="2018-11-22T10:36:57.237" v="1089" actId="478"/>
          <ac:spMkLst>
            <pc:docMk/>
            <pc:sldMk cId="363022138" sldId="279"/>
            <ac:spMk id="7" creationId="{9B5BA225-BEED-4AE0-8220-7F1F2FE9C13C}"/>
          </ac:spMkLst>
        </pc:spChg>
        <pc:spChg chg="mod">
          <ac:chgData name="" userId="5ea8dffe7c0a2ba5" providerId="LiveId" clId="{87BA6556-D211-431F-ADAA-41778C16C74F}" dt="2018-11-22T10:36:54.437" v="1088" actId="20577"/>
          <ac:spMkLst>
            <pc:docMk/>
            <pc:sldMk cId="363022138" sldId="279"/>
            <ac:spMk id="23" creationId="{BBCBF956-3119-4BEE-BAD1-53381A276636}"/>
          </ac:spMkLst>
        </pc:spChg>
        <pc:picChg chg="add mod">
          <ac:chgData name="" userId="5ea8dffe7c0a2ba5" providerId="LiveId" clId="{87BA6556-D211-431F-ADAA-41778C16C74F}" dt="2018-11-22T10:37:02.755" v="1092" actId="1076"/>
          <ac:picMkLst>
            <pc:docMk/>
            <pc:sldMk cId="363022138" sldId="279"/>
            <ac:picMk id="2" creationId="{E722D2D4-B8D2-4D97-8E42-5F5AA67B97BD}"/>
          </ac:picMkLst>
        </pc:picChg>
      </pc:sldChg>
      <pc:sldChg chg="addSp delSp modSp add">
        <pc:chgData name="" userId="5ea8dffe7c0a2ba5" providerId="LiveId" clId="{87BA6556-D211-431F-ADAA-41778C16C74F}" dt="2018-11-22T10:38:05.621" v="1115" actId="14100"/>
        <pc:sldMkLst>
          <pc:docMk/>
          <pc:sldMk cId="572266851" sldId="280"/>
        </pc:sldMkLst>
        <pc:spChg chg="mod">
          <ac:chgData name="" userId="5ea8dffe7c0a2ba5" providerId="LiveId" clId="{87BA6556-D211-431F-ADAA-41778C16C74F}" dt="2018-11-22T10:37:47.205" v="1107" actId="20577"/>
          <ac:spMkLst>
            <pc:docMk/>
            <pc:sldMk cId="572266851" sldId="280"/>
            <ac:spMk id="23" creationId="{BBCBF956-3119-4BEE-BAD1-53381A276636}"/>
          </ac:spMkLst>
        </pc:spChg>
        <pc:picChg chg="del">
          <ac:chgData name="" userId="5ea8dffe7c0a2ba5" providerId="LiveId" clId="{87BA6556-D211-431F-ADAA-41778C16C74F}" dt="2018-11-22T10:37:48.687" v="1108" actId="478"/>
          <ac:picMkLst>
            <pc:docMk/>
            <pc:sldMk cId="572266851" sldId="280"/>
            <ac:picMk id="2" creationId="{E722D2D4-B8D2-4D97-8E42-5F5AA67B97BD}"/>
          </ac:picMkLst>
        </pc:picChg>
        <pc:picChg chg="add mod modCrop">
          <ac:chgData name="" userId="5ea8dffe7c0a2ba5" providerId="LiveId" clId="{87BA6556-D211-431F-ADAA-41778C16C74F}" dt="2018-11-22T10:38:05.621" v="1115" actId="14100"/>
          <ac:picMkLst>
            <pc:docMk/>
            <pc:sldMk cId="572266851" sldId="280"/>
            <ac:picMk id="3" creationId="{AE7EC218-881C-4542-8DBB-7308B20E6282}"/>
          </ac:picMkLst>
        </pc:picChg>
      </pc:sldChg>
      <pc:sldChg chg="addSp delSp modSp add modNotesTx">
        <pc:chgData name="" userId="5ea8dffe7c0a2ba5" providerId="LiveId" clId="{87BA6556-D211-431F-ADAA-41778C16C74F}" dt="2018-11-22T10:40:29.653" v="1138" actId="20577"/>
        <pc:sldMkLst>
          <pc:docMk/>
          <pc:sldMk cId="1405759139" sldId="281"/>
        </pc:sldMkLst>
        <pc:spChg chg="mod">
          <ac:chgData name="" userId="5ea8dffe7c0a2ba5" providerId="LiveId" clId="{87BA6556-D211-431F-ADAA-41778C16C74F}" dt="2018-11-22T10:39:16.220" v="1133" actId="20577"/>
          <ac:spMkLst>
            <pc:docMk/>
            <pc:sldMk cId="1405759139" sldId="281"/>
            <ac:spMk id="23" creationId="{BBCBF956-3119-4BEE-BAD1-53381A276636}"/>
          </ac:spMkLst>
        </pc:spChg>
        <pc:picChg chg="add mod">
          <ac:chgData name="" userId="5ea8dffe7c0a2ba5" providerId="LiveId" clId="{87BA6556-D211-431F-ADAA-41778C16C74F}" dt="2018-11-22T10:39:23.487" v="1137" actId="1076"/>
          <ac:picMkLst>
            <pc:docMk/>
            <pc:sldMk cId="1405759139" sldId="281"/>
            <ac:picMk id="2" creationId="{913712ED-1ECD-4425-AE88-3156E9551E9B}"/>
          </ac:picMkLst>
        </pc:picChg>
        <pc:picChg chg="del">
          <ac:chgData name="" userId="5ea8dffe7c0a2ba5" providerId="LiveId" clId="{87BA6556-D211-431F-ADAA-41778C16C74F}" dt="2018-11-22T10:39:17.953" v="1134" actId="478"/>
          <ac:picMkLst>
            <pc:docMk/>
            <pc:sldMk cId="1405759139" sldId="281"/>
            <ac:picMk id="3" creationId="{AE7EC218-881C-4542-8DBB-7308B20E6282}"/>
          </ac:picMkLst>
        </pc:picChg>
      </pc:sldChg>
      <pc:sldChg chg="addSp delSp modSp add modNotesTx">
        <pc:chgData name="" userId="5ea8dffe7c0a2ba5" providerId="LiveId" clId="{87BA6556-D211-431F-ADAA-41778C16C74F}" dt="2018-11-22T10:46:26.117" v="1512" actId="1076"/>
        <pc:sldMkLst>
          <pc:docMk/>
          <pc:sldMk cId="365826784" sldId="282"/>
        </pc:sldMkLst>
        <pc:spChg chg="mod">
          <ac:chgData name="" userId="5ea8dffe7c0a2ba5" providerId="LiveId" clId="{87BA6556-D211-431F-ADAA-41778C16C74F}" dt="2018-11-22T10:42:18.008" v="1192" actId="20577"/>
          <ac:spMkLst>
            <pc:docMk/>
            <pc:sldMk cId="365826784" sldId="282"/>
            <ac:spMk id="23" creationId="{BBCBF956-3119-4BEE-BAD1-53381A276636}"/>
          </ac:spMkLst>
        </pc:spChg>
        <pc:graphicFrameChg chg="add mod modGraphic">
          <ac:chgData name="" userId="5ea8dffe7c0a2ba5" providerId="LiveId" clId="{87BA6556-D211-431F-ADAA-41778C16C74F}" dt="2018-11-22T10:46:26.117" v="1512" actId="1076"/>
          <ac:graphicFrameMkLst>
            <pc:docMk/>
            <pc:sldMk cId="365826784" sldId="282"/>
            <ac:graphicFrameMk id="3" creationId="{7B41021C-51D5-4735-9BB0-14E47E2B9F36}"/>
          </ac:graphicFrameMkLst>
        </pc:graphicFrameChg>
        <pc:picChg chg="del">
          <ac:chgData name="" userId="5ea8dffe7c0a2ba5" providerId="LiveId" clId="{87BA6556-D211-431F-ADAA-41778C16C74F}" dt="2018-11-22T10:41:48.894" v="1140" actId="478"/>
          <ac:picMkLst>
            <pc:docMk/>
            <pc:sldMk cId="365826784" sldId="282"/>
            <ac:picMk id="2" creationId="{913712ED-1ECD-4425-AE88-3156E9551E9B}"/>
          </ac:picMkLst>
        </pc:picChg>
      </pc:sldChg>
      <pc:sldChg chg="addSp delSp modSp add ord">
        <pc:chgData name="" userId="5ea8dffe7c0a2ba5" providerId="LiveId" clId="{87BA6556-D211-431F-ADAA-41778C16C74F}" dt="2018-11-22T11:20:41.706" v="1699" actId="1076"/>
        <pc:sldMkLst>
          <pc:docMk/>
          <pc:sldMk cId="688748112" sldId="283"/>
        </pc:sldMkLst>
        <pc:spChg chg="mod">
          <ac:chgData name="" userId="5ea8dffe7c0a2ba5" providerId="LiveId" clId="{87BA6556-D211-431F-ADAA-41778C16C74F}" dt="2018-11-22T10:46:44.150" v="1536" actId="20577"/>
          <ac:spMkLst>
            <pc:docMk/>
            <pc:sldMk cId="688748112" sldId="283"/>
            <ac:spMk id="23" creationId="{BBCBF956-3119-4BEE-BAD1-53381A276636}"/>
          </ac:spMkLst>
        </pc:spChg>
        <pc:picChg chg="add mod">
          <ac:chgData name="" userId="5ea8dffe7c0a2ba5" providerId="LiveId" clId="{87BA6556-D211-431F-ADAA-41778C16C74F}" dt="2018-11-22T10:46:41.117" v="1518" actId="1076"/>
          <ac:picMkLst>
            <pc:docMk/>
            <pc:sldMk cId="688748112" sldId="283"/>
            <ac:picMk id="2" creationId="{01F232BC-90DB-43F3-8528-2319AEB499C0}"/>
          </ac:picMkLst>
        </pc:picChg>
        <pc:picChg chg="del">
          <ac:chgData name="" userId="5ea8dffe7c0a2ba5" providerId="LiveId" clId="{87BA6556-D211-431F-ADAA-41778C16C74F}" dt="2018-11-22T10:46:35.117" v="1515" actId="478"/>
          <ac:picMkLst>
            <pc:docMk/>
            <pc:sldMk cId="688748112" sldId="283"/>
            <ac:picMk id="3" creationId="{AE7EC218-881C-4542-8DBB-7308B20E6282}"/>
          </ac:picMkLst>
        </pc:picChg>
      </pc:sldChg>
      <pc:sldChg chg="modSp add">
        <pc:chgData name="" userId="5ea8dffe7c0a2ba5" providerId="LiveId" clId="{87BA6556-D211-431F-ADAA-41778C16C74F}" dt="2018-11-22T10:47:48.767" v="1558" actId="20577"/>
        <pc:sldMkLst>
          <pc:docMk/>
          <pc:sldMk cId="83147056" sldId="284"/>
        </pc:sldMkLst>
        <pc:spChg chg="mod">
          <ac:chgData name="" userId="5ea8dffe7c0a2ba5" providerId="LiveId" clId="{87BA6556-D211-431F-ADAA-41778C16C74F}" dt="2018-11-22T10:47:48.767" v="1558" actId="20577"/>
          <ac:spMkLst>
            <pc:docMk/>
            <pc:sldMk cId="83147056" sldId="284"/>
            <ac:spMk id="2" creationId="{00000000-0000-0000-0000-000000000000}"/>
          </ac:spMkLst>
        </pc:spChg>
      </pc:sldChg>
      <pc:sldChg chg="add del">
        <pc:chgData name="" userId="5ea8dffe7c0a2ba5" providerId="LiveId" clId="{87BA6556-D211-431F-ADAA-41778C16C74F}" dt="2018-11-22T10:47:41.817" v="1551" actId="2696"/>
        <pc:sldMkLst>
          <pc:docMk/>
          <pc:sldMk cId="1163601074" sldId="284"/>
        </pc:sldMkLst>
      </pc:sldChg>
      <pc:sldChg chg="add del">
        <pc:chgData name="" userId="5ea8dffe7c0a2ba5" providerId="LiveId" clId="{87BA6556-D211-431F-ADAA-41778C16C74F}" dt="2018-11-22T10:48:53.875" v="1561" actId="2696"/>
        <pc:sldMkLst>
          <pc:docMk/>
          <pc:sldMk cId="5354914" sldId="285"/>
        </pc:sldMkLst>
      </pc:sldChg>
      <pc:sldChg chg="addSp delSp modSp add del modAnim modNotesTx">
        <pc:chgData name="" userId="5ea8dffe7c0a2ba5" providerId="LiveId" clId="{87BA6556-D211-431F-ADAA-41778C16C74F}" dt="2018-11-22T11:08:24.711" v="1618" actId="20577"/>
        <pc:sldMkLst>
          <pc:docMk/>
          <pc:sldMk cId="1093694867" sldId="285"/>
        </pc:sldMkLst>
        <pc:spChg chg="del">
          <ac:chgData name="" userId="5ea8dffe7c0a2ba5" providerId="LiveId" clId="{87BA6556-D211-431F-ADAA-41778C16C74F}" dt="2018-11-22T10:49:20.067" v="1564" actId="478"/>
          <ac:spMkLst>
            <pc:docMk/>
            <pc:sldMk cId="1093694867" sldId="285"/>
            <ac:spMk id="2" creationId="{CC70BF01-CCE6-4A02-9D81-90634D5E26F2}"/>
          </ac:spMkLst>
        </pc:spChg>
        <pc:spChg chg="del">
          <ac:chgData name="" userId="5ea8dffe7c0a2ba5" providerId="LiveId" clId="{87BA6556-D211-431F-ADAA-41778C16C74F}" dt="2018-11-22T10:49:16.784" v="1563" actId="478"/>
          <ac:spMkLst>
            <pc:docMk/>
            <pc:sldMk cId="1093694867" sldId="285"/>
            <ac:spMk id="3" creationId="{4CBC73D5-290A-4FD1-BBA5-BDFC313D38D5}"/>
          </ac:spMkLst>
        </pc:spChg>
        <pc:spChg chg="add mod">
          <ac:chgData name="" userId="5ea8dffe7c0a2ba5" providerId="LiveId" clId="{87BA6556-D211-431F-ADAA-41778C16C74F}" dt="2018-11-22T11:03:01.524" v="1581" actId="14100"/>
          <ac:spMkLst>
            <pc:docMk/>
            <pc:sldMk cId="1093694867" sldId="285"/>
            <ac:spMk id="8" creationId="{92CF1A7D-796B-4490-8CAE-747593898EA0}"/>
          </ac:spMkLst>
        </pc:spChg>
        <pc:spChg chg="add mod">
          <ac:chgData name="" userId="5ea8dffe7c0a2ba5" providerId="LiveId" clId="{87BA6556-D211-431F-ADAA-41778C16C74F}" dt="2018-11-22T11:03:26.459" v="1583" actId="1035"/>
          <ac:spMkLst>
            <pc:docMk/>
            <pc:sldMk cId="1093694867" sldId="285"/>
            <ac:spMk id="9" creationId="{C8EFC367-3296-4F65-9631-3835C9B23D75}"/>
          </ac:spMkLst>
        </pc:spChg>
        <pc:picChg chg="add mod">
          <ac:chgData name="" userId="5ea8dffe7c0a2ba5" providerId="LiveId" clId="{87BA6556-D211-431F-ADAA-41778C16C74F}" dt="2018-11-22T11:02:49.107" v="1578" actId="1076"/>
          <ac:picMkLst>
            <pc:docMk/>
            <pc:sldMk cId="1093694867" sldId="285"/>
            <ac:picMk id="7" creationId="{49D93CDF-A847-4C0F-9FD3-EC9F71F72AFB}"/>
          </ac:picMkLst>
        </pc:picChg>
      </pc:sldChg>
      <pc:sldChg chg="addSp modSp add modNotesTx">
        <pc:chgData name="" userId="5ea8dffe7c0a2ba5" providerId="LiveId" clId="{87BA6556-D211-431F-ADAA-41778C16C74F}" dt="2018-11-22T11:08:28.378" v="1626" actId="20577"/>
        <pc:sldMkLst>
          <pc:docMk/>
          <pc:sldMk cId="45659934" sldId="286"/>
        </pc:sldMkLst>
        <pc:picChg chg="add mod">
          <ac:chgData name="" userId="5ea8dffe7c0a2ba5" providerId="LiveId" clId="{87BA6556-D211-431F-ADAA-41778C16C74F}" dt="2018-11-22T11:08:13.273" v="1597" actId="14100"/>
          <ac:picMkLst>
            <pc:docMk/>
            <pc:sldMk cId="45659934" sldId="286"/>
            <ac:picMk id="7" creationId="{26D19F9B-F4A4-4035-B9FC-48363BD56EDA}"/>
          </ac:picMkLst>
        </pc:picChg>
      </pc:sldChg>
      <pc:sldChg chg="add del">
        <pc:chgData name="" userId="5ea8dffe7c0a2ba5" providerId="LiveId" clId="{87BA6556-D211-431F-ADAA-41778C16C74F}" dt="2018-11-22T11:05:59.859" v="1593" actId="2696"/>
        <pc:sldMkLst>
          <pc:docMk/>
          <pc:sldMk cId="2112679919" sldId="286"/>
        </pc:sldMkLst>
      </pc:sldChg>
      <pc:sldChg chg="modSp add ord">
        <pc:chgData name="" userId="5ea8dffe7c0a2ba5" providerId="LiveId" clId="{87BA6556-D211-431F-ADAA-41778C16C74F}" dt="2018-11-22T12:10:50.224" v="2120" actId="14100"/>
        <pc:sldMkLst>
          <pc:docMk/>
          <pc:sldMk cId="3303267801" sldId="287"/>
        </pc:sldMkLst>
        <pc:spChg chg="mod">
          <ac:chgData name="" userId="5ea8dffe7c0a2ba5" providerId="LiveId" clId="{87BA6556-D211-431F-ADAA-41778C16C74F}" dt="2018-11-22T12:10:50.224" v="2120" actId="14100"/>
          <ac:spMkLst>
            <pc:docMk/>
            <pc:sldMk cId="3303267801" sldId="287"/>
            <ac:spMk id="2" creationId="{00000000-0000-0000-0000-000000000000}"/>
          </ac:spMkLst>
        </pc:spChg>
      </pc:sldChg>
      <pc:sldChg chg="addSp delSp modSp add">
        <pc:chgData name="" userId="5ea8dffe7c0a2ba5" providerId="LiveId" clId="{87BA6556-D211-431F-ADAA-41778C16C74F}" dt="2018-11-22T11:21:24.209" v="1735" actId="20577"/>
        <pc:sldMkLst>
          <pc:docMk/>
          <pc:sldMk cId="3724480998" sldId="288"/>
        </pc:sldMkLst>
        <pc:spChg chg="mod">
          <ac:chgData name="" userId="5ea8dffe7c0a2ba5" providerId="LiveId" clId="{87BA6556-D211-431F-ADAA-41778C16C74F}" dt="2018-11-22T11:21:24.209" v="1735" actId="20577"/>
          <ac:spMkLst>
            <pc:docMk/>
            <pc:sldMk cId="3724480998" sldId="288"/>
            <ac:spMk id="23" creationId="{BBCBF956-3119-4BEE-BAD1-53381A276636}"/>
          </ac:spMkLst>
        </pc:spChg>
        <pc:picChg chg="del">
          <ac:chgData name="" userId="5ea8dffe7c0a2ba5" providerId="LiveId" clId="{87BA6556-D211-431F-ADAA-41778C16C74F}" dt="2018-11-22T11:21:11.465" v="1701" actId="478"/>
          <ac:picMkLst>
            <pc:docMk/>
            <pc:sldMk cId="3724480998" sldId="288"/>
            <ac:picMk id="2" creationId="{01F232BC-90DB-43F3-8528-2319AEB499C0}"/>
          </ac:picMkLst>
        </pc:picChg>
        <pc:picChg chg="add mod">
          <ac:chgData name="" userId="5ea8dffe7c0a2ba5" providerId="LiveId" clId="{87BA6556-D211-431F-ADAA-41778C16C74F}" dt="2018-11-22T11:21:18.174" v="1705" actId="1076"/>
          <ac:picMkLst>
            <pc:docMk/>
            <pc:sldMk cId="3724480998" sldId="288"/>
            <ac:picMk id="3" creationId="{4DE74444-681C-476C-9A71-7215033AAF99}"/>
          </ac:picMkLst>
        </pc:picChg>
      </pc:sldChg>
      <pc:sldChg chg="addSp delSp modSp add">
        <pc:chgData name="" userId="5ea8dffe7c0a2ba5" providerId="LiveId" clId="{87BA6556-D211-431F-ADAA-41778C16C74F}" dt="2018-11-22T11:27:20.062" v="1746" actId="478"/>
        <pc:sldMkLst>
          <pc:docMk/>
          <pc:sldMk cId="3583998367" sldId="289"/>
        </pc:sldMkLst>
        <pc:spChg chg="del">
          <ac:chgData name="" userId="5ea8dffe7c0a2ba5" providerId="LiveId" clId="{87BA6556-D211-431F-ADAA-41778C16C74F}" dt="2018-11-22T11:27:20.062" v="1746" actId="478"/>
          <ac:spMkLst>
            <pc:docMk/>
            <pc:sldMk cId="3583998367" sldId="289"/>
            <ac:spMk id="4" creationId="{8A63A9E8-AF00-4060-9462-19D46C755078}"/>
          </ac:spMkLst>
        </pc:spChg>
        <pc:spChg chg="mod">
          <ac:chgData name="" userId="5ea8dffe7c0a2ba5" providerId="LiveId" clId="{87BA6556-D211-431F-ADAA-41778C16C74F}" dt="2018-11-22T11:27:09.862" v="1741" actId="20577"/>
          <ac:spMkLst>
            <pc:docMk/>
            <pc:sldMk cId="3583998367" sldId="289"/>
            <ac:spMk id="23" creationId="{BBCBF956-3119-4BEE-BAD1-53381A276636}"/>
          </ac:spMkLst>
        </pc:spChg>
        <pc:picChg chg="add mod">
          <ac:chgData name="" userId="5ea8dffe7c0a2ba5" providerId="LiveId" clId="{87BA6556-D211-431F-ADAA-41778C16C74F}" dt="2018-11-22T11:27:17.595" v="1745" actId="1076"/>
          <ac:picMkLst>
            <pc:docMk/>
            <pc:sldMk cId="3583998367" sldId="289"/>
            <ac:picMk id="2" creationId="{7B07BDEC-AA1F-46E7-B3B9-1AD380F33C81}"/>
          </ac:picMkLst>
        </pc:picChg>
        <pc:picChg chg="del">
          <ac:chgData name="" userId="5ea8dffe7c0a2ba5" providerId="LiveId" clId="{87BA6556-D211-431F-ADAA-41778C16C74F}" dt="2018-11-22T11:27:11.212" v="1742" actId="478"/>
          <ac:picMkLst>
            <pc:docMk/>
            <pc:sldMk cId="3583998367" sldId="289"/>
            <ac:picMk id="3" creationId="{4DE74444-681C-476C-9A71-7215033AAF99}"/>
          </ac:picMkLst>
        </pc:picChg>
      </pc:sldChg>
      <pc:sldChg chg="modSp add ord">
        <pc:chgData name="" userId="5ea8dffe7c0a2ba5" providerId="LiveId" clId="{87BA6556-D211-431F-ADAA-41778C16C74F}" dt="2018-11-22T11:38:10.906" v="1892" actId="1076"/>
        <pc:sldMkLst>
          <pc:docMk/>
          <pc:sldMk cId="244212236" sldId="290"/>
        </pc:sldMkLst>
        <pc:spChg chg="mod">
          <ac:chgData name="" userId="5ea8dffe7c0a2ba5" providerId="LiveId" clId="{87BA6556-D211-431F-ADAA-41778C16C74F}" dt="2018-11-22T11:38:10.906" v="1892" actId="1076"/>
          <ac:spMkLst>
            <pc:docMk/>
            <pc:sldMk cId="244212236" sldId="290"/>
            <ac:spMk id="7" creationId="{9B5BA225-BEED-4AE0-8220-7F1F2FE9C13C}"/>
          </ac:spMkLst>
        </pc:spChg>
        <pc:spChg chg="mod">
          <ac:chgData name="" userId="5ea8dffe7c0a2ba5" providerId="LiveId" clId="{87BA6556-D211-431F-ADAA-41778C16C74F}" dt="2018-11-22T11:37:39.206" v="1760" actId="20577"/>
          <ac:spMkLst>
            <pc:docMk/>
            <pc:sldMk cId="244212236" sldId="290"/>
            <ac:spMk id="23" creationId="{BBCBF956-3119-4BEE-BAD1-53381A276636}"/>
          </ac:spMkLst>
        </pc:spChg>
      </pc:sldChg>
      <pc:sldChg chg="modSp add modNotesTx">
        <pc:chgData name="" userId="5ea8dffe7c0a2ba5" providerId="LiveId" clId="{87BA6556-D211-431F-ADAA-41778C16C74F}" dt="2018-11-22T11:44:49.444" v="2078" actId="1076"/>
        <pc:sldMkLst>
          <pc:docMk/>
          <pc:sldMk cId="3264434574" sldId="291"/>
        </pc:sldMkLst>
        <pc:spChg chg="mod">
          <ac:chgData name="" userId="5ea8dffe7c0a2ba5" providerId="LiveId" clId="{87BA6556-D211-431F-ADAA-41778C16C74F}" dt="2018-11-22T11:39:10.740" v="2017" actId="1076"/>
          <ac:spMkLst>
            <pc:docMk/>
            <pc:sldMk cId="3264434574" sldId="291"/>
            <ac:spMk id="7" creationId="{9B5BA225-BEED-4AE0-8220-7F1F2FE9C13C}"/>
          </ac:spMkLst>
        </pc:spChg>
        <pc:spChg chg="mod">
          <ac:chgData name="" userId="5ea8dffe7c0a2ba5" providerId="LiveId" clId="{87BA6556-D211-431F-ADAA-41778C16C74F}" dt="2018-11-22T11:44:49.444" v="2078" actId="1076"/>
          <ac:spMkLst>
            <pc:docMk/>
            <pc:sldMk cId="3264434574" sldId="291"/>
            <ac:spMk id="23" creationId="{BBCBF956-3119-4BEE-BAD1-53381A276636}"/>
          </ac:spMkLst>
        </pc:spChg>
      </pc:sldChg>
      <pc:sldChg chg="addSp delSp modSp add">
        <pc:chgData name="" userId="5ea8dffe7c0a2ba5" providerId="LiveId" clId="{87BA6556-D211-431F-ADAA-41778C16C74F}" dt="2018-11-22T12:11:22.059" v="2147" actId="1076"/>
        <pc:sldMkLst>
          <pc:docMk/>
          <pc:sldMk cId="53612068" sldId="292"/>
        </pc:sldMkLst>
        <pc:spChg chg="del mod">
          <ac:chgData name="" userId="5ea8dffe7c0a2ba5" providerId="LiveId" clId="{87BA6556-D211-431F-ADAA-41778C16C74F}" dt="2018-11-22T12:11:22.059" v="2147" actId="1076"/>
          <ac:spMkLst>
            <pc:docMk/>
            <pc:sldMk cId="53612068" sldId="292"/>
            <ac:spMk id="7" creationId="{9B5BA225-BEED-4AE0-8220-7F1F2FE9C13C}"/>
          </ac:spMkLst>
        </pc:spChg>
        <pc:spChg chg="mod">
          <ac:chgData name="" userId="5ea8dffe7c0a2ba5" providerId="LiveId" clId="{87BA6556-D211-431F-ADAA-41778C16C74F}" dt="2018-11-22T12:11:21.078" v="2145" actId="20577"/>
          <ac:spMkLst>
            <pc:docMk/>
            <pc:sldMk cId="53612068" sldId="292"/>
            <ac:spMk id="23" creationId="{BBCBF956-3119-4BEE-BAD1-53381A276636}"/>
          </ac:spMkLst>
        </pc:spChg>
        <pc:picChg chg="add mod">
          <ac:chgData name="" userId="5ea8dffe7c0a2ba5" providerId="LiveId" clId="{87BA6556-D211-431F-ADAA-41778C16C74F}" dt="2018-11-22T12:11:12.025" v="2126" actId="1076"/>
          <ac:picMkLst>
            <pc:docMk/>
            <pc:sldMk cId="53612068" sldId="292"/>
            <ac:picMk id="2" creationId="{C56A43DD-B74D-4795-8F9E-5950B045E523}"/>
          </ac:picMkLst>
        </pc:picChg>
      </pc:sldChg>
      <pc:sldChg chg="addSp delSp modSp add modNotesTx">
        <pc:chgData name="" userId="5ea8dffe7c0a2ba5" providerId="LiveId" clId="{87BA6556-D211-431F-ADAA-41778C16C74F}" dt="2018-11-22T12:23:15.555" v="2246" actId="20577"/>
        <pc:sldMkLst>
          <pc:docMk/>
          <pc:sldMk cId="1772849826" sldId="293"/>
        </pc:sldMkLst>
        <pc:spChg chg="add mod">
          <ac:chgData name="" userId="5ea8dffe7c0a2ba5" providerId="LiveId" clId="{87BA6556-D211-431F-ADAA-41778C16C74F}" dt="2018-11-22T12:21:22.655" v="2225" actId="1076"/>
          <ac:spMkLst>
            <pc:docMk/>
            <pc:sldMk cId="1772849826" sldId="293"/>
            <ac:spMk id="7" creationId="{58847FD8-8BD8-4DA9-86A7-9C7D8E2FBBC8}"/>
          </ac:spMkLst>
        </pc:spChg>
        <pc:spChg chg="add mod">
          <ac:chgData name="" userId="5ea8dffe7c0a2ba5" providerId="LiveId" clId="{87BA6556-D211-431F-ADAA-41778C16C74F}" dt="2018-11-22T12:21:40.589" v="2227" actId="1076"/>
          <ac:spMkLst>
            <pc:docMk/>
            <pc:sldMk cId="1772849826" sldId="293"/>
            <ac:spMk id="10" creationId="{9435DEBC-1006-47BA-AC9D-CACA3C610E92}"/>
          </ac:spMkLst>
        </pc:spChg>
        <pc:spChg chg="add mod ord">
          <ac:chgData name="" userId="5ea8dffe7c0a2ba5" providerId="LiveId" clId="{87BA6556-D211-431F-ADAA-41778C16C74F}" dt="2018-11-22T12:21:22.655" v="2225" actId="1076"/>
          <ac:spMkLst>
            <pc:docMk/>
            <pc:sldMk cId="1772849826" sldId="293"/>
            <ac:spMk id="11" creationId="{AB612A09-0C03-4E85-84CD-7C942A72A6A4}"/>
          </ac:spMkLst>
        </pc:spChg>
        <pc:spChg chg="mod">
          <ac:chgData name="" userId="5ea8dffe7c0a2ba5" providerId="LiveId" clId="{87BA6556-D211-431F-ADAA-41778C16C74F}" dt="2018-11-22T12:12:09.322" v="2163" actId="20577"/>
          <ac:spMkLst>
            <pc:docMk/>
            <pc:sldMk cId="1772849826" sldId="293"/>
            <ac:spMk id="23" creationId="{BBCBF956-3119-4BEE-BAD1-53381A276636}"/>
          </ac:spMkLst>
        </pc:spChg>
        <pc:picChg chg="del">
          <ac:chgData name="" userId="5ea8dffe7c0a2ba5" providerId="LiveId" clId="{87BA6556-D211-431F-ADAA-41778C16C74F}" dt="2018-11-22T12:12:10.363" v="2164" actId="478"/>
          <ac:picMkLst>
            <pc:docMk/>
            <pc:sldMk cId="1772849826" sldId="293"/>
            <ac:picMk id="2" creationId="{C56A43DD-B74D-4795-8F9E-5950B045E523}"/>
          </ac:picMkLst>
        </pc:picChg>
        <pc:picChg chg="add mod">
          <ac:chgData name="" userId="5ea8dffe7c0a2ba5" providerId="LiveId" clId="{87BA6556-D211-431F-ADAA-41778C16C74F}" dt="2018-11-22T12:12:58.532" v="2171" actId="1076"/>
          <ac:picMkLst>
            <pc:docMk/>
            <pc:sldMk cId="1772849826" sldId="293"/>
            <ac:picMk id="3" creationId="{C4D9A657-55AA-4A1A-BB29-102847E3905C}"/>
          </ac:picMkLst>
        </pc:picChg>
        <pc:picChg chg="add del">
          <ac:chgData name="" userId="5ea8dffe7c0a2ba5" providerId="LiveId" clId="{87BA6556-D211-431F-ADAA-41778C16C74F}" dt="2018-11-22T12:13:00.519" v="2173" actId="478"/>
          <ac:picMkLst>
            <pc:docMk/>
            <pc:sldMk cId="1772849826" sldId="293"/>
            <ac:picMk id="5" creationId="{8EB98825-F916-4965-A228-E02851789BD1}"/>
          </ac:picMkLst>
        </pc:picChg>
        <pc:picChg chg="add mod">
          <ac:chgData name="" userId="5ea8dffe7c0a2ba5" providerId="LiveId" clId="{87BA6556-D211-431F-ADAA-41778C16C74F}" dt="2018-11-22T12:21:22.655" v="2225" actId="1076"/>
          <ac:picMkLst>
            <pc:docMk/>
            <pc:sldMk cId="1772849826" sldId="293"/>
            <ac:picMk id="9" creationId="{048E4A43-4414-49AF-8A8A-CF047CC252EF}"/>
          </ac:picMkLst>
        </pc:picChg>
      </pc:sldChg>
      <pc:sldChg chg="addSp delSp modSp add ord modNotesTx">
        <pc:chgData name="" userId="5ea8dffe7c0a2ba5" providerId="LiveId" clId="{87BA6556-D211-431F-ADAA-41778C16C74F}" dt="2018-11-22T12:44:16.686" v="2339" actId="1076"/>
        <pc:sldMkLst>
          <pc:docMk/>
          <pc:sldMk cId="1334484374" sldId="294"/>
        </pc:sldMkLst>
        <pc:spChg chg="add mod">
          <ac:chgData name="" userId="5ea8dffe7c0a2ba5" providerId="LiveId" clId="{87BA6556-D211-431F-ADAA-41778C16C74F}" dt="2018-11-22T12:44:16.686" v="2339" actId="1076"/>
          <ac:spMkLst>
            <pc:docMk/>
            <pc:sldMk cId="1334484374" sldId="294"/>
            <ac:spMk id="5" creationId="{824BDB4E-DC87-4996-AA3E-20FD4472FC1B}"/>
          </ac:spMkLst>
        </pc:spChg>
        <pc:spChg chg="add">
          <ac:chgData name="" userId="5ea8dffe7c0a2ba5" providerId="LiveId" clId="{87BA6556-D211-431F-ADAA-41778C16C74F}" dt="2018-11-22T12:43:59.168" v="2332" actId="1076"/>
          <ac:spMkLst>
            <pc:docMk/>
            <pc:sldMk cId="1334484374" sldId="294"/>
            <ac:spMk id="9" creationId="{CB3DA250-5CB2-4536-B8FA-EEB241F956C7}"/>
          </ac:spMkLst>
        </pc:spChg>
        <pc:spChg chg="add del mod">
          <ac:chgData name="" userId="5ea8dffe7c0a2ba5" providerId="LiveId" clId="{87BA6556-D211-431F-ADAA-41778C16C74F}" dt="2018-11-22T12:44:02.801" v="2334" actId="478"/>
          <ac:spMkLst>
            <pc:docMk/>
            <pc:sldMk cId="1334484374" sldId="294"/>
            <ac:spMk id="10" creationId="{C798967F-C155-43A4-B18F-D15401EAD71E}"/>
          </ac:spMkLst>
        </pc:spChg>
        <pc:spChg chg="add mod">
          <ac:chgData name="" userId="5ea8dffe7c0a2ba5" providerId="LiveId" clId="{87BA6556-D211-431F-ADAA-41778C16C74F}" dt="2018-11-22T12:44:10.252" v="2337" actId="1076"/>
          <ac:spMkLst>
            <pc:docMk/>
            <pc:sldMk cId="1334484374" sldId="294"/>
            <ac:spMk id="12" creationId="{13370A81-3526-40F4-B1F7-E9D811CA6749}"/>
          </ac:spMkLst>
        </pc:spChg>
        <pc:spChg chg="mod">
          <ac:chgData name="" userId="5ea8dffe7c0a2ba5" providerId="LiveId" clId="{87BA6556-D211-431F-ADAA-41778C16C74F}" dt="2018-11-22T12:27:09.339" v="2324" actId="20577"/>
          <ac:spMkLst>
            <pc:docMk/>
            <pc:sldMk cId="1334484374" sldId="294"/>
            <ac:spMk id="23" creationId="{BBCBF956-3119-4BEE-BAD1-53381A276636}"/>
          </ac:spMkLst>
        </pc:spChg>
        <pc:picChg chg="del">
          <ac:chgData name="" userId="5ea8dffe7c0a2ba5" providerId="LiveId" clId="{87BA6556-D211-431F-ADAA-41778C16C74F}" dt="2018-11-22T12:26:55.005" v="2289" actId="478"/>
          <ac:picMkLst>
            <pc:docMk/>
            <pc:sldMk cId="1334484374" sldId="294"/>
            <ac:picMk id="2" creationId="{C56A43DD-B74D-4795-8F9E-5950B045E523}"/>
          </ac:picMkLst>
        </pc:picChg>
        <pc:picChg chg="add mod">
          <ac:chgData name="" userId="5ea8dffe7c0a2ba5" providerId="LiveId" clId="{87BA6556-D211-431F-ADAA-41778C16C74F}" dt="2018-11-22T12:44:13.969" v="2338" actId="1076"/>
          <ac:picMkLst>
            <pc:docMk/>
            <pc:sldMk cId="1334484374" sldId="294"/>
            <ac:picMk id="3" creationId="{71689958-5F3E-40B2-A61C-4E9725A7A20C}"/>
          </ac:picMkLst>
        </pc:picChg>
        <pc:picChg chg="add">
          <ac:chgData name="" userId="5ea8dffe7c0a2ba5" providerId="LiveId" clId="{87BA6556-D211-431F-ADAA-41778C16C74F}" dt="2018-11-22T12:43:59.168" v="2332" actId="1076"/>
          <ac:picMkLst>
            <pc:docMk/>
            <pc:sldMk cId="1334484374" sldId="294"/>
            <ac:picMk id="11" creationId="{21F837FE-A76F-431C-9861-F3E7A9DC44E9}"/>
          </ac:picMkLst>
        </pc:picChg>
      </pc:sldChg>
    </pc:docChg>
  </pc:docChgLst>
  <pc:docChgLst>
    <pc:chgData name="Andreas Aschauer" userId="5ea8dffe7c0a2ba5" providerId="LiveId" clId="{62BE1712-3258-4BBE-BDD3-E1C586DD147B}"/>
    <pc:docChg chg="custSel modSld">
      <pc:chgData name="Andreas Aschauer" userId="5ea8dffe7c0a2ba5" providerId="LiveId" clId="{62BE1712-3258-4BBE-BDD3-E1C586DD147B}" dt="2018-11-08T10:11:33.219" v="9" actId="6549"/>
      <pc:docMkLst>
        <pc:docMk/>
      </pc:docMkLst>
      <pc:sldChg chg="delSp">
        <pc:chgData name="Andreas Aschauer" userId="5ea8dffe7c0a2ba5" providerId="LiveId" clId="{62BE1712-3258-4BBE-BDD3-E1C586DD147B}" dt="2018-11-08T09:02:49.688" v="2" actId="478"/>
        <pc:sldMkLst>
          <pc:docMk/>
          <pc:sldMk cId="2697759843" sldId="271"/>
        </pc:sldMkLst>
        <pc:spChg chg="del">
          <ac:chgData name="Andreas Aschauer" userId="5ea8dffe7c0a2ba5" providerId="LiveId" clId="{62BE1712-3258-4BBE-BDD3-E1C586DD147B}" dt="2018-11-08T09:02:49.688" v="2" actId="478"/>
          <ac:spMkLst>
            <pc:docMk/>
            <pc:sldMk cId="2697759843" sldId="271"/>
            <ac:spMk id="5" creationId="{6C174AC5-A11C-4C47-A594-54C686B25B7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1566C-ABCC-464A-9980-9FB95F606BE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79F31C6E-CA80-44E6-8491-A0961E1EE745}">
      <dgm:prSet/>
      <dgm:spPr/>
      <dgm:t>
        <a:bodyPr/>
        <a:lstStyle/>
        <a:p>
          <a:r>
            <a:rPr lang="en-US" dirty="0"/>
            <a:t>Monitoring		</a:t>
          </a:r>
        </a:p>
      </dgm:t>
    </dgm:pt>
    <dgm:pt modelId="{7820B3D6-4257-4336-9D6D-9A1BAEBEF021}" type="parTrans" cxnId="{9365A8F8-E926-44DD-AE65-28492C51DC58}">
      <dgm:prSet/>
      <dgm:spPr/>
      <dgm:t>
        <a:bodyPr/>
        <a:lstStyle/>
        <a:p>
          <a:endParaRPr lang="en-US"/>
        </a:p>
      </dgm:t>
    </dgm:pt>
    <dgm:pt modelId="{7554EFD3-F50A-49A7-BA44-430C63A0C547}" type="sibTrans" cxnId="{9365A8F8-E926-44DD-AE65-28492C51DC5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DBE4706-E341-4E90-8D88-BE809F9F45F9}">
      <dgm:prSet/>
      <dgm:spPr/>
      <dgm:t>
        <a:bodyPr/>
        <a:lstStyle/>
        <a:p>
          <a:r>
            <a:rPr lang="en-US" dirty="0"/>
            <a:t>Hands </a:t>
          </a:r>
          <a:r>
            <a:rPr lang="en-US" dirty="0" err="1"/>
            <a:t>OnLab</a:t>
          </a:r>
          <a:endParaRPr lang="en-US" dirty="0"/>
        </a:p>
      </dgm:t>
    </dgm:pt>
    <dgm:pt modelId="{0E891E40-DC2D-4113-B297-786AB982FB59}" type="parTrans" cxnId="{9A74A4BE-44D5-48C5-A111-0F16FCE078F5}">
      <dgm:prSet/>
      <dgm:spPr/>
      <dgm:t>
        <a:bodyPr/>
        <a:lstStyle/>
        <a:p>
          <a:endParaRPr lang="de-AT"/>
        </a:p>
      </dgm:t>
    </dgm:pt>
    <dgm:pt modelId="{06BB8A62-D68D-4595-9675-5A29A7826776}" type="sibTrans" cxnId="{9A74A4BE-44D5-48C5-A111-0F16FCE078F5}">
      <dgm:prSet phldrT="03" phldr="0"/>
      <dgm:spPr/>
      <dgm:t>
        <a:bodyPr/>
        <a:lstStyle/>
        <a:p>
          <a:r>
            <a:rPr lang="de-AT"/>
            <a:t>03</a:t>
          </a:r>
        </a:p>
      </dgm:t>
    </dgm:pt>
    <dgm:pt modelId="{55C750C9-A571-4727-9603-B863763AB465}">
      <dgm:prSet/>
      <dgm:spPr/>
      <dgm:t>
        <a:bodyPr/>
        <a:lstStyle/>
        <a:p>
          <a:r>
            <a:rPr lang="en-US" dirty="0"/>
            <a:t>Lab 5.1</a:t>
          </a:r>
        </a:p>
      </dgm:t>
    </dgm:pt>
    <dgm:pt modelId="{DADC9313-6781-4FCB-903E-E26AA69960B5}" type="parTrans" cxnId="{DCCB41A8-C74C-4037-B7CB-D7C7D91C066F}">
      <dgm:prSet/>
      <dgm:spPr/>
      <dgm:t>
        <a:bodyPr/>
        <a:lstStyle/>
        <a:p>
          <a:endParaRPr lang="de-AT"/>
        </a:p>
      </dgm:t>
    </dgm:pt>
    <dgm:pt modelId="{67D0B441-A346-4AEB-9EF9-C410D45947AD}" type="sibTrans" cxnId="{DCCB41A8-C74C-4037-B7CB-D7C7D91C066F}">
      <dgm:prSet/>
      <dgm:spPr/>
      <dgm:t>
        <a:bodyPr/>
        <a:lstStyle/>
        <a:p>
          <a:endParaRPr lang="de-AT"/>
        </a:p>
      </dgm:t>
    </dgm:pt>
    <dgm:pt modelId="{94BB5446-5AF6-42A7-8EB3-96926699A368}">
      <dgm:prSet/>
      <dgm:spPr/>
      <dgm:t>
        <a:bodyPr/>
        <a:lstStyle/>
        <a:p>
          <a:r>
            <a:rPr lang="en-US" dirty="0"/>
            <a:t>Lab 5.2</a:t>
          </a:r>
        </a:p>
      </dgm:t>
    </dgm:pt>
    <dgm:pt modelId="{AE1D73A3-CC90-4B11-AB83-67F06257517C}" type="parTrans" cxnId="{E5E0CF36-2019-44FD-A372-2F2B7F40D806}">
      <dgm:prSet/>
      <dgm:spPr/>
      <dgm:t>
        <a:bodyPr/>
        <a:lstStyle/>
        <a:p>
          <a:endParaRPr lang="de-AT"/>
        </a:p>
      </dgm:t>
    </dgm:pt>
    <dgm:pt modelId="{30C72AB9-90AF-4E50-9B90-44B777EDA5C0}" type="sibTrans" cxnId="{E5E0CF36-2019-44FD-A372-2F2B7F40D806}">
      <dgm:prSet/>
      <dgm:spPr/>
      <dgm:t>
        <a:bodyPr/>
        <a:lstStyle/>
        <a:p>
          <a:endParaRPr lang="de-AT"/>
        </a:p>
      </dgm:t>
    </dgm:pt>
    <dgm:pt modelId="{FE388806-433F-43A9-8AA1-36E3703EE895}">
      <dgm:prSet/>
      <dgm:spPr/>
      <dgm:t>
        <a:bodyPr/>
        <a:lstStyle/>
        <a:p>
          <a:r>
            <a:rPr lang="en-US" dirty="0"/>
            <a:t>Azure Automation	</a:t>
          </a:r>
        </a:p>
      </dgm:t>
    </dgm:pt>
    <dgm:pt modelId="{A44E7AE5-BC29-44CB-87DE-0196A033DD78}" type="parTrans" cxnId="{B66F9FF0-FC31-45FA-9119-D80751205BA0}">
      <dgm:prSet/>
      <dgm:spPr/>
      <dgm:t>
        <a:bodyPr/>
        <a:lstStyle/>
        <a:p>
          <a:endParaRPr lang="de-AT"/>
        </a:p>
      </dgm:t>
    </dgm:pt>
    <dgm:pt modelId="{0D3D92C5-A261-4AE9-BB68-0FE07F9E9FF3}" type="sibTrans" cxnId="{B66F9FF0-FC31-45FA-9119-D80751205BA0}">
      <dgm:prSet phldrT="02" phldr="0"/>
      <dgm:spPr/>
      <dgm:t>
        <a:bodyPr/>
        <a:lstStyle/>
        <a:p>
          <a:r>
            <a:rPr lang="de-AT"/>
            <a:t>02</a:t>
          </a:r>
        </a:p>
      </dgm:t>
    </dgm:pt>
    <dgm:pt modelId="{CD812B0F-96D5-4984-AFA0-857DA298D475}" type="pres">
      <dgm:prSet presAssocID="{D3D1566C-ABCC-464A-9980-9FB95F606BED}" presName="Name0" presStyleCnt="0">
        <dgm:presLayoutVars>
          <dgm:animLvl val="lvl"/>
          <dgm:resizeHandles val="exact"/>
        </dgm:presLayoutVars>
      </dgm:prSet>
      <dgm:spPr/>
    </dgm:pt>
    <dgm:pt modelId="{D1649F2A-414A-4E2F-B736-96E25E2C563C}" type="pres">
      <dgm:prSet presAssocID="{79F31C6E-CA80-44E6-8491-A0961E1EE745}" presName="compositeNode" presStyleCnt="0">
        <dgm:presLayoutVars>
          <dgm:bulletEnabled val="1"/>
        </dgm:presLayoutVars>
      </dgm:prSet>
      <dgm:spPr/>
    </dgm:pt>
    <dgm:pt modelId="{C62BD62A-3774-4733-A6CD-AAF4FCD133EE}" type="pres">
      <dgm:prSet presAssocID="{79F31C6E-CA80-44E6-8491-A0961E1EE745}" presName="bgRect" presStyleLbl="alignNode1" presStyleIdx="0" presStyleCnt="3"/>
      <dgm:spPr/>
    </dgm:pt>
    <dgm:pt modelId="{2DB2603A-830B-4895-A4F1-CDCE3F348586}" type="pres">
      <dgm:prSet presAssocID="{7554EFD3-F50A-49A7-BA44-430C63A0C54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E5C92EE-5B8D-4E26-BED7-BA6C8CF67302}" type="pres">
      <dgm:prSet presAssocID="{79F31C6E-CA80-44E6-8491-A0961E1EE745}" presName="nodeRect" presStyleLbl="alignNode1" presStyleIdx="0" presStyleCnt="3">
        <dgm:presLayoutVars>
          <dgm:bulletEnabled val="1"/>
        </dgm:presLayoutVars>
      </dgm:prSet>
      <dgm:spPr/>
    </dgm:pt>
    <dgm:pt modelId="{7A3717EA-C735-4AD4-858A-D1D3035DE200}" type="pres">
      <dgm:prSet presAssocID="{7554EFD3-F50A-49A7-BA44-430C63A0C547}" presName="sibTrans" presStyleCnt="0"/>
      <dgm:spPr/>
    </dgm:pt>
    <dgm:pt modelId="{449D8C5F-657D-419C-B5B6-7E2A05005E3D}" type="pres">
      <dgm:prSet presAssocID="{FE388806-433F-43A9-8AA1-36E3703EE895}" presName="compositeNode" presStyleCnt="0">
        <dgm:presLayoutVars>
          <dgm:bulletEnabled val="1"/>
        </dgm:presLayoutVars>
      </dgm:prSet>
      <dgm:spPr/>
    </dgm:pt>
    <dgm:pt modelId="{33C9548C-FD0A-4712-9FFB-373B173290C3}" type="pres">
      <dgm:prSet presAssocID="{FE388806-433F-43A9-8AA1-36E3703EE895}" presName="bgRect" presStyleLbl="alignNode1" presStyleIdx="1" presStyleCnt="3"/>
      <dgm:spPr/>
    </dgm:pt>
    <dgm:pt modelId="{A3E1D4FE-32B2-427B-9556-F4BF8C7C834E}" type="pres">
      <dgm:prSet presAssocID="{0D3D92C5-A261-4AE9-BB68-0FE07F9E9FF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3C331ED-6D24-47A1-9B9C-6431DB2E8149}" type="pres">
      <dgm:prSet presAssocID="{FE388806-433F-43A9-8AA1-36E3703EE895}" presName="nodeRect" presStyleLbl="alignNode1" presStyleIdx="1" presStyleCnt="3">
        <dgm:presLayoutVars>
          <dgm:bulletEnabled val="1"/>
        </dgm:presLayoutVars>
      </dgm:prSet>
      <dgm:spPr/>
    </dgm:pt>
    <dgm:pt modelId="{285D98B1-B587-4B64-AC62-543AB9179684}" type="pres">
      <dgm:prSet presAssocID="{0D3D92C5-A261-4AE9-BB68-0FE07F9E9FF3}" presName="sibTrans" presStyleCnt="0"/>
      <dgm:spPr/>
    </dgm:pt>
    <dgm:pt modelId="{F1EEC585-A1FB-4DDC-9C1E-85A26D2B0C0D}" type="pres">
      <dgm:prSet presAssocID="{5DBE4706-E341-4E90-8D88-BE809F9F45F9}" presName="compositeNode" presStyleCnt="0">
        <dgm:presLayoutVars>
          <dgm:bulletEnabled val="1"/>
        </dgm:presLayoutVars>
      </dgm:prSet>
      <dgm:spPr/>
    </dgm:pt>
    <dgm:pt modelId="{0F5011EB-F717-4EA8-AE0F-51E3ABD0E88C}" type="pres">
      <dgm:prSet presAssocID="{5DBE4706-E341-4E90-8D88-BE809F9F45F9}" presName="bgRect" presStyleLbl="alignNode1" presStyleIdx="2" presStyleCnt="3"/>
      <dgm:spPr/>
    </dgm:pt>
    <dgm:pt modelId="{4F8FDD97-CDA1-44F7-89A2-5F5EF0646E5A}" type="pres">
      <dgm:prSet presAssocID="{06BB8A62-D68D-4595-9675-5A29A782677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131E8CF-FFA2-4230-A91F-987DAA50EEC3}" type="pres">
      <dgm:prSet presAssocID="{5DBE4706-E341-4E90-8D88-BE809F9F45F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78D9A05-ED27-4362-B1BB-99ADAE83BF63}" type="presOf" srcId="{FE388806-433F-43A9-8AA1-36E3703EE895}" destId="{93C331ED-6D24-47A1-9B9C-6431DB2E8149}" srcOrd="1" destOrd="0" presId="urn:microsoft.com/office/officeart/2016/7/layout/LinearBlockProcessNumbered"/>
    <dgm:cxn modelId="{15B4D20F-DF7F-4F6F-BB5D-3F22E2427342}" type="presOf" srcId="{55C750C9-A571-4727-9603-B863763AB465}" destId="{8131E8CF-FFA2-4230-A91F-987DAA50EEC3}" srcOrd="0" destOrd="1" presId="urn:microsoft.com/office/officeart/2016/7/layout/LinearBlockProcessNumbered"/>
    <dgm:cxn modelId="{47E0081E-5204-410C-93CA-E1F95D03E7AF}" type="presOf" srcId="{94BB5446-5AF6-42A7-8EB3-96926699A368}" destId="{8131E8CF-FFA2-4230-A91F-987DAA50EEC3}" srcOrd="0" destOrd="2" presId="urn:microsoft.com/office/officeart/2016/7/layout/LinearBlockProcessNumbered"/>
    <dgm:cxn modelId="{11553122-8D24-4ED7-8F8C-59F939BBE7C9}" type="presOf" srcId="{5DBE4706-E341-4E90-8D88-BE809F9F45F9}" destId="{8131E8CF-FFA2-4230-A91F-987DAA50EEC3}" srcOrd="1" destOrd="0" presId="urn:microsoft.com/office/officeart/2016/7/layout/LinearBlockProcessNumbered"/>
    <dgm:cxn modelId="{F15F062B-35A1-43A1-A878-33F218E20956}" type="presOf" srcId="{FE388806-433F-43A9-8AA1-36E3703EE895}" destId="{33C9548C-FD0A-4712-9FFB-373B173290C3}" srcOrd="0" destOrd="0" presId="urn:microsoft.com/office/officeart/2016/7/layout/LinearBlockProcessNumbered"/>
    <dgm:cxn modelId="{E5E0CF36-2019-44FD-A372-2F2B7F40D806}" srcId="{5DBE4706-E341-4E90-8D88-BE809F9F45F9}" destId="{94BB5446-5AF6-42A7-8EB3-96926699A368}" srcOrd="1" destOrd="0" parTransId="{AE1D73A3-CC90-4B11-AB83-67F06257517C}" sibTransId="{30C72AB9-90AF-4E50-9B90-44B777EDA5C0}"/>
    <dgm:cxn modelId="{624BAB37-F96A-4875-9274-431B11D06452}" type="presOf" srcId="{79F31C6E-CA80-44E6-8491-A0961E1EE745}" destId="{4E5C92EE-5B8D-4E26-BED7-BA6C8CF67302}" srcOrd="1" destOrd="0" presId="urn:microsoft.com/office/officeart/2016/7/layout/LinearBlockProcessNumbered"/>
    <dgm:cxn modelId="{5F10BC44-73C1-448B-8C04-B03497A0C458}" type="presOf" srcId="{7554EFD3-F50A-49A7-BA44-430C63A0C547}" destId="{2DB2603A-830B-4895-A4F1-CDCE3F348586}" srcOrd="0" destOrd="0" presId="urn:microsoft.com/office/officeart/2016/7/layout/LinearBlockProcessNumbered"/>
    <dgm:cxn modelId="{CCAFA585-4EDF-480D-B3F5-1E1CD0B78A0E}" type="presOf" srcId="{06BB8A62-D68D-4595-9675-5A29A7826776}" destId="{4F8FDD97-CDA1-44F7-89A2-5F5EF0646E5A}" srcOrd="0" destOrd="0" presId="urn:microsoft.com/office/officeart/2016/7/layout/LinearBlockProcessNumbered"/>
    <dgm:cxn modelId="{F9662D8D-EB92-421B-B06D-88F5933D415E}" type="presOf" srcId="{79F31C6E-CA80-44E6-8491-A0961E1EE745}" destId="{C62BD62A-3774-4733-A6CD-AAF4FCD133EE}" srcOrd="0" destOrd="0" presId="urn:microsoft.com/office/officeart/2016/7/layout/LinearBlockProcessNumbered"/>
    <dgm:cxn modelId="{DCCB41A8-C74C-4037-B7CB-D7C7D91C066F}" srcId="{5DBE4706-E341-4E90-8D88-BE809F9F45F9}" destId="{55C750C9-A571-4727-9603-B863763AB465}" srcOrd="0" destOrd="0" parTransId="{DADC9313-6781-4FCB-903E-E26AA69960B5}" sibTransId="{67D0B441-A346-4AEB-9EF9-C410D45947AD}"/>
    <dgm:cxn modelId="{CEC375B5-E4B8-475C-B2D2-694D1F5F80D6}" type="presOf" srcId="{5DBE4706-E341-4E90-8D88-BE809F9F45F9}" destId="{0F5011EB-F717-4EA8-AE0F-51E3ABD0E88C}" srcOrd="0" destOrd="0" presId="urn:microsoft.com/office/officeart/2016/7/layout/LinearBlockProcessNumbered"/>
    <dgm:cxn modelId="{9A74A4BE-44D5-48C5-A111-0F16FCE078F5}" srcId="{D3D1566C-ABCC-464A-9980-9FB95F606BED}" destId="{5DBE4706-E341-4E90-8D88-BE809F9F45F9}" srcOrd="2" destOrd="0" parTransId="{0E891E40-DC2D-4113-B297-786AB982FB59}" sibTransId="{06BB8A62-D68D-4595-9675-5A29A7826776}"/>
    <dgm:cxn modelId="{6D7FC8E4-85B5-4BC3-8118-3D3DB764D00E}" type="presOf" srcId="{0D3D92C5-A261-4AE9-BB68-0FE07F9E9FF3}" destId="{A3E1D4FE-32B2-427B-9556-F4BF8C7C834E}" srcOrd="0" destOrd="0" presId="urn:microsoft.com/office/officeart/2016/7/layout/LinearBlockProcessNumbered"/>
    <dgm:cxn modelId="{B66F9FF0-FC31-45FA-9119-D80751205BA0}" srcId="{D3D1566C-ABCC-464A-9980-9FB95F606BED}" destId="{FE388806-433F-43A9-8AA1-36E3703EE895}" srcOrd="1" destOrd="0" parTransId="{A44E7AE5-BC29-44CB-87DE-0196A033DD78}" sibTransId="{0D3D92C5-A261-4AE9-BB68-0FE07F9E9FF3}"/>
    <dgm:cxn modelId="{9365A8F8-E926-44DD-AE65-28492C51DC58}" srcId="{D3D1566C-ABCC-464A-9980-9FB95F606BED}" destId="{79F31C6E-CA80-44E6-8491-A0961E1EE745}" srcOrd="0" destOrd="0" parTransId="{7820B3D6-4257-4336-9D6D-9A1BAEBEF021}" sibTransId="{7554EFD3-F50A-49A7-BA44-430C63A0C547}"/>
    <dgm:cxn modelId="{40A79DFB-B8D7-47E3-88FA-6738D7AE7CE7}" type="presOf" srcId="{D3D1566C-ABCC-464A-9980-9FB95F606BED}" destId="{CD812B0F-96D5-4984-AFA0-857DA298D475}" srcOrd="0" destOrd="0" presId="urn:microsoft.com/office/officeart/2016/7/layout/LinearBlockProcessNumbered"/>
    <dgm:cxn modelId="{4A8A4847-B941-4D37-80AF-41785BBF966D}" type="presParOf" srcId="{CD812B0F-96D5-4984-AFA0-857DA298D475}" destId="{D1649F2A-414A-4E2F-B736-96E25E2C563C}" srcOrd="0" destOrd="0" presId="urn:microsoft.com/office/officeart/2016/7/layout/LinearBlockProcessNumbered"/>
    <dgm:cxn modelId="{0CF35CD9-9D52-4C84-878F-678EF8F47D23}" type="presParOf" srcId="{D1649F2A-414A-4E2F-B736-96E25E2C563C}" destId="{C62BD62A-3774-4733-A6CD-AAF4FCD133EE}" srcOrd="0" destOrd="0" presId="urn:microsoft.com/office/officeart/2016/7/layout/LinearBlockProcessNumbered"/>
    <dgm:cxn modelId="{534F5F00-17BB-4CD2-A325-677428C29670}" type="presParOf" srcId="{D1649F2A-414A-4E2F-B736-96E25E2C563C}" destId="{2DB2603A-830B-4895-A4F1-CDCE3F348586}" srcOrd="1" destOrd="0" presId="urn:microsoft.com/office/officeart/2016/7/layout/LinearBlockProcessNumbered"/>
    <dgm:cxn modelId="{BDFEFB94-4615-40B1-9850-0DB5556C4CAA}" type="presParOf" srcId="{D1649F2A-414A-4E2F-B736-96E25E2C563C}" destId="{4E5C92EE-5B8D-4E26-BED7-BA6C8CF67302}" srcOrd="2" destOrd="0" presId="urn:microsoft.com/office/officeart/2016/7/layout/LinearBlockProcessNumbered"/>
    <dgm:cxn modelId="{536FF786-790E-4FF0-B3C7-F3B12E4E4B2A}" type="presParOf" srcId="{CD812B0F-96D5-4984-AFA0-857DA298D475}" destId="{7A3717EA-C735-4AD4-858A-D1D3035DE200}" srcOrd="1" destOrd="0" presId="urn:microsoft.com/office/officeart/2016/7/layout/LinearBlockProcessNumbered"/>
    <dgm:cxn modelId="{8CCA29C2-426B-4DF5-8112-1B9B856E90B8}" type="presParOf" srcId="{CD812B0F-96D5-4984-AFA0-857DA298D475}" destId="{449D8C5F-657D-419C-B5B6-7E2A05005E3D}" srcOrd="2" destOrd="0" presId="urn:microsoft.com/office/officeart/2016/7/layout/LinearBlockProcessNumbered"/>
    <dgm:cxn modelId="{EF2FB21E-39A3-4DE4-B287-0E11CA5C587D}" type="presParOf" srcId="{449D8C5F-657D-419C-B5B6-7E2A05005E3D}" destId="{33C9548C-FD0A-4712-9FFB-373B173290C3}" srcOrd="0" destOrd="0" presId="urn:microsoft.com/office/officeart/2016/7/layout/LinearBlockProcessNumbered"/>
    <dgm:cxn modelId="{DACC6459-AAEC-4549-B219-C42DFBAFBC1C}" type="presParOf" srcId="{449D8C5F-657D-419C-B5B6-7E2A05005E3D}" destId="{A3E1D4FE-32B2-427B-9556-F4BF8C7C834E}" srcOrd="1" destOrd="0" presId="urn:microsoft.com/office/officeart/2016/7/layout/LinearBlockProcessNumbered"/>
    <dgm:cxn modelId="{58257C94-54D4-4E5A-8218-9AEEFC707064}" type="presParOf" srcId="{449D8C5F-657D-419C-B5B6-7E2A05005E3D}" destId="{93C331ED-6D24-47A1-9B9C-6431DB2E8149}" srcOrd="2" destOrd="0" presId="urn:microsoft.com/office/officeart/2016/7/layout/LinearBlockProcessNumbered"/>
    <dgm:cxn modelId="{BE05932C-1CE4-4AD3-9603-B0D2673ED41D}" type="presParOf" srcId="{CD812B0F-96D5-4984-AFA0-857DA298D475}" destId="{285D98B1-B587-4B64-AC62-543AB9179684}" srcOrd="3" destOrd="0" presId="urn:microsoft.com/office/officeart/2016/7/layout/LinearBlockProcessNumbered"/>
    <dgm:cxn modelId="{B16F956A-DB5C-40C0-83A9-E5C3CC30490F}" type="presParOf" srcId="{CD812B0F-96D5-4984-AFA0-857DA298D475}" destId="{F1EEC585-A1FB-4DDC-9C1E-85A26D2B0C0D}" srcOrd="4" destOrd="0" presId="urn:microsoft.com/office/officeart/2016/7/layout/LinearBlockProcessNumbered"/>
    <dgm:cxn modelId="{651D1F11-22C4-458D-8A7A-2DB21875F609}" type="presParOf" srcId="{F1EEC585-A1FB-4DDC-9C1E-85A26D2B0C0D}" destId="{0F5011EB-F717-4EA8-AE0F-51E3ABD0E88C}" srcOrd="0" destOrd="0" presId="urn:microsoft.com/office/officeart/2016/7/layout/LinearBlockProcessNumbered"/>
    <dgm:cxn modelId="{B78864CE-791A-42B5-AAED-02084D0917D6}" type="presParOf" srcId="{F1EEC585-A1FB-4DDC-9C1E-85A26D2B0C0D}" destId="{4F8FDD97-CDA1-44F7-89A2-5F5EF0646E5A}" srcOrd="1" destOrd="0" presId="urn:microsoft.com/office/officeart/2016/7/layout/LinearBlockProcessNumbered"/>
    <dgm:cxn modelId="{C675A10F-6CE6-43FD-8ABC-2F11677C0C17}" type="presParOf" srcId="{F1EEC585-A1FB-4DDC-9C1E-85A26D2B0C0D}" destId="{8131E8CF-FFA2-4230-A91F-987DAA50EEC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BD62A-3774-4733-A6CD-AAF4FCD133EE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Monitoring		</a:t>
          </a:r>
        </a:p>
      </dsp:txBody>
      <dsp:txXfrm>
        <a:off x="489" y="2548034"/>
        <a:ext cx="1983562" cy="1428165"/>
      </dsp:txXfrm>
    </dsp:sp>
    <dsp:sp modelId="{2DB2603A-830B-4895-A4F1-CDCE3F348586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33C9548C-FD0A-4712-9FFB-373B173290C3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Azure Automation	</a:t>
          </a:r>
        </a:p>
      </dsp:txBody>
      <dsp:txXfrm>
        <a:off x="2142737" y="2548034"/>
        <a:ext cx="1983562" cy="1428165"/>
      </dsp:txXfrm>
    </dsp:sp>
    <dsp:sp modelId="{A3E1D4FE-32B2-427B-9556-F4BF8C7C834E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400" kern="1200"/>
            <a:t>02</a:t>
          </a:r>
        </a:p>
      </dsp:txBody>
      <dsp:txXfrm>
        <a:off x="2142737" y="1595924"/>
        <a:ext cx="1983562" cy="952110"/>
      </dsp:txXfrm>
    </dsp:sp>
    <dsp:sp modelId="{0F5011EB-F717-4EA8-AE0F-51E3ABD0E88C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Hands </a:t>
          </a:r>
          <a:r>
            <a:rPr lang="en-US" sz="2300" kern="1200" dirty="0" err="1"/>
            <a:t>OnLab</a:t>
          </a:r>
          <a:endParaRPr lang="en-US" sz="23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Lab 5.1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Lab 5.2</a:t>
          </a:r>
        </a:p>
      </dsp:txBody>
      <dsp:txXfrm>
        <a:off x="4284985" y="2548034"/>
        <a:ext cx="1983562" cy="1428165"/>
      </dsp:txXfrm>
    </dsp:sp>
    <dsp:sp modelId="{4F8FDD97-CDA1-44F7-89A2-5F5EF0646E5A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8A50B-3C86-4CEA-8CBA-121E0F79A783}" type="datetimeFigureOut">
              <a:rPr lang="de-DE" smtClean="0"/>
              <a:t>07.04.2022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DA4A0-9053-4449-8FDB-F128ABAF53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60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741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973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034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70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2189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653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683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705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194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558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472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6901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653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1553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92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6DE9-167A-40FE-B713-15531D54AA2C}" type="datetime1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5114-9BC3-4700-A8B6-19DCFCE6A893}" type="datetime1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72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1646-A929-4982-B004-4AD7E1BD5F04}" type="datetime1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18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07.04.2022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53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93E-58CC-4B50-A895-BB06098AB020}" type="datetime1">
              <a:rPr lang="de-DE" smtClean="0"/>
              <a:t>07.04.2022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81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0B3C-D52D-4587-9126-72519A7A85DE}" type="datetime1">
              <a:rPr lang="de-DE" smtClean="0"/>
              <a:t>07.04.2022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3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D273-6B04-44C3-95A4-BB561A17711C}" type="datetime1">
              <a:rPr lang="de-DE" smtClean="0"/>
              <a:t>07.04.2022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SharePoint Addins @ thyssenkrupp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51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E39-95B7-49A6-AFB9-1D8E30430275}" type="datetime1">
              <a:rPr lang="de-DE" smtClean="0"/>
              <a:t>07.04.2022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51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5ED9-4713-460E-8027-691A1932B9D2}" type="datetime1">
              <a:rPr lang="de-DE" smtClean="0"/>
              <a:t>07.04.2022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SharePoint Addins @ thyssenkrupp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98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E28-1AF2-4C43-BEA7-084E3EBB3653}" type="datetime1">
              <a:rPr lang="de-DE" smtClean="0"/>
              <a:t>07.04.2022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7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12C0-D00E-43CC-8D65-02120083CD77}" type="datetime1">
              <a:rPr lang="de-DE" smtClean="0"/>
              <a:t>07.04.2022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29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AF1D2-14B7-4472-A6AD-2FFD29EDED36}" type="datetime1">
              <a:rPr lang="de-DE" smtClean="0"/>
              <a:t>07.04.2022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SharePoint @ erminas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F03A-175E-410D-A186-32FEB1CDDE0E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036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87368"/>
          </a:xfrm>
        </p:spPr>
        <p:txBody>
          <a:bodyPr>
            <a:noAutofit/>
          </a:bodyPr>
          <a:lstStyle/>
          <a:p>
            <a:r>
              <a:rPr lang="de-DE" sz="6600" dirty="0"/>
              <a:t>Microsoft Azure</a:t>
            </a:r>
            <a:br>
              <a:rPr lang="de-DE" sz="6600" dirty="0"/>
            </a:br>
            <a:r>
              <a:rPr lang="de-DE" sz="4000" dirty="0"/>
              <a:t>Administration | Konfiguration | Monitoring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5 – Microsoft Azure| Azure Automation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773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Graphical Runbooks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4/7/2022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E33D44-431E-4E37-9E21-98D974674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206" y="285741"/>
            <a:ext cx="5643604" cy="591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84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PowerShell Workflows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4/7/2022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7D1D37-2896-481C-9DD5-35875B106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306" y="1160376"/>
            <a:ext cx="6518160" cy="449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22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Runbook Lifecycle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4/7/2022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7A4222-ED8E-4752-B7B2-F26EFCA6D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228" y="1137513"/>
            <a:ext cx="7380168" cy="45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0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DEMO: Azure Runbooks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07.04.2022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328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/>
              <a:t>Lab </a:t>
            </a:r>
            <a:r>
              <a:rPr lang="en-US" dirty="0"/>
              <a:t>5</a:t>
            </a:r>
            <a:r>
              <a:rPr lang="en-US"/>
              <a:t>.2</a:t>
            </a:r>
            <a:br>
              <a:rPr lang="en-US" dirty="0"/>
            </a:br>
            <a:r>
              <a:rPr lang="en-US" dirty="0"/>
              <a:t>Azure Runbooks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07.04.2022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308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Fragen</a:t>
            </a:r>
            <a:r>
              <a:rPr lang="en-US" sz="7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5717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Inhalte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116421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491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Monitoring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4/7/2022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1CD588-A5D8-429D-947F-F4BED8A16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809" y="1368350"/>
            <a:ext cx="7620056" cy="430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5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DEMO: Monitoring </a:t>
            </a:r>
            <a:r>
              <a:rPr lang="en-US" dirty="0" err="1"/>
              <a:t>mit</a:t>
            </a:r>
            <a:r>
              <a:rPr lang="en-US" dirty="0"/>
              <a:t> Azure Monitor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07.04.2022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86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Lab 5.1: Azure Monitoring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07.04.2022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16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Azure Automation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07.04.2022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82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Automation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4/7/2022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E883F1-1C32-499D-BB43-11AA2E593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415" y="834145"/>
            <a:ext cx="7475175" cy="495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90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Automation |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Erstellung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4/7/2022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43BD3B-702C-475E-964E-56287EE22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193" y="1055286"/>
            <a:ext cx="7367020" cy="487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5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Automation |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Runbooks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4/7/2022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A4F965-A2EE-48DC-B985-D4569843A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604" y="1076718"/>
            <a:ext cx="7290244" cy="477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8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TC103457485[[fn=Netz]]</Template>
  <TotalTime>3</TotalTime>
  <Words>135</Words>
  <Application>Microsoft Office PowerPoint</Application>
  <PresentationFormat>Breitbild</PresentationFormat>
  <Paragraphs>71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Microsoft Azure Administration | Konfiguration | Monitoring</vt:lpstr>
      <vt:lpstr>Inhalte</vt:lpstr>
      <vt:lpstr>Azure Monitoring </vt:lpstr>
      <vt:lpstr>DEMO: Monitoring mit Azure Monitor</vt:lpstr>
      <vt:lpstr>Lab 5.1: Azure Monitoring</vt:lpstr>
      <vt:lpstr>Azure Automation</vt:lpstr>
      <vt:lpstr>Azure Automation </vt:lpstr>
      <vt:lpstr>Azure Automation | Erstellung </vt:lpstr>
      <vt:lpstr>Azure Automation | Runbooks </vt:lpstr>
      <vt:lpstr>Graphical Runbooks</vt:lpstr>
      <vt:lpstr>PowerShell Workflows</vt:lpstr>
      <vt:lpstr>Runbook Lifecycle</vt:lpstr>
      <vt:lpstr>DEMO: Azure Runbooks</vt:lpstr>
      <vt:lpstr>Lab 5.2 Azure Runbooks</vt:lpstr>
      <vt:lpstr>Fragen?</vt:lpstr>
    </vt:vector>
  </TitlesOfParts>
  <Company>Alegri International Service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2013</dc:title>
  <dc:creator>Aschauer Andreas</dc:creator>
  <cp:lastModifiedBy>Andreas Aschauer</cp:lastModifiedBy>
  <cp:revision>48</cp:revision>
  <dcterms:created xsi:type="dcterms:W3CDTF">2014-08-06T09:21:02Z</dcterms:created>
  <dcterms:modified xsi:type="dcterms:W3CDTF">2022-04-07T09:06:09Z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anaschau@microsoft.com</vt:lpwstr>
  </property>
  <property fmtid="{D5CDD505-2E9C-101B-9397-08002B2CF9AE}" pid="6" name="MSIP_Label_f42aa342-8706-4288-bd11-ebb85995028c_SetDate">
    <vt:lpwstr>2017-05-09T11:06:43.2606287+02:00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