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65" r:id="rId4"/>
    <p:sldId id="271" r:id="rId5"/>
    <p:sldId id="341" r:id="rId6"/>
    <p:sldId id="343" r:id="rId7"/>
    <p:sldId id="334" r:id="rId8"/>
    <p:sldId id="34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52D548-C56A-4825-8267-B35E61CA5CDB}" v="3" dt="2022-11-08T10:07:36.3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63" d="100"/>
          <a:sy n="63" d="100"/>
        </p:scale>
        <p:origin x="8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Aschauer" userId="5ea8dffe7c0a2ba5" providerId="LiveId" clId="{2152D548-C56A-4825-8267-B35E61CA5CDB}"/>
    <pc:docChg chg="custSel addSld delSld modSld">
      <pc:chgData name="Andreas Aschauer" userId="5ea8dffe7c0a2ba5" providerId="LiveId" clId="{2152D548-C56A-4825-8267-B35E61CA5CDB}" dt="2022-11-08T10:07:36.379" v="1208" actId="20577"/>
      <pc:docMkLst>
        <pc:docMk/>
      </pc:docMkLst>
      <pc:sldChg chg="modSp mod">
        <pc:chgData name="Andreas Aschauer" userId="5ea8dffe7c0a2ba5" providerId="LiveId" clId="{2152D548-C56A-4825-8267-B35E61CA5CDB}" dt="2022-11-08T10:07:28.891" v="1207" actId="20577"/>
        <pc:sldMkLst>
          <pc:docMk/>
          <pc:sldMk cId="1627738205" sldId="256"/>
        </pc:sldMkLst>
        <pc:spChg chg="mod">
          <ac:chgData name="Andreas Aschauer" userId="5ea8dffe7c0a2ba5" providerId="LiveId" clId="{2152D548-C56A-4825-8267-B35E61CA5CDB}" dt="2022-11-08T10:07:28.891" v="1207" actId="20577"/>
          <ac:spMkLst>
            <pc:docMk/>
            <pc:sldMk cId="1627738205" sldId="256"/>
            <ac:spMk id="3" creationId="{00000000-0000-0000-0000-000000000000}"/>
          </ac:spMkLst>
        </pc:spChg>
      </pc:sldChg>
      <pc:sldChg chg="modSp">
        <pc:chgData name="Andreas Aschauer" userId="5ea8dffe7c0a2ba5" providerId="LiveId" clId="{2152D548-C56A-4825-8267-B35E61CA5CDB}" dt="2022-11-08T10:07:36.379" v="1208" actId="20577"/>
        <pc:sldMkLst>
          <pc:docMk/>
          <pc:sldMk cId="1194914966" sldId="265"/>
        </pc:sldMkLst>
        <pc:graphicFrameChg chg="mod">
          <ac:chgData name="Andreas Aschauer" userId="5ea8dffe7c0a2ba5" providerId="LiveId" clId="{2152D548-C56A-4825-8267-B35E61CA5CDB}" dt="2022-11-08T10:07:36.379" v="1208" actId="20577"/>
          <ac:graphicFrameMkLst>
            <pc:docMk/>
            <pc:sldMk cId="1194914966" sldId="265"/>
            <ac:graphicFrameMk id="5" creationId="{00000000-0000-0000-0000-000000000000}"/>
          </ac:graphicFrameMkLst>
        </pc:graphicFrameChg>
      </pc:sldChg>
      <pc:sldChg chg="addSp delSp modSp mod">
        <pc:chgData name="Andreas Aschauer" userId="5ea8dffe7c0a2ba5" providerId="LiveId" clId="{2152D548-C56A-4825-8267-B35E61CA5CDB}" dt="2022-11-02T14:25:51.940" v="8" actId="6549"/>
        <pc:sldMkLst>
          <pc:docMk/>
          <pc:sldMk cId="2697759843" sldId="271"/>
        </pc:sldMkLst>
        <pc:spChg chg="add del">
          <ac:chgData name="Andreas Aschauer" userId="5ea8dffe7c0a2ba5" providerId="LiveId" clId="{2152D548-C56A-4825-8267-B35E61CA5CDB}" dt="2022-11-02T14:25:37.069" v="3" actId="478"/>
          <ac:spMkLst>
            <pc:docMk/>
            <pc:sldMk cId="2697759843" sldId="271"/>
            <ac:spMk id="3" creationId="{FA8562A1-9ADF-8C20-B511-DAB7E788C24F}"/>
          </ac:spMkLst>
        </pc:spChg>
        <pc:spChg chg="mod">
          <ac:chgData name="Andreas Aschauer" userId="5ea8dffe7c0a2ba5" providerId="LiveId" clId="{2152D548-C56A-4825-8267-B35E61CA5CDB}" dt="2022-11-02T14:25:45.586" v="5" actId="26606"/>
          <ac:spMkLst>
            <pc:docMk/>
            <pc:sldMk cId="2697759843" sldId="271"/>
            <ac:spMk id="4" creationId="{8A63A9E8-AF00-4060-9462-19D46C755078}"/>
          </ac:spMkLst>
        </pc:spChg>
        <pc:spChg chg="mod">
          <ac:chgData name="Andreas Aschauer" userId="5ea8dffe7c0a2ba5" providerId="LiveId" clId="{2152D548-C56A-4825-8267-B35E61CA5CDB}" dt="2022-11-02T14:25:45.586" v="5" actId="26606"/>
          <ac:spMkLst>
            <pc:docMk/>
            <pc:sldMk cId="2697759843" sldId="271"/>
            <ac:spMk id="6" creationId="{35BB4DDB-CC08-4218-88E1-AA802C7E1C95}"/>
          </ac:spMkLst>
        </pc:spChg>
        <pc:spChg chg="mod">
          <ac:chgData name="Andreas Aschauer" userId="5ea8dffe7c0a2ba5" providerId="LiveId" clId="{2152D548-C56A-4825-8267-B35E61CA5CDB}" dt="2022-11-02T14:25:51.940" v="8" actId="6549"/>
          <ac:spMkLst>
            <pc:docMk/>
            <pc:sldMk cId="2697759843" sldId="271"/>
            <ac:spMk id="23" creationId="{BBCBF956-3119-4BEE-BAD1-53381A276636}"/>
          </ac:spMkLst>
        </pc:spChg>
        <pc:spChg chg="del">
          <ac:chgData name="Andreas Aschauer" userId="5ea8dffe7c0a2ba5" providerId="LiveId" clId="{2152D548-C56A-4825-8267-B35E61CA5CDB}" dt="2022-11-02T14:25:45.586" v="5" actId="26606"/>
          <ac:spMkLst>
            <pc:docMk/>
            <pc:sldMk cId="2697759843" sldId="271"/>
            <ac:spMk id="31" creationId="{D4771268-CB57-404A-9271-370EB28F6090}"/>
          </ac:spMkLst>
        </pc:spChg>
        <pc:spChg chg="add">
          <ac:chgData name="Andreas Aschauer" userId="5ea8dffe7c0a2ba5" providerId="LiveId" clId="{2152D548-C56A-4825-8267-B35E61CA5CDB}" dt="2022-11-02T14:25:45.586" v="5" actId="26606"/>
          <ac:spMkLst>
            <pc:docMk/>
            <pc:sldMk cId="2697759843" sldId="271"/>
            <ac:spMk id="36" creationId="{D4771268-CB57-404A-9271-370EB28F6090}"/>
          </ac:spMkLst>
        </pc:spChg>
        <pc:picChg chg="del mod">
          <ac:chgData name="Andreas Aschauer" userId="5ea8dffe7c0a2ba5" providerId="LiveId" clId="{2152D548-C56A-4825-8267-B35E61CA5CDB}" dt="2022-11-02T14:25:35.340" v="1" actId="478"/>
          <ac:picMkLst>
            <pc:docMk/>
            <pc:sldMk cId="2697759843" sldId="271"/>
            <ac:picMk id="2" creationId="{6D1CD588-A5D8-429D-947F-F4BED8A16884}"/>
          </ac:picMkLst>
        </pc:picChg>
        <pc:picChg chg="add mod ord">
          <ac:chgData name="Andreas Aschauer" userId="5ea8dffe7c0a2ba5" providerId="LiveId" clId="{2152D548-C56A-4825-8267-B35E61CA5CDB}" dt="2022-11-02T14:25:45.586" v="5" actId="26606"/>
          <ac:picMkLst>
            <pc:docMk/>
            <pc:sldMk cId="2697759843" sldId="271"/>
            <ac:picMk id="7" creationId="{C984682F-3B75-919B-7557-8CE58CFFB014}"/>
          </ac:picMkLst>
        </pc:picChg>
      </pc:sldChg>
      <pc:sldChg chg="modSp mod">
        <pc:chgData name="Andreas Aschauer" userId="5ea8dffe7c0a2ba5" providerId="LiveId" clId="{2152D548-C56A-4825-8267-B35E61CA5CDB}" dt="2022-11-02T14:40:54.287" v="1187" actId="20577"/>
        <pc:sldMkLst>
          <pc:docMk/>
          <pc:sldMk cId="865862864" sldId="334"/>
        </pc:sldMkLst>
        <pc:spChg chg="mod">
          <ac:chgData name="Andreas Aschauer" userId="5ea8dffe7c0a2ba5" providerId="LiveId" clId="{2152D548-C56A-4825-8267-B35E61CA5CDB}" dt="2022-11-02T14:40:54.287" v="1187" actId="20577"/>
          <ac:spMkLst>
            <pc:docMk/>
            <pc:sldMk cId="865862864" sldId="334"/>
            <ac:spMk id="2" creationId="{B8B932D3-DE3C-41C4-B5AF-D9074BAEDBAB}"/>
          </ac:spMkLst>
        </pc:spChg>
      </pc:sldChg>
      <pc:sldChg chg="modSp mod">
        <pc:chgData name="Andreas Aschauer" userId="5ea8dffe7c0a2ba5" providerId="LiveId" clId="{2152D548-C56A-4825-8267-B35E61CA5CDB}" dt="2022-11-02T14:41:19.198" v="1195" actId="20577"/>
        <pc:sldMkLst>
          <pc:docMk/>
          <pc:sldMk cId="3817161123" sldId="340"/>
        </pc:sldMkLst>
        <pc:spChg chg="mod">
          <ac:chgData name="Andreas Aschauer" userId="5ea8dffe7c0a2ba5" providerId="LiveId" clId="{2152D548-C56A-4825-8267-B35E61CA5CDB}" dt="2022-11-02T14:41:19.198" v="1195" actId="20577"/>
          <ac:spMkLst>
            <pc:docMk/>
            <pc:sldMk cId="3817161123" sldId="340"/>
            <ac:spMk id="2" creationId="{B8B932D3-DE3C-41C4-B5AF-D9074BAEDBAB}"/>
          </ac:spMkLst>
        </pc:spChg>
      </pc:sldChg>
      <pc:sldChg chg="addSp delSp modSp add mod">
        <pc:chgData name="Andreas Aschauer" userId="5ea8dffe7c0a2ba5" providerId="LiveId" clId="{2152D548-C56A-4825-8267-B35E61CA5CDB}" dt="2022-11-02T14:30:38.429" v="570" actId="20577"/>
        <pc:sldMkLst>
          <pc:docMk/>
          <pc:sldMk cId="1799467281" sldId="341"/>
        </pc:sldMkLst>
        <pc:graphicFrameChg chg="add mod modGraphic">
          <ac:chgData name="Andreas Aschauer" userId="5ea8dffe7c0a2ba5" providerId="LiveId" clId="{2152D548-C56A-4825-8267-B35E61CA5CDB}" dt="2022-11-02T14:30:38.429" v="570" actId="20577"/>
          <ac:graphicFrameMkLst>
            <pc:docMk/>
            <pc:sldMk cId="1799467281" sldId="341"/>
            <ac:graphicFrameMk id="2" creationId="{571737D4-0269-689F-CF3D-62F71F54B991}"/>
          </ac:graphicFrameMkLst>
        </pc:graphicFrameChg>
        <pc:picChg chg="del">
          <ac:chgData name="Andreas Aschauer" userId="5ea8dffe7c0a2ba5" providerId="LiveId" clId="{2152D548-C56A-4825-8267-B35E61CA5CDB}" dt="2022-11-02T14:26:27.984" v="10" actId="478"/>
          <ac:picMkLst>
            <pc:docMk/>
            <pc:sldMk cId="1799467281" sldId="341"/>
            <ac:picMk id="7" creationId="{C984682F-3B75-919B-7557-8CE58CFFB014}"/>
          </ac:picMkLst>
        </pc:picChg>
      </pc:sldChg>
      <pc:sldChg chg="new del">
        <pc:chgData name="Andreas Aschauer" userId="5ea8dffe7c0a2ba5" providerId="LiveId" clId="{2152D548-C56A-4825-8267-B35E61CA5CDB}" dt="2022-11-02T14:41:04.341" v="1188" actId="47"/>
        <pc:sldMkLst>
          <pc:docMk/>
          <pc:sldMk cId="694414837" sldId="342"/>
        </pc:sldMkLst>
      </pc:sldChg>
      <pc:sldChg chg="addSp delSp modSp add mod">
        <pc:chgData name="Andreas Aschauer" userId="5ea8dffe7c0a2ba5" providerId="LiveId" clId="{2152D548-C56A-4825-8267-B35E61CA5CDB}" dt="2022-11-02T14:38:42.237" v="1162" actId="122"/>
        <pc:sldMkLst>
          <pc:docMk/>
          <pc:sldMk cId="730986796" sldId="343"/>
        </pc:sldMkLst>
        <pc:spChg chg="add mod">
          <ac:chgData name="Andreas Aschauer" userId="5ea8dffe7c0a2ba5" providerId="LiveId" clId="{2152D548-C56A-4825-8267-B35E61CA5CDB}" dt="2022-11-02T14:38:42.237" v="1162" actId="122"/>
          <ac:spMkLst>
            <pc:docMk/>
            <pc:sldMk cId="730986796" sldId="343"/>
            <ac:spMk id="5" creationId="{D7CECCE5-58A3-5ED0-97DA-64454729F300}"/>
          </ac:spMkLst>
        </pc:spChg>
        <pc:spChg chg="mod">
          <ac:chgData name="Andreas Aschauer" userId="5ea8dffe7c0a2ba5" providerId="LiveId" clId="{2152D548-C56A-4825-8267-B35E61CA5CDB}" dt="2022-11-02T14:33:08.221" v="593" actId="20577"/>
          <ac:spMkLst>
            <pc:docMk/>
            <pc:sldMk cId="730986796" sldId="343"/>
            <ac:spMk id="23" creationId="{BBCBF956-3119-4BEE-BAD1-53381A276636}"/>
          </ac:spMkLst>
        </pc:spChg>
        <pc:graphicFrameChg chg="del modGraphic">
          <ac:chgData name="Andreas Aschauer" userId="5ea8dffe7c0a2ba5" providerId="LiveId" clId="{2152D548-C56A-4825-8267-B35E61CA5CDB}" dt="2022-11-02T14:33:03.204" v="581" actId="478"/>
          <ac:graphicFrameMkLst>
            <pc:docMk/>
            <pc:sldMk cId="730986796" sldId="343"/>
            <ac:graphicFrameMk id="2" creationId="{571737D4-0269-689F-CF3D-62F71F54B991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D1566C-ABCC-464A-9980-9FB95F606BE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79F31C6E-CA80-44E6-8491-A0961E1EE745}">
      <dgm:prSet/>
      <dgm:spPr/>
      <dgm:t>
        <a:bodyPr/>
        <a:lstStyle/>
        <a:p>
          <a:r>
            <a:rPr lang="en-US" dirty="0"/>
            <a:t>Monitoring		</a:t>
          </a:r>
        </a:p>
      </dgm:t>
    </dgm:pt>
    <dgm:pt modelId="{7820B3D6-4257-4336-9D6D-9A1BAEBEF021}" type="parTrans" cxnId="{9365A8F8-E926-44DD-AE65-28492C51DC58}">
      <dgm:prSet/>
      <dgm:spPr/>
      <dgm:t>
        <a:bodyPr/>
        <a:lstStyle/>
        <a:p>
          <a:endParaRPr lang="en-US"/>
        </a:p>
      </dgm:t>
    </dgm:pt>
    <dgm:pt modelId="{7554EFD3-F50A-49A7-BA44-430C63A0C547}" type="sibTrans" cxnId="{9365A8F8-E926-44DD-AE65-28492C51DC5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DBE4706-E341-4E90-8D88-BE809F9F45F9}">
      <dgm:prSet/>
      <dgm:spPr/>
      <dgm:t>
        <a:bodyPr/>
        <a:lstStyle/>
        <a:p>
          <a:r>
            <a:rPr lang="en-US" dirty="0"/>
            <a:t>Hands </a:t>
          </a:r>
          <a:r>
            <a:rPr lang="en-US" dirty="0" err="1"/>
            <a:t>OnLab</a:t>
          </a:r>
          <a:endParaRPr lang="en-US" dirty="0"/>
        </a:p>
      </dgm:t>
    </dgm:pt>
    <dgm:pt modelId="{0E891E40-DC2D-4113-B297-786AB982FB59}" type="parTrans" cxnId="{9A74A4BE-44D5-48C5-A111-0F16FCE078F5}">
      <dgm:prSet/>
      <dgm:spPr/>
      <dgm:t>
        <a:bodyPr/>
        <a:lstStyle/>
        <a:p>
          <a:endParaRPr lang="de-AT"/>
        </a:p>
      </dgm:t>
    </dgm:pt>
    <dgm:pt modelId="{06BB8A62-D68D-4595-9675-5A29A7826776}" type="sibTrans" cxnId="{9A74A4BE-44D5-48C5-A111-0F16FCE078F5}">
      <dgm:prSet phldrT="03" phldr="0"/>
      <dgm:spPr/>
      <dgm:t>
        <a:bodyPr/>
        <a:lstStyle/>
        <a:p>
          <a:r>
            <a:rPr lang="de-AT"/>
            <a:t>03</a:t>
          </a:r>
        </a:p>
      </dgm:t>
    </dgm:pt>
    <dgm:pt modelId="{FE388806-433F-43A9-8AA1-36E3703EE895}">
      <dgm:prSet/>
      <dgm:spPr/>
      <dgm:t>
        <a:bodyPr/>
        <a:lstStyle/>
        <a:p>
          <a:r>
            <a:rPr lang="en-US" dirty="0"/>
            <a:t>Azure Automation	</a:t>
          </a:r>
        </a:p>
      </dgm:t>
    </dgm:pt>
    <dgm:pt modelId="{A44E7AE5-BC29-44CB-87DE-0196A033DD78}" type="parTrans" cxnId="{B66F9FF0-FC31-45FA-9119-D80751205BA0}">
      <dgm:prSet/>
      <dgm:spPr/>
      <dgm:t>
        <a:bodyPr/>
        <a:lstStyle/>
        <a:p>
          <a:endParaRPr lang="de-AT"/>
        </a:p>
      </dgm:t>
    </dgm:pt>
    <dgm:pt modelId="{0D3D92C5-A261-4AE9-BB68-0FE07F9E9FF3}" type="sibTrans" cxnId="{B66F9FF0-FC31-45FA-9119-D80751205BA0}">
      <dgm:prSet phldrT="02" phldr="0"/>
      <dgm:spPr/>
      <dgm:t>
        <a:bodyPr/>
        <a:lstStyle/>
        <a:p>
          <a:r>
            <a:rPr lang="de-AT"/>
            <a:t>02</a:t>
          </a:r>
        </a:p>
      </dgm:t>
    </dgm:pt>
    <dgm:pt modelId="{CD812B0F-96D5-4984-AFA0-857DA298D475}" type="pres">
      <dgm:prSet presAssocID="{D3D1566C-ABCC-464A-9980-9FB95F606BED}" presName="Name0" presStyleCnt="0">
        <dgm:presLayoutVars>
          <dgm:animLvl val="lvl"/>
          <dgm:resizeHandles val="exact"/>
        </dgm:presLayoutVars>
      </dgm:prSet>
      <dgm:spPr/>
    </dgm:pt>
    <dgm:pt modelId="{D1649F2A-414A-4E2F-B736-96E25E2C563C}" type="pres">
      <dgm:prSet presAssocID="{79F31C6E-CA80-44E6-8491-A0961E1EE745}" presName="compositeNode" presStyleCnt="0">
        <dgm:presLayoutVars>
          <dgm:bulletEnabled val="1"/>
        </dgm:presLayoutVars>
      </dgm:prSet>
      <dgm:spPr/>
    </dgm:pt>
    <dgm:pt modelId="{C62BD62A-3774-4733-A6CD-AAF4FCD133EE}" type="pres">
      <dgm:prSet presAssocID="{79F31C6E-CA80-44E6-8491-A0961E1EE745}" presName="bgRect" presStyleLbl="alignNode1" presStyleIdx="0" presStyleCnt="3"/>
      <dgm:spPr/>
    </dgm:pt>
    <dgm:pt modelId="{2DB2603A-830B-4895-A4F1-CDCE3F348586}" type="pres">
      <dgm:prSet presAssocID="{7554EFD3-F50A-49A7-BA44-430C63A0C547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4E5C92EE-5B8D-4E26-BED7-BA6C8CF67302}" type="pres">
      <dgm:prSet presAssocID="{79F31C6E-CA80-44E6-8491-A0961E1EE745}" presName="nodeRect" presStyleLbl="alignNode1" presStyleIdx="0" presStyleCnt="3">
        <dgm:presLayoutVars>
          <dgm:bulletEnabled val="1"/>
        </dgm:presLayoutVars>
      </dgm:prSet>
      <dgm:spPr/>
    </dgm:pt>
    <dgm:pt modelId="{7A3717EA-C735-4AD4-858A-D1D3035DE200}" type="pres">
      <dgm:prSet presAssocID="{7554EFD3-F50A-49A7-BA44-430C63A0C547}" presName="sibTrans" presStyleCnt="0"/>
      <dgm:spPr/>
    </dgm:pt>
    <dgm:pt modelId="{449D8C5F-657D-419C-B5B6-7E2A05005E3D}" type="pres">
      <dgm:prSet presAssocID="{FE388806-433F-43A9-8AA1-36E3703EE895}" presName="compositeNode" presStyleCnt="0">
        <dgm:presLayoutVars>
          <dgm:bulletEnabled val="1"/>
        </dgm:presLayoutVars>
      </dgm:prSet>
      <dgm:spPr/>
    </dgm:pt>
    <dgm:pt modelId="{33C9548C-FD0A-4712-9FFB-373B173290C3}" type="pres">
      <dgm:prSet presAssocID="{FE388806-433F-43A9-8AA1-36E3703EE895}" presName="bgRect" presStyleLbl="alignNode1" presStyleIdx="1" presStyleCnt="3"/>
      <dgm:spPr/>
    </dgm:pt>
    <dgm:pt modelId="{A3E1D4FE-32B2-427B-9556-F4BF8C7C834E}" type="pres">
      <dgm:prSet presAssocID="{0D3D92C5-A261-4AE9-BB68-0FE07F9E9FF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3C331ED-6D24-47A1-9B9C-6431DB2E8149}" type="pres">
      <dgm:prSet presAssocID="{FE388806-433F-43A9-8AA1-36E3703EE895}" presName="nodeRect" presStyleLbl="alignNode1" presStyleIdx="1" presStyleCnt="3">
        <dgm:presLayoutVars>
          <dgm:bulletEnabled val="1"/>
        </dgm:presLayoutVars>
      </dgm:prSet>
      <dgm:spPr/>
    </dgm:pt>
    <dgm:pt modelId="{285D98B1-B587-4B64-AC62-543AB9179684}" type="pres">
      <dgm:prSet presAssocID="{0D3D92C5-A261-4AE9-BB68-0FE07F9E9FF3}" presName="sibTrans" presStyleCnt="0"/>
      <dgm:spPr/>
    </dgm:pt>
    <dgm:pt modelId="{F1EEC585-A1FB-4DDC-9C1E-85A26D2B0C0D}" type="pres">
      <dgm:prSet presAssocID="{5DBE4706-E341-4E90-8D88-BE809F9F45F9}" presName="compositeNode" presStyleCnt="0">
        <dgm:presLayoutVars>
          <dgm:bulletEnabled val="1"/>
        </dgm:presLayoutVars>
      </dgm:prSet>
      <dgm:spPr/>
    </dgm:pt>
    <dgm:pt modelId="{0F5011EB-F717-4EA8-AE0F-51E3ABD0E88C}" type="pres">
      <dgm:prSet presAssocID="{5DBE4706-E341-4E90-8D88-BE809F9F45F9}" presName="bgRect" presStyleLbl="alignNode1" presStyleIdx="2" presStyleCnt="3"/>
      <dgm:spPr/>
    </dgm:pt>
    <dgm:pt modelId="{4F8FDD97-CDA1-44F7-89A2-5F5EF0646E5A}" type="pres">
      <dgm:prSet presAssocID="{06BB8A62-D68D-4595-9675-5A29A7826776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8131E8CF-FFA2-4230-A91F-987DAA50EEC3}" type="pres">
      <dgm:prSet presAssocID="{5DBE4706-E341-4E90-8D88-BE809F9F45F9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78D9A05-ED27-4362-B1BB-99ADAE83BF63}" type="presOf" srcId="{FE388806-433F-43A9-8AA1-36E3703EE895}" destId="{93C331ED-6D24-47A1-9B9C-6431DB2E8149}" srcOrd="1" destOrd="0" presId="urn:microsoft.com/office/officeart/2016/7/layout/LinearBlockProcessNumbered"/>
    <dgm:cxn modelId="{11553122-8D24-4ED7-8F8C-59F939BBE7C9}" type="presOf" srcId="{5DBE4706-E341-4E90-8D88-BE809F9F45F9}" destId="{8131E8CF-FFA2-4230-A91F-987DAA50EEC3}" srcOrd="1" destOrd="0" presId="urn:microsoft.com/office/officeart/2016/7/layout/LinearBlockProcessNumbered"/>
    <dgm:cxn modelId="{F15F062B-35A1-43A1-A878-33F218E20956}" type="presOf" srcId="{FE388806-433F-43A9-8AA1-36E3703EE895}" destId="{33C9548C-FD0A-4712-9FFB-373B173290C3}" srcOrd="0" destOrd="0" presId="urn:microsoft.com/office/officeart/2016/7/layout/LinearBlockProcessNumbered"/>
    <dgm:cxn modelId="{624BAB37-F96A-4875-9274-431B11D06452}" type="presOf" srcId="{79F31C6E-CA80-44E6-8491-A0961E1EE745}" destId="{4E5C92EE-5B8D-4E26-BED7-BA6C8CF67302}" srcOrd="1" destOrd="0" presId="urn:microsoft.com/office/officeart/2016/7/layout/LinearBlockProcessNumbered"/>
    <dgm:cxn modelId="{5F10BC44-73C1-448B-8C04-B03497A0C458}" type="presOf" srcId="{7554EFD3-F50A-49A7-BA44-430C63A0C547}" destId="{2DB2603A-830B-4895-A4F1-CDCE3F348586}" srcOrd="0" destOrd="0" presId="urn:microsoft.com/office/officeart/2016/7/layout/LinearBlockProcessNumbered"/>
    <dgm:cxn modelId="{CCAFA585-4EDF-480D-B3F5-1E1CD0B78A0E}" type="presOf" srcId="{06BB8A62-D68D-4595-9675-5A29A7826776}" destId="{4F8FDD97-CDA1-44F7-89A2-5F5EF0646E5A}" srcOrd="0" destOrd="0" presId="urn:microsoft.com/office/officeart/2016/7/layout/LinearBlockProcessNumbered"/>
    <dgm:cxn modelId="{F9662D8D-EB92-421B-B06D-88F5933D415E}" type="presOf" srcId="{79F31C6E-CA80-44E6-8491-A0961E1EE745}" destId="{C62BD62A-3774-4733-A6CD-AAF4FCD133EE}" srcOrd="0" destOrd="0" presId="urn:microsoft.com/office/officeart/2016/7/layout/LinearBlockProcessNumbered"/>
    <dgm:cxn modelId="{CEC375B5-E4B8-475C-B2D2-694D1F5F80D6}" type="presOf" srcId="{5DBE4706-E341-4E90-8D88-BE809F9F45F9}" destId="{0F5011EB-F717-4EA8-AE0F-51E3ABD0E88C}" srcOrd="0" destOrd="0" presId="urn:microsoft.com/office/officeart/2016/7/layout/LinearBlockProcessNumbered"/>
    <dgm:cxn modelId="{9A74A4BE-44D5-48C5-A111-0F16FCE078F5}" srcId="{D3D1566C-ABCC-464A-9980-9FB95F606BED}" destId="{5DBE4706-E341-4E90-8D88-BE809F9F45F9}" srcOrd="2" destOrd="0" parTransId="{0E891E40-DC2D-4113-B297-786AB982FB59}" sibTransId="{06BB8A62-D68D-4595-9675-5A29A7826776}"/>
    <dgm:cxn modelId="{6D7FC8E4-85B5-4BC3-8118-3D3DB764D00E}" type="presOf" srcId="{0D3D92C5-A261-4AE9-BB68-0FE07F9E9FF3}" destId="{A3E1D4FE-32B2-427B-9556-F4BF8C7C834E}" srcOrd="0" destOrd="0" presId="urn:microsoft.com/office/officeart/2016/7/layout/LinearBlockProcessNumbered"/>
    <dgm:cxn modelId="{B66F9FF0-FC31-45FA-9119-D80751205BA0}" srcId="{D3D1566C-ABCC-464A-9980-9FB95F606BED}" destId="{FE388806-433F-43A9-8AA1-36E3703EE895}" srcOrd="1" destOrd="0" parTransId="{A44E7AE5-BC29-44CB-87DE-0196A033DD78}" sibTransId="{0D3D92C5-A261-4AE9-BB68-0FE07F9E9FF3}"/>
    <dgm:cxn modelId="{9365A8F8-E926-44DD-AE65-28492C51DC58}" srcId="{D3D1566C-ABCC-464A-9980-9FB95F606BED}" destId="{79F31C6E-CA80-44E6-8491-A0961E1EE745}" srcOrd="0" destOrd="0" parTransId="{7820B3D6-4257-4336-9D6D-9A1BAEBEF021}" sibTransId="{7554EFD3-F50A-49A7-BA44-430C63A0C547}"/>
    <dgm:cxn modelId="{40A79DFB-B8D7-47E3-88FA-6738D7AE7CE7}" type="presOf" srcId="{D3D1566C-ABCC-464A-9980-9FB95F606BED}" destId="{CD812B0F-96D5-4984-AFA0-857DA298D475}" srcOrd="0" destOrd="0" presId="urn:microsoft.com/office/officeart/2016/7/layout/LinearBlockProcessNumbered"/>
    <dgm:cxn modelId="{4A8A4847-B941-4D37-80AF-41785BBF966D}" type="presParOf" srcId="{CD812B0F-96D5-4984-AFA0-857DA298D475}" destId="{D1649F2A-414A-4E2F-B736-96E25E2C563C}" srcOrd="0" destOrd="0" presId="urn:microsoft.com/office/officeart/2016/7/layout/LinearBlockProcessNumbered"/>
    <dgm:cxn modelId="{0CF35CD9-9D52-4C84-878F-678EF8F47D23}" type="presParOf" srcId="{D1649F2A-414A-4E2F-B736-96E25E2C563C}" destId="{C62BD62A-3774-4733-A6CD-AAF4FCD133EE}" srcOrd="0" destOrd="0" presId="urn:microsoft.com/office/officeart/2016/7/layout/LinearBlockProcessNumbered"/>
    <dgm:cxn modelId="{534F5F00-17BB-4CD2-A325-677428C29670}" type="presParOf" srcId="{D1649F2A-414A-4E2F-B736-96E25E2C563C}" destId="{2DB2603A-830B-4895-A4F1-CDCE3F348586}" srcOrd="1" destOrd="0" presId="urn:microsoft.com/office/officeart/2016/7/layout/LinearBlockProcessNumbered"/>
    <dgm:cxn modelId="{BDFEFB94-4615-40B1-9850-0DB5556C4CAA}" type="presParOf" srcId="{D1649F2A-414A-4E2F-B736-96E25E2C563C}" destId="{4E5C92EE-5B8D-4E26-BED7-BA6C8CF67302}" srcOrd="2" destOrd="0" presId="urn:microsoft.com/office/officeart/2016/7/layout/LinearBlockProcessNumbered"/>
    <dgm:cxn modelId="{536FF786-790E-4FF0-B3C7-F3B12E4E4B2A}" type="presParOf" srcId="{CD812B0F-96D5-4984-AFA0-857DA298D475}" destId="{7A3717EA-C735-4AD4-858A-D1D3035DE200}" srcOrd="1" destOrd="0" presId="urn:microsoft.com/office/officeart/2016/7/layout/LinearBlockProcessNumbered"/>
    <dgm:cxn modelId="{8CCA29C2-426B-4DF5-8112-1B9B856E90B8}" type="presParOf" srcId="{CD812B0F-96D5-4984-AFA0-857DA298D475}" destId="{449D8C5F-657D-419C-B5B6-7E2A05005E3D}" srcOrd="2" destOrd="0" presId="urn:microsoft.com/office/officeart/2016/7/layout/LinearBlockProcessNumbered"/>
    <dgm:cxn modelId="{EF2FB21E-39A3-4DE4-B287-0E11CA5C587D}" type="presParOf" srcId="{449D8C5F-657D-419C-B5B6-7E2A05005E3D}" destId="{33C9548C-FD0A-4712-9FFB-373B173290C3}" srcOrd="0" destOrd="0" presId="urn:microsoft.com/office/officeart/2016/7/layout/LinearBlockProcessNumbered"/>
    <dgm:cxn modelId="{DACC6459-AAEC-4549-B219-C42DFBAFBC1C}" type="presParOf" srcId="{449D8C5F-657D-419C-B5B6-7E2A05005E3D}" destId="{A3E1D4FE-32B2-427B-9556-F4BF8C7C834E}" srcOrd="1" destOrd="0" presId="urn:microsoft.com/office/officeart/2016/7/layout/LinearBlockProcessNumbered"/>
    <dgm:cxn modelId="{58257C94-54D4-4E5A-8218-9AEEFC707064}" type="presParOf" srcId="{449D8C5F-657D-419C-B5B6-7E2A05005E3D}" destId="{93C331ED-6D24-47A1-9B9C-6431DB2E8149}" srcOrd="2" destOrd="0" presId="urn:microsoft.com/office/officeart/2016/7/layout/LinearBlockProcessNumbered"/>
    <dgm:cxn modelId="{BE05932C-1CE4-4AD3-9603-B0D2673ED41D}" type="presParOf" srcId="{CD812B0F-96D5-4984-AFA0-857DA298D475}" destId="{285D98B1-B587-4B64-AC62-543AB9179684}" srcOrd="3" destOrd="0" presId="urn:microsoft.com/office/officeart/2016/7/layout/LinearBlockProcessNumbered"/>
    <dgm:cxn modelId="{B16F956A-DB5C-40C0-83A9-E5C3CC30490F}" type="presParOf" srcId="{CD812B0F-96D5-4984-AFA0-857DA298D475}" destId="{F1EEC585-A1FB-4DDC-9C1E-85A26D2B0C0D}" srcOrd="4" destOrd="0" presId="urn:microsoft.com/office/officeart/2016/7/layout/LinearBlockProcessNumbered"/>
    <dgm:cxn modelId="{651D1F11-22C4-458D-8A7A-2DB21875F609}" type="presParOf" srcId="{F1EEC585-A1FB-4DDC-9C1E-85A26D2B0C0D}" destId="{0F5011EB-F717-4EA8-AE0F-51E3ABD0E88C}" srcOrd="0" destOrd="0" presId="urn:microsoft.com/office/officeart/2016/7/layout/LinearBlockProcessNumbered"/>
    <dgm:cxn modelId="{B78864CE-791A-42B5-AAED-02084D0917D6}" type="presParOf" srcId="{F1EEC585-A1FB-4DDC-9C1E-85A26D2B0C0D}" destId="{4F8FDD97-CDA1-44F7-89A2-5F5EF0646E5A}" srcOrd="1" destOrd="0" presId="urn:microsoft.com/office/officeart/2016/7/layout/LinearBlockProcessNumbered"/>
    <dgm:cxn modelId="{C675A10F-6CE6-43FD-8ABC-2F11677C0C17}" type="presParOf" srcId="{F1EEC585-A1FB-4DDC-9C1E-85A26D2B0C0D}" destId="{8131E8CF-FFA2-4230-A91F-987DAA50EEC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BD62A-3774-4733-A6CD-AAF4FCD133EE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Monitoring		</a:t>
          </a:r>
        </a:p>
      </dsp:txBody>
      <dsp:txXfrm>
        <a:off x="489" y="2548034"/>
        <a:ext cx="1983562" cy="1428165"/>
      </dsp:txXfrm>
    </dsp:sp>
    <dsp:sp modelId="{2DB2603A-830B-4895-A4F1-CDCE3F348586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33C9548C-FD0A-4712-9FFB-373B173290C3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Azure Automation	</a:t>
          </a:r>
        </a:p>
      </dsp:txBody>
      <dsp:txXfrm>
        <a:off x="2142737" y="2548034"/>
        <a:ext cx="1983562" cy="1428165"/>
      </dsp:txXfrm>
    </dsp:sp>
    <dsp:sp modelId="{A3E1D4FE-32B2-427B-9556-F4BF8C7C834E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400" kern="1200"/>
            <a:t>02</a:t>
          </a:r>
        </a:p>
      </dsp:txBody>
      <dsp:txXfrm>
        <a:off x="2142737" y="1595924"/>
        <a:ext cx="1983562" cy="952110"/>
      </dsp:txXfrm>
    </dsp:sp>
    <dsp:sp modelId="{0F5011EB-F717-4EA8-AE0F-51E3ABD0E88C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Hands </a:t>
          </a:r>
          <a:r>
            <a:rPr lang="en-US" sz="2500" kern="1200" dirty="0" err="1"/>
            <a:t>OnLab</a:t>
          </a:r>
          <a:endParaRPr lang="en-US" sz="2500" kern="1200" dirty="0"/>
        </a:p>
      </dsp:txBody>
      <dsp:txXfrm>
        <a:off x="4284985" y="2548034"/>
        <a:ext cx="1983562" cy="1428165"/>
      </dsp:txXfrm>
    </dsp:sp>
    <dsp:sp modelId="{4F8FDD97-CDA1-44F7-89A2-5F5EF0646E5A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3B1AF-6685-4383-A7C9-FEDD5DEDE893}" type="datetimeFigureOut">
              <a:rPr lang="de-AT" smtClean="0"/>
              <a:t>08.11.2022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CFB98-D65C-40E6-A973-3011E5A998D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7793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DA4A0-9053-4449-8FDB-F128ABAF53E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741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DA4A0-9053-4449-8FDB-F128ABAF53E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705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DA4A0-9053-4449-8FDB-F128ABAF53E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6194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DA4A0-9053-4449-8FDB-F128ABAF53E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4082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DA4A0-9053-4449-8FDB-F128ABAF53E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854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Portal</a:t>
            </a:r>
          </a:p>
          <a:p>
            <a:r>
              <a:rPr lang="en-US" dirty="0" err="1"/>
              <a:t>Powershell</a:t>
            </a:r>
            <a:r>
              <a:rPr lang="en-US" dirty="0"/>
              <a:t> / CLI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DA4A0-9053-4449-8FDB-F128ABAF53E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2558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Portal</a:t>
            </a:r>
          </a:p>
          <a:p>
            <a:r>
              <a:rPr lang="en-US" dirty="0" err="1"/>
              <a:t>Powershell</a:t>
            </a:r>
            <a:r>
              <a:rPr lang="en-US" dirty="0"/>
              <a:t> / CLI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DA4A0-9053-4449-8FDB-F128ABAF53E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472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407B-64BE-BA31-4444-E0C8DA1D6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5198F-0E2A-E29F-F124-4B758844A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EFCC6-1F00-A02B-0604-CF0BE7BF3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5371-54C6-498F-A663-A3EAB79A7701}" type="datetimeFigureOut">
              <a:rPr lang="de-AT" smtClean="0"/>
              <a:t>08.11.2022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246D4-D6FC-C20D-1542-5D3F1527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DDB51-7DDA-09F5-1078-07FBFB791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827A-B3D3-4FC7-B8AC-D036030F13A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42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5548-029D-F727-B786-641CA843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861B2-F5DB-5476-CA63-41257111D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60F19-68AC-65FE-B932-0E42AD6E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5371-54C6-498F-A663-A3EAB79A7701}" type="datetimeFigureOut">
              <a:rPr lang="de-AT" smtClean="0"/>
              <a:t>08.11.2022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4BF9-782D-68EE-9B63-485A2F51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C6AB6-01F1-049C-85A5-EEA60A84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827A-B3D3-4FC7-B8AC-D036030F13A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457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41F5B7-9D1D-986E-C93C-490F8E2BB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603B9-D58A-82CE-EA6E-53EEBBEB7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39AB8-25BA-12AE-CBD1-33DE3BC2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5371-54C6-498F-A663-A3EAB79A7701}" type="datetimeFigureOut">
              <a:rPr lang="de-AT" smtClean="0"/>
              <a:t>08.11.2022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ACC1-4B6E-EB73-2937-BF63DE31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FE1C3-13C1-C3AB-CC41-1A0CC8D72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827A-B3D3-4FC7-B8AC-D036030F13A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4681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6DE9-167A-40FE-B713-15531D54AA2C}" type="datetime1">
              <a:rPr lang="de-DE" smtClean="0"/>
              <a:t>08.11.2022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731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08.11.2022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243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D93E-58CC-4B50-A895-BB06098AB020}" type="datetime1">
              <a:rPr lang="de-DE" smtClean="0"/>
              <a:t>08.11.2022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875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0B3C-D52D-4587-9126-72519A7A85DE}" type="datetime1">
              <a:rPr lang="de-DE" smtClean="0"/>
              <a:t>08.11.2022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700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D273-6B04-44C3-95A4-BB561A17711C}" type="datetime1">
              <a:rPr lang="de-DE" smtClean="0"/>
              <a:t>08.11.2022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SharePoint Addins @ thyssenkrupp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5589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FE39-95B7-49A6-AFB9-1D8E30430275}" type="datetime1">
              <a:rPr lang="de-DE" smtClean="0"/>
              <a:t>08.11.2022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6056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5ED9-4713-460E-8027-691A1932B9D2}" type="datetime1">
              <a:rPr lang="de-DE" smtClean="0"/>
              <a:t>08.11.2022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SharePoint Addins @ thyssenkrupp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26991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BE28-1AF2-4C43-BEA7-084E3EBB3653}" type="datetime1">
              <a:rPr lang="de-DE" smtClean="0"/>
              <a:t>08.11.2022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40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1325D-63C4-2DF5-0AA6-1475DE1B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2E036-8BCB-CD15-FA6F-D09E2E9A2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8BCA1-4FE8-6213-5B3E-8B047A16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5371-54C6-498F-A663-A3EAB79A7701}" type="datetimeFigureOut">
              <a:rPr lang="de-AT" smtClean="0"/>
              <a:t>08.11.2022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E6663-1EE7-6D24-1ADA-9BEC4F2C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C90F2-0CE1-D6E2-B5B0-BD0FD36C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827A-B3D3-4FC7-B8AC-D036030F13A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819238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12C0-D00E-43CC-8D65-02120083CD77}" type="datetime1">
              <a:rPr lang="de-DE" smtClean="0"/>
              <a:t>08.11.2022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1853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5114-9BC3-4700-A8B6-19DCFCE6A893}" type="datetime1">
              <a:rPr lang="de-DE" smtClean="0"/>
              <a:t>08.11.2022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7259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1646-A929-4982-B004-4AD7E1BD5F04}" type="datetime1">
              <a:rPr lang="de-DE" smtClean="0"/>
              <a:t>08.11.2022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22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3080-692F-2DEC-E680-E9AB246E6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C624A-A77C-E33D-657F-02C986BA0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633F-8D01-59E9-CDEB-070E57C56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5371-54C6-498F-A663-A3EAB79A7701}" type="datetimeFigureOut">
              <a:rPr lang="de-AT" smtClean="0"/>
              <a:t>08.11.2022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04650-9FE8-7C2C-B2F1-4B2B0369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D5D36-56F3-C80D-A5EF-F5BC76B5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827A-B3D3-4FC7-B8AC-D036030F13A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182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EC02-27EA-4316-4C9A-C9032012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F4490-BF61-7B5F-1175-7530F1F1B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18172-E3E2-291E-FC54-4ECD53127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F9E88-57FE-CB13-F01B-28E0A6C83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5371-54C6-498F-A663-A3EAB79A7701}" type="datetimeFigureOut">
              <a:rPr lang="de-AT" smtClean="0"/>
              <a:t>08.11.2022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9D15A-2238-7EF8-A448-55C3DA6A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DBFE0-2D29-E5FA-1DB1-02B28814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827A-B3D3-4FC7-B8AC-D036030F13A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279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E4F8-C27C-31E9-7B44-3CCE19F3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A5CE3-4C37-A32A-860F-687D483D8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41E43-58BD-658A-8527-36492B0C4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1F1FD-21E6-19E7-992A-BA437FF5D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24369-CAA2-AFE6-12DA-010433A6E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64F7D-F314-C584-E113-D35B3B0FF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5371-54C6-498F-A663-A3EAB79A7701}" type="datetimeFigureOut">
              <a:rPr lang="de-AT" smtClean="0"/>
              <a:t>08.11.2022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3DE50B-1597-2C82-EC7F-4C207E49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AC9E7-3354-C14A-B79B-DE15119F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827A-B3D3-4FC7-B8AC-D036030F13A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139E-501A-2D88-6297-3C20741C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F268C-AA41-556F-E4EB-7AC85E1ED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5371-54C6-498F-A663-A3EAB79A7701}" type="datetimeFigureOut">
              <a:rPr lang="de-AT" smtClean="0"/>
              <a:t>08.11.2022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BADA1-4241-B4D8-7D52-51765A2C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1BB179-6870-2517-B228-05B8B0C5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827A-B3D3-4FC7-B8AC-D036030F13A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950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7BC3EE-0FD5-A03F-2A3B-F4D04F58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5371-54C6-498F-A663-A3EAB79A7701}" type="datetimeFigureOut">
              <a:rPr lang="de-AT" smtClean="0"/>
              <a:t>08.11.2022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0D08A-6037-9208-48AA-49E489A2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B9158-B9D5-8F7E-6088-DF1CCBA05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827A-B3D3-4FC7-B8AC-D036030F13A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502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14E1-8DAC-070C-4E5E-90FF0328D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8F41D-DDBE-FA6A-0C54-909BE2A66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CDF5E-0265-E091-4428-5C119704C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D46C6-2D7E-21BC-BD70-B9E9D1C1E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5371-54C6-498F-A663-A3EAB79A7701}" type="datetimeFigureOut">
              <a:rPr lang="de-AT" smtClean="0"/>
              <a:t>08.11.2022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7938F-EA10-ECA9-9069-442EE185E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E85C6-BB36-2F8B-F0B7-FE414929A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827A-B3D3-4FC7-B8AC-D036030F13A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469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F2B5-FA9F-C5AD-CB29-94B88E88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FB5546-9C40-D9C7-5E5C-8935DB901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B86A7-ACFC-8F56-1762-2D347A698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C6D8E-EBD7-F42D-B111-D990FA70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5371-54C6-498F-A663-A3EAB79A7701}" type="datetimeFigureOut">
              <a:rPr lang="de-AT" smtClean="0"/>
              <a:t>08.11.2022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773B7-9521-F3AA-A876-01FFAB40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58AA8-3A5F-0FC0-22FE-68852018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827A-B3D3-4FC7-B8AC-D036030F13A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3481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6280F-AD99-8364-26E6-568970C78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48BD2-A3DD-6C6E-3656-F2BC46172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49E56-B6F8-2AC4-C79E-0DE03C2D9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45371-54C6-498F-A663-A3EAB79A7701}" type="datetimeFigureOut">
              <a:rPr lang="de-AT" smtClean="0"/>
              <a:t>08.11.2022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7822C-92AE-B12A-C6BB-28970C221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72C15-B704-1773-9138-1C42E28A5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6827A-B3D3-4FC7-B8AC-D036030F13A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393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AF1D2-14B7-4472-A6AD-2FFD29EDED36}" type="datetime1">
              <a:rPr lang="de-DE" smtClean="0"/>
              <a:t>08.11.2022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SharePoint @ erminas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F03A-175E-410D-A186-32FEB1CDDE0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8671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zure-monitor/app/auto-collect-dependenci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87368"/>
          </a:xfrm>
        </p:spPr>
        <p:txBody>
          <a:bodyPr>
            <a:noAutofit/>
          </a:bodyPr>
          <a:lstStyle/>
          <a:p>
            <a:r>
              <a:rPr lang="de-DE" sz="6600" dirty="0"/>
              <a:t>Microsoft Azure</a:t>
            </a:r>
            <a:br>
              <a:rPr lang="de-DE" sz="6600" dirty="0"/>
            </a:br>
            <a:r>
              <a:rPr lang="de-DE" sz="4000" dirty="0"/>
              <a:t>Administration | Konfiguration | Monitoring</a:t>
            </a:r>
            <a:endParaRPr lang="de-DE" sz="6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5 – Microsoft Azure| Azure Monitoring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773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Inhalte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722907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491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Monitor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84682F-3B75-919B-7557-8CE58CFFB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316" y="1232584"/>
            <a:ext cx="6780700" cy="439050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r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22F5583-F73F-4508-82ED-BF8052230B7F}" type="datetime1">
              <a:rPr kumimoji="0" lang="en-US" b="0" i="0" u="none" strike="noStrike" cap="none" spc="0" normalizeH="0" baseline="0" noProof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</a:rPr>
              <a:pPr marR="0" lvl="0" indent="0" algn="r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11/8/2022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711ACC2-09CF-4530-9F92-48EA567E62EA}" type="slidenum">
              <a:rPr kumimoji="0" lang="en-US" b="0" i="0" u="none" strike="noStrike" cap="none" spc="0" normalizeH="0" baseline="0" noProof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9775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Monitor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r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22F5583-F73F-4508-82ED-BF8052230B7F}" type="datetime1">
              <a:rPr kumimoji="0" lang="en-US" b="0" i="0" u="none" strike="noStrike" cap="none" spc="0" normalizeH="0" baseline="0" noProof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</a:rPr>
              <a:pPr marR="0" lvl="0" indent="0" algn="r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11/8/2022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711ACC2-09CF-4530-9F92-48EA567E62EA}" type="slidenum">
              <a:rPr kumimoji="0" lang="en-US" b="0" i="0" u="none" strike="noStrike" cap="none" spc="0" normalizeH="0" baseline="0" noProof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uLnTx/>
              <a:uFillTx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71737D4-0269-689F-CF3D-62F71F54B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837171"/>
              </p:ext>
            </p:extLst>
          </p:nvPr>
        </p:nvGraphicFramePr>
        <p:xfrm>
          <a:off x="4292598" y="1361294"/>
          <a:ext cx="7614480" cy="4577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07240">
                  <a:extLst>
                    <a:ext uri="{9D8B030D-6E8A-4147-A177-3AD203B41FA5}">
                      <a16:colId xmlns:a16="http://schemas.microsoft.com/office/drawing/2014/main" val="253711625"/>
                    </a:ext>
                  </a:extLst>
                </a:gridCol>
                <a:gridCol w="3807240">
                  <a:extLst>
                    <a:ext uri="{9D8B030D-6E8A-4147-A177-3AD203B41FA5}">
                      <a16:colId xmlns:a16="http://schemas.microsoft.com/office/drawing/2014/main" val="1225395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06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Numerische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Werte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zB</a:t>
                      </a:r>
                      <a:r>
                        <a:rPr lang="en-US" dirty="0"/>
                        <a:t>. Bytes in/out</a:t>
                      </a:r>
                    </a:p>
                    <a:p>
                      <a:r>
                        <a:rPr lang="en-US" dirty="0" err="1"/>
                        <a:t>Werden</a:t>
                      </a:r>
                      <a:r>
                        <a:rPr lang="en-US" dirty="0"/>
                        <a:t> in </a:t>
                      </a:r>
                      <a:r>
                        <a:rPr lang="en-US" dirty="0" err="1"/>
                        <a:t>einer</a:t>
                      </a:r>
                      <a:r>
                        <a:rPr lang="en-US" dirty="0"/>
                        <a:t> Time-Series DB </a:t>
                      </a:r>
                      <a:r>
                        <a:rPr lang="en-US" dirty="0" err="1"/>
                        <a:t>gespeichert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97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Logs </a:t>
                      </a:r>
                      <a:r>
                        <a:rPr lang="en-US" dirty="0" err="1"/>
                        <a:t>aus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Applikationen</a:t>
                      </a:r>
                      <a:r>
                        <a:rPr lang="en-US" dirty="0"/>
                        <a:t> und Services. </a:t>
                      </a:r>
                    </a:p>
                    <a:p>
                      <a:r>
                        <a:rPr lang="en-US" dirty="0" err="1"/>
                        <a:t>Werden</a:t>
                      </a:r>
                      <a:r>
                        <a:rPr lang="en-US" dirty="0"/>
                        <a:t> in </a:t>
                      </a:r>
                      <a:r>
                        <a:rPr lang="en-US" i="1" dirty="0"/>
                        <a:t>Log Analytics Workspaces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verwaltet</a:t>
                      </a:r>
                      <a:r>
                        <a:rPr lang="en-US" dirty="0"/>
                        <a:t> und </a:t>
                      </a:r>
                      <a:r>
                        <a:rPr lang="en-US" dirty="0" err="1"/>
                        <a:t>mit</a:t>
                      </a:r>
                      <a:r>
                        <a:rPr lang="en-US" dirty="0"/>
                        <a:t> Azure Data Explorer und KQL </a:t>
                      </a:r>
                      <a:r>
                        <a:rPr lang="en-US" dirty="0" err="1"/>
                        <a:t>abgefragt</a:t>
                      </a:r>
                      <a:r>
                        <a:rPr lang="en-US" dirty="0"/>
                        <a:t>.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23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Traces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Serie von </a:t>
                      </a:r>
                      <a:r>
                        <a:rPr lang="en-US" dirty="0" err="1"/>
                        <a:t>zusammengehörigen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Ereignissen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zB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Benutzerinteraktion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über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mehere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Dienste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hinweg</a:t>
                      </a:r>
                      <a:r>
                        <a:rPr lang="en-US" dirty="0"/>
                        <a:t>) via</a:t>
                      </a:r>
                    </a:p>
                    <a:p>
                      <a:r>
                        <a:rPr lang="en-US" i="1" dirty="0"/>
                        <a:t>Azure Application Insights SDK</a:t>
                      </a:r>
                      <a:endParaRPr lang="de-AT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261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Changes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Eingebaute</a:t>
                      </a:r>
                      <a:r>
                        <a:rPr lang="en-US" dirty="0"/>
                        <a:t> Change </a:t>
                      </a:r>
                      <a:r>
                        <a:rPr lang="en-US" dirty="0" err="1"/>
                        <a:t>Analyse</a:t>
                      </a:r>
                      <a:r>
                        <a:rPr lang="en-US" dirty="0"/>
                        <a:t> für alle Azure </a:t>
                      </a:r>
                      <a:r>
                        <a:rPr lang="en-US" dirty="0" err="1"/>
                        <a:t>Komponenten</a:t>
                      </a:r>
                      <a:r>
                        <a:rPr lang="en-US" dirty="0"/>
                        <a:t> – </a:t>
                      </a:r>
                      <a:r>
                        <a:rPr lang="en-US" dirty="0" err="1"/>
                        <a:t>abfragbar</a:t>
                      </a:r>
                      <a:r>
                        <a:rPr lang="en-US" dirty="0"/>
                        <a:t> via Azure Resource Graph (!)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61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46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Tracing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r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22F5583-F73F-4508-82ED-BF8052230B7F}" type="datetime1">
              <a:rPr kumimoji="0" lang="en-US" b="0" i="0" u="none" strike="noStrike" cap="none" spc="0" normalizeH="0" baseline="0" noProof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</a:rPr>
              <a:pPr marR="0" lvl="0" indent="0" algn="r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11/8/2022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711ACC2-09CF-4530-9F92-48EA567E62EA}" type="slidenum">
              <a:rPr kumimoji="0" lang="en-US" b="0" i="0" u="none" strike="noStrike" cap="none" spc="0" normalizeH="0" baseline="0" noProof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CECCE5-58A3-5ED0-97DA-64454729F300}"/>
              </a:ext>
            </a:extLst>
          </p:cNvPr>
          <p:cNvSpPr txBox="1"/>
          <p:nvPr/>
        </p:nvSpPr>
        <p:spPr>
          <a:xfrm>
            <a:off x="4641666" y="1305341"/>
            <a:ext cx="6906867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Tracing und Debugging: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monolithischen</a:t>
            </a:r>
            <a:r>
              <a:rPr lang="en-US" dirty="0"/>
              <a:t> </a:t>
            </a:r>
            <a:r>
              <a:rPr lang="en-US" dirty="0" err="1"/>
              <a:t>Anwendungen</a:t>
            </a:r>
            <a:r>
              <a:rPr lang="en-US" dirty="0"/>
              <a:t> &gt;&gt; Call Stacks (A </a:t>
            </a:r>
            <a:r>
              <a:rPr lang="en-US" dirty="0" err="1"/>
              <a:t>ruft</a:t>
            </a:r>
            <a:r>
              <a:rPr lang="en-US" dirty="0"/>
              <a:t> B </a:t>
            </a:r>
            <a:r>
              <a:rPr lang="en-US" dirty="0" err="1"/>
              <a:t>ruft</a:t>
            </a:r>
            <a:r>
              <a:rPr lang="en-US" dirty="0"/>
              <a:t> C…)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SOA / Micro service </a:t>
            </a:r>
            <a:r>
              <a:rPr lang="en-US" dirty="0" err="1"/>
              <a:t>Architekturen</a:t>
            </a:r>
            <a:r>
              <a:rPr lang="en-US" dirty="0"/>
              <a:t>: Distributed Tracing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sz="2400" dirty="0">
                <a:sym typeface="Wingdings" panose="05000000000000000000" pitchFamily="2" charset="2"/>
              </a:rPr>
              <a:t>AZURE Application Insights</a:t>
            </a:r>
            <a:endParaRPr lang="en-US" dirty="0">
              <a:sym typeface="Wingdings" panose="05000000000000000000" pitchFamily="2" charset="2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Wird</a:t>
            </a:r>
            <a:r>
              <a:rPr lang="en-US" dirty="0">
                <a:sym typeface="Wingdings" panose="05000000000000000000" pitchFamily="2" charset="2"/>
              </a:rPr>
              <a:t> deployed je </a:t>
            </a:r>
            <a:r>
              <a:rPr lang="en-US" dirty="0" err="1">
                <a:sym typeface="Wingdings" panose="05000000000000000000" pitchFamily="2" charset="2"/>
              </a:rPr>
              <a:t>nach</a:t>
            </a:r>
            <a:r>
              <a:rPr lang="en-US" dirty="0">
                <a:sym typeface="Wingdings" panose="05000000000000000000" pitchFamily="2" charset="2"/>
              </a:rPr>
              <a:t> System </a:t>
            </a:r>
            <a:r>
              <a:rPr lang="en-US" dirty="0" err="1">
                <a:sym typeface="Wingdings" panose="05000000000000000000" pitchFamily="2" charset="2"/>
              </a:rPr>
              <a:t>als</a:t>
            </a: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Agent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SDK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Library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/>
              <a:t>[.NET, .NET Core, Java, Node.js, JS, Python]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Für manche Implementierungen werden Abhängigkeiten automatisch erkannt und als „</a:t>
            </a:r>
            <a:r>
              <a:rPr lang="de-AT" dirty="0" err="1"/>
              <a:t>Application</a:t>
            </a:r>
            <a:r>
              <a:rPr lang="de-AT" dirty="0"/>
              <a:t> </a:t>
            </a:r>
            <a:r>
              <a:rPr lang="de-AT" dirty="0" err="1"/>
              <a:t>Map</a:t>
            </a:r>
            <a:r>
              <a:rPr lang="de-AT" dirty="0"/>
              <a:t>“ generiert.</a:t>
            </a:r>
          </a:p>
          <a:p>
            <a:endParaRPr lang="en-US" dirty="0">
              <a:hlinkClick r:id="rId3"/>
            </a:endParaRPr>
          </a:p>
          <a:p>
            <a:pPr algn="ctr"/>
            <a:r>
              <a:rPr lang="en-US" dirty="0">
                <a:hlinkClick r:id="rId3"/>
              </a:rPr>
              <a:t>Azure Application Insights - Dependency Auto-Collection - Azure Monitor | Microsoft Learn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30986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DEMO: Application Tracing </a:t>
            </a:r>
            <a:r>
              <a:rPr lang="en-US" dirty="0" err="1"/>
              <a:t>mit</a:t>
            </a:r>
            <a:r>
              <a:rPr lang="en-US" dirty="0"/>
              <a:t> Azure Monitor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2F5583-F73F-4508-82ED-BF8052230B7F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08.11.2022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11ACC2-09CF-4530-9F92-48EA567E62E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586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/>
              <a:t>Lab LOG.</a:t>
            </a:r>
            <a:r>
              <a:rPr lang="en-US" dirty="0"/>
              <a:t>1: Azure Monitoring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2F5583-F73F-4508-82ED-BF8052230B7F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08.11.2022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11ACC2-09CF-4530-9F92-48EA567E62EA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7161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Widescreen</PresentationFormat>
  <Paragraphs>59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1_Office Theme</vt:lpstr>
      <vt:lpstr>Microsoft Azure Administration | Konfiguration | Monitoring</vt:lpstr>
      <vt:lpstr>Inhalte</vt:lpstr>
      <vt:lpstr>Azure Monitor </vt:lpstr>
      <vt:lpstr>Azure Monitor </vt:lpstr>
      <vt:lpstr>Application Tracing</vt:lpstr>
      <vt:lpstr>DEMO: Application Tracing mit Azure Monitor</vt:lpstr>
      <vt:lpstr>Lab LOG.1: Azure Monitoring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Azure Administration | Konfiguration | Monitoring</dc:title>
  <dc:creator>Andreas Aschauer</dc:creator>
  <cp:lastModifiedBy>Andreas Aschauer</cp:lastModifiedBy>
  <cp:revision>1</cp:revision>
  <dcterms:created xsi:type="dcterms:W3CDTF">2022-11-02T14:24:12Z</dcterms:created>
  <dcterms:modified xsi:type="dcterms:W3CDTF">2022-11-08T10:07:39Z</dcterms:modified>
</cp:coreProperties>
</file>