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336" r:id="rId4"/>
    <p:sldId id="338" r:id="rId5"/>
    <p:sldId id="344" r:id="rId6"/>
    <p:sldId id="346" r:id="rId7"/>
    <p:sldId id="347" r:id="rId8"/>
    <p:sldId id="348" r:id="rId9"/>
    <p:sldId id="341" r:id="rId10"/>
    <p:sldId id="340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78720" autoAdjust="0"/>
  </p:normalViewPr>
  <p:slideViewPr>
    <p:cSldViewPr snapToGrid="0">
      <p:cViewPr varScale="1">
        <p:scale>
          <a:sx n="89" d="100"/>
          <a:sy n="89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schauer" userId="5ea8dffe7c0a2ba5" providerId="LiveId" clId="{833AE6F9-F70E-402B-A40B-5FB4B0846B0D}"/>
    <pc:docChg chg="modShowInfo">
      <pc:chgData name="Andreas Aschauer" userId="5ea8dffe7c0a2ba5" providerId="LiveId" clId="{833AE6F9-F70E-402B-A40B-5FB4B0846B0D}" dt="2022-04-07T11:00:37.473" v="0" actId="2744"/>
      <pc:docMkLst>
        <pc:docMk/>
      </pc:docMkLst>
    </pc:docChg>
  </pc:docChgLst>
  <pc:docChgLst>
    <pc:chgData name="Andreas Aschauer" userId="5ea8dffe7c0a2ba5" providerId="LiveId" clId="{7BFEAFE6-D5B2-468E-8188-AD8ED7A5357C}"/>
    <pc:docChg chg="undo custSel addSld delSld modSld">
      <pc:chgData name="Andreas Aschauer" userId="5ea8dffe7c0a2ba5" providerId="LiveId" clId="{7BFEAFE6-D5B2-468E-8188-AD8ED7A5357C}" dt="2019-06-15T19:22:06.722" v="24" actId="2696"/>
      <pc:docMkLst>
        <pc:docMk/>
      </pc:docMkLst>
      <pc:sldChg chg="modSp">
        <pc:chgData name="Andreas Aschauer" userId="5ea8dffe7c0a2ba5" providerId="LiveId" clId="{7BFEAFE6-D5B2-468E-8188-AD8ED7A5357C}" dt="2019-06-15T19:21:03.755" v="12" actId="20577"/>
        <pc:sldMkLst>
          <pc:docMk/>
          <pc:sldMk cId="1627738205" sldId="256"/>
        </pc:sldMkLst>
        <pc:spChg chg="mod">
          <ac:chgData name="Andreas Aschauer" userId="5ea8dffe7c0a2ba5" providerId="LiveId" clId="{7BFEAFE6-D5B2-468E-8188-AD8ED7A5357C}" dt="2019-06-15T19:21:00.022" v="10" actId="20577"/>
          <ac:spMkLst>
            <pc:docMk/>
            <pc:sldMk cId="1627738205" sldId="256"/>
            <ac:spMk id="2" creationId="{00000000-0000-0000-0000-000000000000}"/>
          </ac:spMkLst>
        </pc:spChg>
        <pc:spChg chg="mod">
          <ac:chgData name="Andreas Aschauer" userId="5ea8dffe7c0a2ba5" providerId="LiveId" clId="{7BFEAFE6-D5B2-468E-8188-AD8ED7A5357C}" dt="2019-06-15T19:21:03.755" v="1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add del">
        <pc:chgData name="Andreas Aschauer" userId="5ea8dffe7c0a2ba5" providerId="LiveId" clId="{7BFEAFE6-D5B2-468E-8188-AD8ED7A5357C}" dt="2019-06-15T19:22:06.722" v="24" actId="2696"/>
        <pc:sldMkLst>
          <pc:docMk/>
          <pc:sldMk cId="4284766162" sldId="336"/>
        </pc:sldMkLst>
      </pc:sldChg>
      <pc:sldChg chg="add del">
        <pc:chgData name="Andreas Aschauer" userId="5ea8dffe7c0a2ba5" providerId="LiveId" clId="{7BFEAFE6-D5B2-468E-8188-AD8ED7A5357C}" dt="2019-06-15T19:22:06.722" v="23" actId="2696"/>
        <pc:sldMkLst>
          <pc:docMk/>
          <pc:sldMk cId="1110622812" sldId="338"/>
        </pc:sldMkLst>
      </pc:sldChg>
      <pc:sldChg chg="add del">
        <pc:chgData name="Andreas Aschauer" userId="5ea8dffe7c0a2ba5" providerId="LiveId" clId="{7BFEAFE6-D5B2-468E-8188-AD8ED7A5357C}" dt="2019-06-15T19:22:06.722" v="22" actId="2696"/>
        <pc:sldMkLst>
          <pc:docMk/>
          <pc:sldMk cId="2444234941" sldId="340"/>
        </pc:sldMkLst>
      </pc:sldChg>
    </pc:docChg>
  </pc:docChgLst>
  <pc:docChgLst>
    <pc:chgData name="Andreas Aschauer" userId="5ea8dffe7c0a2ba5" providerId="LiveId" clId="{1AF541B8-92AC-49FB-B221-59DA5097A365}"/>
    <pc:docChg chg="undo custSel addSld delSld modSld sldOrd">
      <pc:chgData name="Andreas Aschauer" userId="5ea8dffe7c0a2ba5" providerId="LiveId" clId="{1AF541B8-92AC-49FB-B221-59DA5097A365}" dt="2019-06-18T19:39:10.504" v="157" actId="2696"/>
      <pc:docMkLst>
        <pc:docMk/>
      </pc:docMkLst>
      <pc:sldChg chg="modSp add del">
        <pc:chgData name="Andreas Aschauer" userId="5ea8dffe7c0a2ba5" providerId="LiveId" clId="{1AF541B8-92AC-49FB-B221-59DA5097A365}" dt="2019-06-18T18:31:29.121" v="59" actId="20577"/>
        <pc:sldMkLst>
          <pc:docMk/>
          <pc:sldMk cId="1627738205" sldId="256"/>
        </pc:sldMkLst>
        <pc:spChg chg="mod">
          <ac:chgData name="Andreas Aschauer" userId="5ea8dffe7c0a2ba5" providerId="LiveId" clId="{1AF541B8-92AC-49FB-B221-59DA5097A365}" dt="2019-06-18T18:31:29.121" v="59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 add del">
        <pc:chgData name="Andreas Aschauer" userId="5ea8dffe7c0a2ba5" providerId="LiveId" clId="{1AF541B8-92AC-49FB-B221-59DA5097A365}" dt="2019-06-15T19:23:55.320" v="57" actId="478"/>
        <pc:sldMkLst>
          <pc:docMk/>
          <pc:sldMk cId="1194914966" sldId="265"/>
        </pc:sldMkLst>
        <pc:graphicFrameChg chg="mod">
          <ac:chgData name="Andreas Aschauer" userId="5ea8dffe7c0a2ba5" providerId="LiveId" clId="{1AF541B8-92AC-49FB-B221-59DA5097A365}" dt="2019-06-15T19:23:55.320" v="57" actId="478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add del setBg delDesignElem">
        <pc:chgData name="Andreas Aschauer" userId="5ea8dffe7c0a2ba5" providerId="LiveId" clId="{1AF541B8-92AC-49FB-B221-59DA5097A365}" dt="2019-06-15T19:23:34.026" v="41"/>
        <pc:sldMkLst>
          <pc:docMk/>
          <pc:sldMk cId="4284766162" sldId="336"/>
        </pc:sldMkLst>
        <pc:spChg chg="add del">
          <ac:chgData name="Andreas Aschauer" userId="5ea8dffe7c0a2ba5" providerId="LiveId" clId="{1AF541B8-92AC-49FB-B221-59DA5097A365}" dt="2019-06-15T19:23:34.026" v="41"/>
          <ac:spMkLst>
            <pc:docMk/>
            <pc:sldMk cId="4284766162" sldId="336"/>
            <ac:spMk id="31" creationId="{D4771268-CB57-404A-9271-370EB28F6090}"/>
          </ac:spMkLst>
        </pc:spChg>
      </pc:sldChg>
      <pc:sldChg chg="add del">
        <pc:chgData name="Andreas Aschauer" userId="5ea8dffe7c0a2ba5" providerId="LiveId" clId="{1AF541B8-92AC-49FB-B221-59DA5097A365}" dt="2019-06-15T19:23:34.026" v="41"/>
        <pc:sldMkLst>
          <pc:docMk/>
          <pc:sldMk cId="1110622812" sldId="338"/>
        </pc:sldMkLst>
      </pc:sldChg>
      <pc:sldChg chg="add del">
        <pc:chgData name="Andreas Aschauer" userId="5ea8dffe7c0a2ba5" providerId="LiveId" clId="{1AF541B8-92AC-49FB-B221-59DA5097A365}" dt="2019-06-15T19:23:34.026" v="41"/>
        <pc:sldMkLst>
          <pc:docMk/>
          <pc:sldMk cId="2444234941" sldId="340"/>
        </pc:sldMkLst>
      </pc:sldChg>
      <pc:sldChg chg="modSp add">
        <pc:chgData name="Andreas Aschauer" userId="5ea8dffe7c0a2ba5" providerId="LiveId" clId="{1AF541B8-92AC-49FB-B221-59DA5097A365}" dt="2019-06-18T19:18:36.418" v="86" actId="20577"/>
        <pc:sldMkLst>
          <pc:docMk/>
          <pc:sldMk cId="574279828" sldId="341"/>
        </pc:sldMkLst>
        <pc:spChg chg="mod">
          <ac:chgData name="Andreas Aschauer" userId="5ea8dffe7c0a2ba5" providerId="LiveId" clId="{1AF541B8-92AC-49FB-B221-59DA5097A365}" dt="2019-06-18T19:18:36.418" v="86" actId="20577"/>
          <ac:spMkLst>
            <pc:docMk/>
            <pc:sldMk cId="574279828" sldId="341"/>
            <ac:spMk id="2" creationId="{B8B932D3-DE3C-41C4-B5AF-D9074BAEDBAB}"/>
          </ac:spMkLst>
        </pc:spChg>
      </pc:sldChg>
      <pc:sldChg chg="delSp add del">
        <pc:chgData name="Andreas Aschauer" userId="5ea8dffe7c0a2ba5" providerId="LiveId" clId="{1AF541B8-92AC-49FB-B221-59DA5097A365}" dt="2019-06-18T19:20:05.245" v="107" actId="2696"/>
        <pc:sldMkLst>
          <pc:docMk/>
          <pc:sldMk cId="1610198884" sldId="342"/>
        </pc:sldMkLst>
        <pc:picChg chg="del">
          <ac:chgData name="Andreas Aschauer" userId="5ea8dffe7c0a2ba5" providerId="LiveId" clId="{1AF541B8-92AC-49FB-B221-59DA5097A365}" dt="2019-06-18T19:19:32.574" v="88" actId="478"/>
          <ac:picMkLst>
            <pc:docMk/>
            <pc:sldMk cId="1610198884" sldId="342"/>
            <ac:picMk id="2" creationId="{4DAA6B42-A2E6-49C5-BF63-5E7877174604}"/>
          </ac:picMkLst>
        </pc:picChg>
      </pc:sldChg>
      <pc:sldChg chg="add del">
        <pc:chgData name="Andreas Aschauer" userId="5ea8dffe7c0a2ba5" providerId="LiveId" clId="{1AF541B8-92AC-49FB-B221-59DA5097A365}" dt="2019-06-18T19:20:03.913" v="106" actId="2696"/>
        <pc:sldMkLst>
          <pc:docMk/>
          <pc:sldMk cId="2865045590" sldId="343"/>
        </pc:sldMkLst>
      </pc:sldChg>
      <pc:sldChg chg="addSp delSp modSp add ord">
        <pc:chgData name="Andreas Aschauer" userId="5ea8dffe7c0a2ba5" providerId="LiveId" clId="{1AF541B8-92AC-49FB-B221-59DA5097A365}" dt="2019-06-18T19:20:10.567" v="109"/>
        <pc:sldMkLst>
          <pc:docMk/>
          <pc:sldMk cId="1391297955" sldId="344"/>
        </pc:sldMkLst>
        <pc:spChg chg="mod">
          <ac:chgData name="Andreas Aschauer" userId="5ea8dffe7c0a2ba5" providerId="LiveId" clId="{1AF541B8-92AC-49FB-B221-59DA5097A365}" dt="2019-06-18T19:20:02.014" v="105" actId="20577"/>
          <ac:spMkLst>
            <pc:docMk/>
            <pc:sldMk cId="1391297955" sldId="344"/>
            <ac:spMk id="23" creationId="{BBCBF956-3119-4BEE-BAD1-53381A276636}"/>
          </ac:spMkLst>
        </pc:spChg>
        <pc:picChg chg="del">
          <ac:chgData name="Andreas Aschauer" userId="5ea8dffe7c0a2ba5" providerId="LiveId" clId="{1AF541B8-92AC-49FB-B221-59DA5097A365}" dt="2019-06-18T19:19:54.591" v="92" actId="478"/>
          <ac:picMkLst>
            <pc:docMk/>
            <pc:sldMk cId="1391297955" sldId="344"/>
            <ac:picMk id="2" creationId="{4DAA6B42-A2E6-49C5-BF63-5E7877174604}"/>
          </ac:picMkLst>
        </pc:picChg>
        <pc:picChg chg="add mod">
          <ac:chgData name="Andreas Aschauer" userId="5ea8dffe7c0a2ba5" providerId="LiveId" clId="{1AF541B8-92AC-49FB-B221-59DA5097A365}" dt="2019-06-18T19:20:08.581" v="108" actId="1076"/>
          <ac:picMkLst>
            <pc:docMk/>
            <pc:sldMk cId="1391297955" sldId="344"/>
            <ac:picMk id="3" creationId="{6F5FE6F9-A7A5-4A1A-B1B1-117229AB9903}"/>
          </ac:picMkLst>
        </pc:picChg>
      </pc:sldChg>
      <pc:sldChg chg="delSp modSp add del">
        <pc:chgData name="Andreas Aschauer" userId="5ea8dffe7c0a2ba5" providerId="LiveId" clId="{1AF541B8-92AC-49FB-B221-59DA5097A365}" dt="2019-06-18T19:39:10.504" v="157" actId="2696"/>
        <pc:sldMkLst>
          <pc:docMk/>
          <pc:sldMk cId="2395096163" sldId="345"/>
        </pc:sldMkLst>
        <pc:spChg chg="mod">
          <ac:chgData name="Andreas Aschauer" userId="5ea8dffe7c0a2ba5" providerId="LiveId" clId="{1AF541B8-92AC-49FB-B221-59DA5097A365}" dt="2019-06-18T19:20:28.353" v="132" actId="20577"/>
          <ac:spMkLst>
            <pc:docMk/>
            <pc:sldMk cId="2395096163" sldId="345"/>
            <ac:spMk id="23" creationId="{BBCBF956-3119-4BEE-BAD1-53381A276636}"/>
          </ac:spMkLst>
        </pc:spChg>
        <pc:picChg chg="del">
          <ac:chgData name="Andreas Aschauer" userId="5ea8dffe7c0a2ba5" providerId="LiveId" clId="{1AF541B8-92AC-49FB-B221-59DA5097A365}" dt="2019-06-18T19:20:29.632" v="133" actId="478"/>
          <ac:picMkLst>
            <pc:docMk/>
            <pc:sldMk cId="2395096163" sldId="345"/>
            <ac:picMk id="3" creationId="{6F5FE6F9-A7A5-4A1A-B1B1-117229AB9903}"/>
          </ac:picMkLst>
        </pc:picChg>
      </pc:sldChg>
      <pc:sldChg chg="addSp delSp modSp add">
        <pc:chgData name="Andreas Aschauer" userId="5ea8dffe7c0a2ba5" providerId="LiveId" clId="{1AF541B8-92AC-49FB-B221-59DA5097A365}" dt="2019-06-18T19:21:00.727" v="138" actId="1076"/>
        <pc:sldMkLst>
          <pc:docMk/>
          <pc:sldMk cId="2657557896" sldId="346"/>
        </pc:sldMkLst>
        <pc:picChg chg="del">
          <ac:chgData name="Andreas Aschauer" userId="5ea8dffe7c0a2ba5" providerId="LiveId" clId="{1AF541B8-92AC-49FB-B221-59DA5097A365}" dt="2019-06-18T19:20:56.604" v="135" actId="478"/>
          <ac:picMkLst>
            <pc:docMk/>
            <pc:sldMk cId="2657557896" sldId="346"/>
            <ac:picMk id="3" creationId="{6F5FE6F9-A7A5-4A1A-B1B1-117229AB9903}"/>
          </ac:picMkLst>
        </pc:picChg>
        <pc:picChg chg="add mod">
          <ac:chgData name="Andreas Aschauer" userId="5ea8dffe7c0a2ba5" providerId="LiveId" clId="{1AF541B8-92AC-49FB-B221-59DA5097A365}" dt="2019-06-18T19:21:00.727" v="138" actId="1076"/>
          <ac:picMkLst>
            <pc:docMk/>
            <pc:sldMk cId="2657557896" sldId="346"/>
            <ac:picMk id="1026" creationId="{C664A8B1-31A9-456D-9B99-013D0727A7A3}"/>
          </ac:picMkLst>
        </pc:picChg>
      </pc:sldChg>
      <pc:sldChg chg="addSp delSp modSp add">
        <pc:chgData name="Andreas Aschauer" userId="5ea8dffe7c0a2ba5" providerId="LiveId" clId="{1AF541B8-92AC-49FB-B221-59DA5097A365}" dt="2019-06-18T19:21:16.800" v="142" actId="1076"/>
        <pc:sldMkLst>
          <pc:docMk/>
          <pc:sldMk cId="1004916206" sldId="347"/>
        </pc:sldMkLst>
        <pc:picChg chg="del">
          <ac:chgData name="Andreas Aschauer" userId="5ea8dffe7c0a2ba5" providerId="LiveId" clId="{1AF541B8-92AC-49FB-B221-59DA5097A365}" dt="2019-06-18T19:21:14.326" v="140" actId="478"/>
          <ac:picMkLst>
            <pc:docMk/>
            <pc:sldMk cId="1004916206" sldId="347"/>
            <ac:picMk id="1026" creationId="{C664A8B1-31A9-456D-9B99-013D0727A7A3}"/>
          </ac:picMkLst>
        </pc:picChg>
        <pc:picChg chg="add mod">
          <ac:chgData name="Andreas Aschauer" userId="5ea8dffe7c0a2ba5" providerId="LiveId" clId="{1AF541B8-92AC-49FB-B221-59DA5097A365}" dt="2019-06-18T19:21:16.800" v="142" actId="1076"/>
          <ac:picMkLst>
            <pc:docMk/>
            <pc:sldMk cId="1004916206" sldId="347"/>
            <ac:picMk id="2050" creationId="{FE98B42A-CC8C-4148-9AFD-15F2180A771F}"/>
          </ac:picMkLst>
        </pc:picChg>
      </pc:sldChg>
      <pc:sldChg chg="modSp add ord">
        <pc:chgData name="Andreas Aschauer" userId="5ea8dffe7c0a2ba5" providerId="LiveId" clId="{1AF541B8-92AC-49FB-B221-59DA5097A365}" dt="2019-06-18T19:21:30.818" v="156"/>
        <pc:sldMkLst>
          <pc:docMk/>
          <pc:sldMk cId="2862198250" sldId="348"/>
        </pc:sldMkLst>
        <pc:spChg chg="mod">
          <ac:chgData name="Andreas Aschauer" userId="5ea8dffe7c0a2ba5" providerId="LiveId" clId="{1AF541B8-92AC-49FB-B221-59DA5097A365}" dt="2019-06-18T19:21:26.207" v="155" actId="20577"/>
          <ac:spMkLst>
            <pc:docMk/>
            <pc:sldMk cId="2862198250" sldId="348"/>
            <ac:spMk id="2" creationId="{B8B932D3-DE3C-41C4-B5AF-D9074BAEDB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Hands </a:t>
          </a:r>
          <a:r>
            <a:rPr lang="en-US" dirty="0" err="1"/>
            <a:t>OnLab</a:t>
          </a:r>
          <a:endParaRPr lang="en-US" dirty="0"/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55C750C9-A571-4727-9603-B863763AB465}">
      <dgm:prSet/>
      <dgm:spPr/>
      <dgm:t>
        <a:bodyPr/>
        <a:lstStyle/>
        <a:p>
          <a:r>
            <a:rPr lang="en-US" dirty="0"/>
            <a:t>Lab 6.1</a:t>
          </a:r>
        </a:p>
      </dgm:t>
    </dgm:pt>
    <dgm:pt modelId="{DADC9313-6781-4FCB-903E-E26AA69960B5}" type="parTrans" cxnId="{DCCB41A8-C74C-4037-B7CB-D7C7D91C066F}">
      <dgm:prSet/>
      <dgm:spPr/>
      <dgm:t>
        <a:bodyPr/>
        <a:lstStyle/>
        <a:p>
          <a:endParaRPr lang="de-AT"/>
        </a:p>
      </dgm:t>
    </dgm:pt>
    <dgm:pt modelId="{67D0B441-A346-4AEB-9EF9-C410D45947AD}" type="sibTrans" cxnId="{DCCB41A8-C74C-4037-B7CB-D7C7D91C066F}">
      <dgm:prSet/>
      <dgm:spPr/>
      <dgm:t>
        <a:bodyPr/>
        <a:lstStyle/>
        <a:p>
          <a:endParaRPr lang="de-AT"/>
        </a:p>
      </dgm:t>
    </dgm:pt>
    <dgm:pt modelId="{94BB5446-5AF6-42A7-8EB3-96926699A368}">
      <dgm:prSet/>
      <dgm:spPr/>
      <dgm:t>
        <a:bodyPr/>
        <a:lstStyle/>
        <a:p>
          <a:r>
            <a:rPr lang="en-US" dirty="0"/>
            <a:t>Lab 6.2</a:t>
          </a:r>
        </a:p>
      </dgm:t>
    </dgm:pt>
    <dgm:pt modelId="{AE1D73A3-CC90-4B11-AB83-67F06257517C}" type="parTrans" cxnId="{E5E0CF36-2019-44FD-A372-2F2B7F40D806}">
      <dgm:prSet/>
      <dgm:spPr/>
      <dgm:t>
        <a:bodyPr/>
        <a:lstStyle/>
        <a:p>
          <a:endParaRPr lang="de-AT"/>
        </a:p>
      </dgm:t>
    </dgm:pt>
    <dgm:pt modelId="{30C72AB9-90AF-4E50-9B90-44B777EDA5C0}" type="sibTrans" cxnId="{E5E0CF36-2019-44FD-A372-2F2B7F40D806}">
      <dgm:prSet/>
      <dgm:spPr/>
      <dgm:t>
        <a:bodyPr/>
        <a:lstStyle/>
        <a:p>
          <a:endParaRPr lang="de-AT"/>
        </a:p>
      </dgm:t>
    </dgm:pt>
    <dgm:pt modelId="{7F90FF53-CE2A-4FAB-9FD7-D291FC23FB28}">
      <dgm:prSet/>
      <dgm:spPr/>
      <dgm:t>
        <a:bodyPr/>
        <a:lstStyle/>
        <a:p>
          <a:r>
            <a:rPr lang="en-US" dirty="0"/>
            <a:t>Logic Apps</a:t>
          </a:r>
        </a:p>
      </dgm:t>
    </dgm:pt>
    <dgm:pt modelId="{F3D85921-D33A-4911-90FC-B04E700B29E8}" type="parTrans" cxnId="{A125A132-9CE4-4ABB-B6E0-54486DB8F3FF}">
      <dgm:prSet/>
      <dgm:spPr/>
      <dgm:t>
        <a:bodyPr/>
        <a:lstStyle/>
        <a:p>
          <a:endParaRPr lang="de-AT"/>
        </a:p>
      </dgm:t>
    </dgm:pt>
    <dgm:pt modelId="{607E7786-CAEC-4C7C-8FF4-67B36B2B7F5A}" type="sibTrans" cxnId="{A125A132-9CE4-4ABB-B6E0-54486DB8F3FF}">
      <dgm:prSet phldrT="01" phldr="0"/>
      <dgm:spPr/>
      <dgm:t>
        <a:bodyPr/>
        <a:lstStyle/>
        <a:p>
          <a:r>
            <a:rPr lang="de-AT"/>
            <a:t>01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0D2D9A41-5BEE-4E8C-9922-159924E9E38C}" type="pres">
      <dgm:prSet presAssocID="{7F90FF53-CE2A-4FAB-9FD7-D291FC23FB28}" presName="compositeNode" presStyleCnt="0">
        <dgm:presLayoutVars>
          <dgm:bulletEnabled val="1"/>
        </dgm:presLayoutVars>
      </dgm:prSet>
      <dgm:spPr/>
    </dgm:pt>
    <dgm:pt modelId="{D90C2A33-8A1F-4B50-BC7B-E3872A7FEBAC}" type="pres">
      <dgm:prSet presAssocID="{7F90FF53-CE2A-4FAB-9FD7-D291FC23FB28}" presName="bgRect" presStyleLbl="alignNode1" presStyleIdx="0" presStyleCnt="2"/>
      <dgm:spPr/>
    </dgm:pt>
    <dgm:pt modelId="{6F964DAF-17C5-4CF0-AFCB-AF1FC9CB433C}" type="pres">
      <dgm:prSet presAssocID="{607E7786-CAEC-4C7C-8FF4-67B36B2B7F5A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6E2798E5-E26A-442A-B6BC-D1466B09AFFB}" type="pres">
      <dgm:prSet presAssocID="{7F90FF53-CE2A-4FAB-9FD7-D291FC23FB28}" presName="nodeRect" presStyleLbl="alignNode1" presStyleIdx="0" presStyleCnt="2">
        <dgm:presLayoutVars>
          <dgm:bulletEnabled val="1"/>
        </dgm:presLayoutVars>
      </dgm:prSet>
      <dgm:spPr/>
    </dgm:pt>
    <dgm:pt modelId="{F12429C1-9AFA-432D-809C-CB7EE046B681}" type="pres">
      <dgm:prSet presAssocID="{607E7786-CAEC-4C7C-8FF4-67B36B2B7F5A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1" presStyleCnt="2"/>
      <dgm:spPr/>
    </dgm:pt>
    <dgm:pt modelId="{4F8FDD97-CDA1-44F7-89A2-5F5EF0646E5A}" type="pres">
      <dgm:prSet presAssocID="{06BB8A62-D68D-4595-9675-5A29A7826776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15B4D20F-DF7F-4F6F-BB5D-3F22E2427342}" type="presOf" srcId="{55C750C9-A571-4727-9603-B863763AB465}" destId="{8131E8CF-FFA2-4230-A91F-987DAA50EEC3}" srcOrd="0" destOrd="1" presId="urn:microsoft.com/office/officeart/2016/7/layout/LinearBlockProcessNumbered"/>
    <dgm:cxn modelId="{47E0081E-5204-410C-93CA-E1F95D03E7AF}" type="presOf" srcId="{94BB5446-5AF6-42A7-8EB3-96926699A368}" destId="{8131E8CF-FFA2-4230-A91F-987DAA50EEC3}" srcOrd="0" destOrd="2" presId="urn:microsoft.com/office/officeart/2016/7/layout/LinearBlockProcessNumbered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58ECBC2A-FBDC-49FD-9C26-D4D7383E5E4F}" type="presOf" srcId="{7F90FF53-CE2A-4FAB-9FD7-D291FC23FB28}" destId="{6E2798E5-E26A-442A-B6BC-D1466B09AFFB}" srcOrd="1" destOrd="0" presId="urn:microsoft.com/office/officeart/2016/7/layout/LinearBlockProcessNumbered"/>
    <dgm:cxn modelId="{A125A132-9CE4-4ABB-B6E0-54486DB8F3FF}" srcId="{D3D1566C-ABCC-464A-9980-9FB95F606BED}" destId="{7F90FF53-CE2A-4FAB-9FD7-D291FC23FB28}" srcOrd="0" destOrd="0" parTransId="{F3D85921-D33A-4911-90FC-B04E700B29E8}" sibTransId="{607E7786-CAEC-4C7C-8FF4-67B36B2B7F5A}"/>
    <dgm:cxn modelId="{E5E0CF36-2019-44FD-A372-2F2B7F40D806}" srcId="{5DBE4706-E341-4E90-8D88-BE809F9F45F9}" destId="{94BB5446-5AF6-42A7-8EB3-96926699A368}" srcOrd="1" destOrd="0" parTransId="{AE1D73A3-CC90-4B11-AB83-67F06257517C}" sibTransId="{30C72AB9-90AF-4E50-9B90-44B777EDA5C0}"/>
    <dgm:cxn modelId="{C0E58844-DB13-4C49-88F3-4AC632C8992A}" type="presOf" srcId="{607E7786-CAEC-4C7C-8FF4-67B36B2B7F5A}" destId="{6F964DAF-17C5-4CF0-AFCB-AF1FC9CB433C}" srcOrd="0" destOrd="0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174FB99F-9C8F-423D-BD8D-411286D33125}" type="presOf" srcId="{7F90FF53-CE2A-4FAB-9FD7-D291FC23FB28}" destId="{D90C2A33-8A1F-4B50-BC7B-E3872A7FEBAC}" srcOrd="0" destOrd="0" presId="urn:microsoft.com/office/officeart/2016/7/layout/LinearBlockProcessNumbered"/>
    <dgm:cxn modelId="{DCCB41A8-C74C-4037-B7CB-D7C7D91C066F}" srcId="{5DBE4706-E341-4E90-8D88-BE809F9F45F9}" destId="{55C750C9-A571-4727-9603-B863763AB465}" srcOrd="0" destOrd="0" parTransId="{DADC9313-6781-4FCB-903E-E26AA69960B5}" sibTransId="{67D0B441-A346-4AEB-9EF9-C410D45947AD}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9A74A4BE-44D5-48C5-A111-0F16FCE078F5}" srcId="{D3D1566C-ABCC-464A-9980-9FB95F606BED}" destId="{5DBE4706-E341-4E90-8D88-BE809F9F45F9}" srcOrd="1" destOrd="0" parTransId="{0E891E40-DC2D-4113-B297-786AB982FB59}" sibTransId="{06BB8A62-D68D-4595-9675-5A29A7826776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5065995D-5D0A-470F-8D00-6FD1FB8F46A6}" type="presParOf" srcId="{CD812B0F-96D5-4984-AFA0-857DA298D475}" destId="{0D2D9A41-5BEE-4E8C-9922-159924E9E38C}" srcOrd="0" destOrd="0" presId="urn:microsoft.com/office/officeart/2016/7/layout/LinearBlockProcessNumbered"/>
    <dgm:cxn modelId="{76236E05-98B4-43A8-B582-A6F9E756C1F1}" type="presParOf" srcId="{0D2D9A41-5BEE-4E8C-9922-159924E9E38C}" destId="{D90C2A33-8A1F-4B50-BC7B-E3872A7FEBAC}" srcOrd="0" destOrd="0" presId="urn:microsoft.com/office/officeart/2016/7/layout/LinearBlockProcessNumbered"/>
    <dgm:cxn modelId="{2DD0562A-B6DB-447A-A8A8-CFEDEFD70FBF}" type="presParOf" srcId="{0D2D9A41-5BEE-4E8C-9922-159924E9E38C}" destId="{6F964DAF-17C5-4CF0-AFCB-AF1FC9CB433C}" srcOrd="1" destOrd="0" presId="urn:microsoft.com/office/officeart/2016/7/layout/LinearBlockProcessNumbered"/>
    <dgm:cxn modelId="{A9761851-0F91-4999-A78E-A2697FFDE44F}" type="presParOf" srcId="{0D2D9A41-5BEE-4E8C-9922-159924E9E38C}" destId="{6E2798E5-E26A-442A-B6BC-D1466B09AFFB}" srcOrd="2" destOrd="0" presId="urn:microsoft.com/office/officeart/2016/7/layout/LinearBlockProcessNumbered"/>
    <dgm:cxn modelId="{6D77A242-A624-4797-B1A3-E84AAE8041F1}" type="presParOf" srcId="{CD812B0F-96D5-4984-AFA0-857DA298D475}" destId="{F12429C1-9AFA-432D-809C-CB7EE046B681}" srcOrd="1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2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C2A33-8A1F-4B50-BC7B-E3872A7FEBAC}">
      <dsp:nvSpPr>
        <dsp:cNvPr id="0" name=""/>
        <dsp:cNvSpPr/>
      </dsp:nvSpPr>
      <dsp:spPr>
        <a:xfrm>
          <a:off x="1959" y="978816"/>
          <a:ext cx="3012076" cy="3614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0" rIns="2975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Logic Apps</a:t>
          </a:r>
        </a:p>
      </dsp:txBody>
      <dsp:txXfrm>
        <a:off x="1959" y="2424613"/>
        <a:ext cx="3012076" cy="2168695"/>
      </dsp:txXfrm>
    </dsp:sp>
    <dsp:sp modelId="{6F964DAF-17C5-4CF0-AFCB-AF1FC9CB433C}">
      <dsp:nvSpPr>
        <dsp:cNvPr id="0" name=""/>
        <dsp:cNvSpPr/>
      </dsp:nvSpPr>
      <dsp:spPr>
        <a:xfrm>
          <a:off x="1959" y="978816"/>
          <a:ext cx="3012076" cy="14457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165100" rIns="2975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6600" kern="1200"/>
            <a:t>01</a:t>
          </a:r>
        </a:p>
      </dsp:txBody>
      <dsp:txXfrm>
        <a:off x="1959" y="978816"/>
        <a:ext cx="3012076" cy="1445796"/>
      </dsp:txXfrm>
    </dsp:sp>
    <dsp:sp modelId="{0F5011EB-F717-4EA8-AE0F-51E3ABD0E88C}">
      <dsp:nvSpPr>
        <dsp:cNvPr id="0" name=""/>
        <dsp:cNvSpPr/>
      </dsp:nvSpPr>
      <dsp:spPr>
        <a:xfrm>
          <a:off x="3255002" y="978816"/>
          <a:ext cx="3012076" cy="3614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0" rIns="2975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Hands </a:t>
          </a:r>
          <a:r>
            <a:rPr lang="en-US" sz="2600" kern="1200" dirty="0" err="1"/>
            <a:t>OnLab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Lab 6.1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Lab 6.2</a:t>
          </a:r>
        </a:p>
      </dsp:txBody>
      <dsp:txXfrm>
        <a:off x="3255002" y="2424613"/>
        <a:ext cx="3012076" cy="2168695"/>
      </dsp:txXfrm>
    </dsp:sp>
    <dsp:sp modelId="{4F8FDD97-CDA1-44F7-89A2-5F5EF0646E5A}">
      <dsp:nvSpPr>
        <dsp:cNvPr id="0" name=""/>
        <dsp:cNvSpPr/>
      </dsp:nvSpPr>
      <dsp:spPr>
        <a:xfrm>
          <a:off x="3255002" y="978816"/>
          <a:ext cx="3012076" cy="14457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165100" rIns="2975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6600" kern="1200"/>
            <a:t>02</a:t>
          </a:r>
        </a:p>
      </dsp:txBody>
      <dsp:txXfrm>
        <a:off x="3255002" y="978816"/>
        <a:ext cx="3012076" cy="1445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8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6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042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55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830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36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53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07.04.2022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07.04.2022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07.04.2022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6 – Microsoft Azure| Logic Apps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6.1</a:t>
            </a:r>
            <a:br>
              <a:rPr lang="en-US" dirty="0"/>
            </a:br>
            <a:r>
              <a:rPr lang="en-US" dirty="0"/>
              <a:t>Deployment von Logic Apps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07.04.2022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23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83245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Logic Apps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AA6B42-A2E6-49C5-BF63-5E7877174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041" y="872830"/>
            <a:ext cx="6889105" cy="52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6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Logic Apps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07.04.2022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2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Logic Apps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FE6F9-A7A5-4A1A-B1B1-117229AB9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297" y="1351495"/>
            <a:ext cx="7854248" cy="39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Logic Apps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26" name="Picture 2" descr="Select your function app &gt; &quot;Platform features&quot; &gt; &quot;CORS&quot;">
            <a:extLst>
              <a:ext uri="{FF2B5EF4-FFF2-40B4-BE49-F238E27FC236}">
                <a16:creationId xmlns:a16="http://schemas.microsoft.com/office/drawing/2014/main" id="{C664A8B1-31A9-456D-9B99-013D0727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20" y="1967266"/>
            <a:ext cx="762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55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Logic Apps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0" name="Picture 2" descr="Set &quot;CORS* to the wildcard character &quot;*&quot;">
            <a:extLst>
              <a:ext uri="{FF2B5EF4-FFF2-40B4-BE49-F238E27FC236}">
                <a16:creationId xmlns:a16="http://schemas.microsoft.com/office/drawing/2014/main" id="{FE98B42A-CC8C-4148-9AFD-15F2180A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376" y="1231733"/>
            <a:ext cx="5524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1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Logic Apps &amp; Functions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07.04.2022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19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Integration Logic Apps &lt;&gt; Functions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07.04.2022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27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69</TotalTime>
  <Words>114</Words>
  <Application>Microsoft Office PowerPoint</Application>
  <PresentationFormat>Breitbild</PresentationFormat>
  <Paragraphs>52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Azure Administration | Development</vt:lpstr>
      <vt:lpstr>Inhalte</vt:lpstr>
      <vt:lpstr>Azure Logic Apps</vt:lpstr>
      <vt:lpstr>DEMO: Logic Apps</vt:lpstr>
      <vt:lpstr>Azure Logic Apps &amp; Functions</vt:lpstr>
      <vt:lpstr>Azure Logic Apps &amp; Functions</vt:lpstr>
      <vt:lpstr>Azure Logic Apps &amp; Functions</vt:lpstr>
      <vt:lpstr>DEMO: Logic Apps &amp; Functions</vt:lpstr>
      <vt:lpstr>DEMO: Integration Logic Apps &lt;&gt; Functions</vt:lpstr>
      <vt:lpstr>Lab 6.1 Deployment von Logic Apps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48</cp:revision>
  <dcterms:created xsi:type="dcterms:W3CDTF">2014-08-06T09:21:02Z</dcterms:created>
  <dcterms:modified xsi:type="dcterms:W3CDTF">2022-04-07T11:00:40Z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