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sldIdLst>
    <p:sldId id="256" r:id="rId2"/>
    <p:sldId id="265" r:id="rId3"/>
    <p:sldId id="271" r:id="rId4"/>
    <p:sldId id="278" r:id="rId5"/>
    <p:sldId id="267" r:id="rId6"/>
    <p:sldId id="280" r:id="rId7"/>
    <p:sldId id="281" r:id="rId8"/>
    <p:sldId id="282" r:id="rId9"/>
    <p:sldId id="284" r:id="rId10"/>
    <p:sldId id="273" r:id="rId11"/>
    <p:sldId id="272" r:id="rId12"/>
    <p:sldId id="286" r:id="rId13"/>
    <p:sldId id="287" r:id="rId14"/>
    <p:sldId id="308" r:id="rId15"/>
    <p:sldId id="315" r:id="rId16"/>
    <p:sldId id="316" r:id="rId17"/>
    <p:sldId id="317" r:id="rId18"/>
    <p:sldId id="270" r:id="rId19"/>
    <p:sldId id="288" r:id="rId20"/>
    <p:sldId id="294" r:id="rId21"/>
    <p:sldId id="333" r:id="rId22"/>
    <p:sldId id="289" r:id="rId23"/>
    <p:sldId id="318" r:id="rId24"/>
    <p:sldId id="293" r:id="rId25"/>
    <p:sldId id="292" r:id="rId26"/>
    <p:sldId id="277" r:id="rId27"/>
    <p:sldId id="295" r:id="rId28"/>
    <p:sldId id="298" r:id="rId29"/>
    <p:sldId id="299" r:id="rId30"/>
    <p:sldId id="300" r:id="rId31"/>
    <p:sldId id="309" r:id="rId32"/>
    <p:sldId id="297" r:id="rId33"/>
    <p:sldId id="301" r:id="rId34"/>
    <p:sldId id="303" r:id="rId35"/>
    <p:sldId id="304" r:id="rId36"/>
    <p:sldId id="307" r:id="rId37"/>
    <p:sldId id="305" r:id="rId38"/>
    <p:sldId id="306" r:id="rId39"/>
    <p:sldId id="311" r:id="rId40"/>
    <p:sldId id="320" r:id="rId41"/>
    <p:sldId id="322" r:id="rId42"/>
    <p:sldId id="285" r:id="rId43"/>
    <p:sldId id="326" r:id="rId44"/>
    <p:sldId id="327" r:id="rId45"/>
    <p:sldId id="328" r:id="rId46"/>
    <p:sldId id="310" r:id="rId47"/>
    <p:sldId id="334" r:id="rId48"/>
    <p:sldId id="331" r:id="rId49"/>
    <p:sldId id="319" r:id="rId50"/>
    <p:sldId id="323" r:id="rId51"/>
    <p:sldId id="324" r:id="rId52"/>
    <p:sldId id="325" r:id="rId53"/>
    <p:sldId id="329" r:id="rId54"/>
    <p:sldId id="330" r:id="rId55"/>
    <p:sldId id="332" r:id="rId56"/>
    <p:sldId id="264" r:id="rId5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751072-3483-4A6C-991E-0959D50377A8}" v="32" dt="2023-05-03T20:56:26.26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97" autoAdjust="0"/>
    <p:restoredTop sz="73216" autoAdjust="0"/>
  </p:normalViewPr>
  <p:slideViewPr>
    <p:cSldViewPr snapToGrid="0">
      <p:cViewPr varScale="1">
        <p:scale>
          <a:sx n="77" d="100"/>
          <a:sy n="77" d="100"/>
        </p:scale>
        <p:origin x="35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Aschauer" userId="5ea8dffe7c0a2ba5" providerId="LiveId" clId="{9ED9EDC5-FA02-45A3-8EAD-61CE48EB3A71}"/>
    <pc:docChg chg="undo custSel addSld delSld modSld sldOrd modShowInfo">
      <pc:chgData name="Andreas Aschauer" userId="5ea8dffe7c0a2ba5" providerId="LiveId" clId="{9ED9EDC5-FA02-45A3-8EAD-61CE48EB3A71}" dt="2022-11-07T15:13:05.480" v="666" actId="2744"/>
      <pc:docMkLst>
        <pc:docMk/>
      </pc:docMkLst>
      <pc:sldChg chg="modSp mod">
        <pc:chgData name="Andreas Aschauer" userId="5ea8dffe7c0a2ba5" providerId="LiveId" clId="{9ED9EDC5-FA02-45A3-8EAD-61CE48EB3A71}" dt="2022-11-02T12:01:12.223" v="665" actId="20577"/>
        <pc:sldMkLst>
          <pc:docMk/>
          <pc:sldMk cId="1030816435" sldId="270"/>
        </pc:sldMkLst>
        <pc:spChg chg="mod">
          <ac:chgData name="Andreas Aschauer" userId="5ea8dffe7c0a2ba5" providerId="LiveId" clId="{9ED9EDC5-FA02-45A3-8EAD-61CE48EB3A71}" dt="2022-11-02T12:01:12.223" v="665" actId="20577"/>
          <ac:spMkLst>
            <pc:docMk/>
            <pc:sldMk cId="1030816435" sldId="270"/>
            <ac:spMk id="2" creationId="{00000000-0000-0000-0000-000000000000}"/>
          </ac:spMkLst>
        </pc:spChg>
      </pc:sldChg>
      <pc:sldChg chg="modSp mod">
        <pc:chgData name="Andreas Aschauer" userId="5ea8dffe7c0a2ba5" providerId="LiveId" clId="{9ED9EDC5-FA02-45A3-8EAD-61CE48EB3A71}" dt="2022-11-02T12:00:43.087" v="602" actId="20577"/>
        <pc:sldMkLst>
          <pc:docMk/>
          <pc:sldMk cId="469805617" sldId="277"/>
        </pc:sldMkLst>
        <pc:spChg chg="mod">
          <ac:chgData name="Andreas Aschauer" userId="5ea8dffe7c0a2ba5" providerId="LiveId" clId="{9ED9EDC5-FA02-45A3-8EAD-61CE48EB3A71}" dt="2022-11-02T12:00:43.087" v="602" actId="20577"/>
          <ac:spMkLst>
            <pc:docMk/>
            <pc:sldMk cId="469805617" sldId="277"/>
            <ac:spMk id="2" creationId="{00000000-0000-0000-0000-000000000000}"/>
          </ac:spMkLst>
        </pc:spChg>
      </pc:sldChg>
      <pc:sldChg chg="ord">
        <pc:chgData name="Andreas Aschauer" userId="5ea8dffe7c0a2ba5" providerId="LiveId" clId="{9ED9EDC5-FA02-45A3-8EAD-61CE48EB3A71}" dt="2022-11-02T11:51:05.661" v="1"/>
        <pc:sldMkLst>
          <pc:docMk/>
          <pc:sldMk cId="1583720003" sldId="308"/>
        </pc:sldMkLst>
      </pc:sldChg>
      <pc:sldChg chg="addSp delSp modSp add mod ord modNotesTx">
        <pc:chgData name="Andreas Aschauer" userId="5ea8dffe7c0a2ba5" providerId="LiveId" clId="{9ED9EDC5-FA02-45A3-8EAD-61CE48EB3A71}" dt="2022-11-02T11:56:38.741" v="536" actId="20577"/>
        <pc:sldMkLst>
          <pc:docMk/>
          <pc:sldMk cId="3553655102" sldId="315"/>
        </pc:sldMkLst>
        <pc:spChg chg="add mod">
          <ac:chgData name="Andreas Aschauer" userId="5ea8dffe7c0a2ba5" providerId="LiveId" clId="{9ED9EDC5-FA02-45A3-8EAD-61CE48EB3A71}" dt="2022-11-02T11:56:38.741" v="536" actId="20577"/>
          <ac:spMkLst>
            <pc:docMk/>
            <pc:sldMk cId="3553655102" sldId="315"/>
            <ac:spMk id="4" creationId="{B9ECF265-C5B5-6A2E-6FE1-A8A859A8A02F}"/>
          </ac:spMkLst>
        </pc:spChg>
        <pc:spChg chg="mod">
          <ac:chgData name="Andreas Aschauer" userId="5ea8dffe7c0a2ba5" providerId="LiveId" clId="{9ED9EDC5-FA02-45A3-8EAD-61CE48EB3A71}" dt="2022-11-02T11:52:17.554" v="30"/>
          <ac:spMkLst>
            <pc:docMk/>
            <pc:sldMk cId="3553655102" sldId="315"/>
            <ac:spMk id="13" creationId="{45DB1171-0B7B-4914-BB1D-7DCFA3DA473B}"/>
          </ac:spMkLst>
        </pc:spChg>
        <pc:spChg chg="mod">
          <ac:chgData name="Andreas Aschauer" userId="5ea8dffe7c0a2ba5" providerId="LiveId" clId="{9ED9EDC5-FA02-45A3-8EAD-61CE48EB3A71}" dt="2022-11-02T11:51:31.853" v="24" actId="20577"/>
          <ac:spMkLst>
            <pc:docMk/>
            <pc:sldMk cId="3553655102" sldId="315"/>
            <ac:spMk id="23" creationId="{BBCBF956-3119-4BEE-BAD1-53381A276636}"/>
          </ac:spMkLst>
        </pc:spChg>
        <pc:picChg chg="del">
          <ac:chgData name="Andreas Aschauer" userId="5ea8dffe7c0a2ba5" providerId="LiveId" clId="{9ED9EDC5-FA02-45A3-8EAD-61CE48EB3A71}" dt="2022-11-02T11:51:33.174" v="25" actId="478"/>
          <ac:picMkLst>
            <pc:docMk/>
            <pc:sldMk cId="3553655102" sldId="315"/>
            <ac:picMk id="2" creationId="{7D2FE368-6D92-45DB-B856-9FBFEB92EACD}"/>
          </ac:picMkLst>
        </pc:picChg>
      </pc:sldChg>
      <pc:sldChg chg="addSp delSp modSp add mod">
        <pc:chgData name="Andreas Aschauer" userId="5ea8dffe7c0a2ba5" providerId="LiveId" clId="{9ED9EDC5-FA02-45A3-8EAD-61CE48EB3A71}" dt="2022-11-02T11:57:21.595" v="550" actId="1076"/>
        <pc:sldMkLst>
          <pc:docMk/>
          <pc:sldMk cId="906258507" sldId="316"/>
        </pc:sldMkLst>
        <pc:spChg chg="add">
          <ac:chgData name="Andreas Aschauer" userId="5ea8dffe7c0a2ba5" providerId="LiveId" clId="{9ED9EDC5-FA02-45A3-8EAD-61CE48EB3A71}" dt="2022-11-02T11:56:54.975" v="539"/>
          <ac:spMkLst>
            <pc:docMk/>
            <pc:sldMk cId="906258507" sldId="316"/>
            <ac:spMk id="2" creationId="{11224BA0-091E-D9E6-1C31-F68ABB7B5395}"/>
          </ac:spMkLst>
        </pc:spChg>
        <pc:spChg chg="add del mod">
          <ac:chgData name="Andreas Aschauer" userId="5ea8dffe7c0a2ba5" providerId="LiveId" clId="{9ED9EDC5-FA02-45A3-8EAD-61CE48EB3A71}" dt="2022-11-02T11:57:01.297" v="541"/>
          <ac:spMkLst>
            <pc:docMk/>
            <pc:sldMk cId="906258507" sldId="316"/>
            <ac:spMk id="3" creationId="{AB439FB0-7833-9B01-E7AF-368A0938653A}"/>
          </ac:spMkLst>
        </pc:spChg>
        <pc:spChg chg="del">
          <ac:chgData name="Andreas Aschauer" userId="5ea8dffe7c0a2ba5" providerId="LiveId" clId="{9ED9EDC5-FA02-45A3-8EAD-61CE48EB3A71}" dt="2022-11-02T11:56:53.385" v="538" actId="478"/>
          <ac:spMkLst>
            <pc:docMk/>
            <pc:sldMk cId="906258507" sldId="316"/>
            <ac:spMk id="4" creationId="{B9ECF265-C5B5-6A2E-6FE1-A8A859A8A02F}"/>
          </ac:spMkLst>
        </pc:spChg>
        <pc:spChg chg="del">
          <ac:chgData name="Andreas Aschauer" userId="5ea8dffe7c0a2ba5" providerId="LiveId" clId="{9ED9EDC5-FA02-45A3-8EAD-61CE48EB3A71}" dt="2022-11-02T11:57:19.070" v="549" actId="478"/>
          <ac:spMkLst>
            <pc:docMk/>
            <pc:sldMk cId="906258507" sldId="316"/>
            <ac:spMk id="9" creationId="{B60211E8-1917-4AD8-8DC6-AB4068A75B85}"/>
          </ac:spMkLst>
        </pc:spChg>
        <pc:spChg chg="del">
          <ac:chgData name="Andreas Aschauer" userId="5ea8dffe7c0a2ba5" providerId="LiveId" clId="{9ED9EDC5-FA02-45A3-8EAD-61CE48EB3A71}" dt="2022-11-02T11:57:19.070" v="549" actId="478"/>
          <ac:spMkLst>
            <pc:docMk/>
            <pc:sldMk cId="906258507" sldId="316"/>
            <ac:spMk id="10" creationId="{8DF5C4C1-8DD9-4478-A0D5-2F83817BF9CC}"/>
          </ac:spMkLst>
        </pc:spChg>
        <pc:spChg chg="del">
          <ac:chgData name="Andreas Aschauer" userId="5ea8dffe7c0a2ba5" providerId="LiveId" clId="{9ED9EDC5-FA02-45A3-8EAD-61CE48EB3A71}" dt="2022-11-02T11:57:19.070" v="549" actId="478"/>
          <ac:spMkLst>
            <pc:docMk/>
            <pc:sldMk cId="906258507" sldId="316"/>
            <ac:spMk id="13" creationId="{45DB1171-0B7B-4914-BB1D-7DCFA3DA473B}"/>
          </ac:spMkLst>
        </pc:spChg>
        <pc:picChg chg="add del mod">
          <ac:chgData name="Andreas Aschauer" userId="5ea8dffe7c0a2ba5" providerId="LiveId" clId="{9ED9EDC5-FA02-45A3-8EAD-61CE48EB3A71}" dt="2022-11-02T11:57:12.688" v="546" actId="478"/>
          <ac:picMkLst>
            <pc:docMk/>
            <pc:sldMk cId="906258507" sldId="316"/>
            <ac:picMk id="5" creationId="{A13AAC48-70DD-AE34-E89C-2E1A70D896B0}"/>
          </ac:picMkLst>
        </pc:picChg>
        <pc:picChg chg="add mod">
          <ac:chgData name="Andreas Aschauer" userId="5ea8dffe7c0a2ba5" providerId="LiveId" clId="{9ED9EDC5-FA02-45A3-8EAD-61CE48EB3A71}" dt="2022-11-02T11:57:21.595" v="550" actId="1076"/>
          <ac:picMkLst>
            <pc:docMk/>
            <pc:sldMk cId="906258507" sldId="316"/>
            <ac:picMk id="8" creationId="{BAB04DBE-B296-421C-F613-EB6BC8716B63}"/>
          </ac:picMkLst>
        </pc:picChg>
        <pc:picChg chg="del">
          <ac:chgData name="Andreas Aschauer" userId="5ea8dffe7c0a2ba5" providerId="LiveId" clId="{9ED9EDC5-FA02-45A3-8EAD-61CE48EB3A71}" dt="2022-11-02T11:57:19.070" v="549" actId="478"/>
          <ac:picMkLst>
            <pc:docMk/>
            <pc:sldMk cId="906258507" sldId="316"/>
            <ac:picMk id="12" creationId="{840838A8-6151-4F74-B677-FA102DAFEA5A}"/>
          </ac:picMkLst>
        </pc:picChg>
      </pc:sldChg>
      <pc:sldChg chg="modSp add mod">
        <pc:chgData name="Andreas Aschauer" userId="5ea8dffe7c0a2ba5" providerId="LiveId" clId="{9ED9EDC5-FA02-45A3-8EAD-61CE48EB3A71}" dt="2022-11-02T11:58:12.902" v="596" actId="20577"/>
        <pc:sldMkLst>
          <pc:docMk/>
          <pc:sldMk cId="4140046903" sldId="317"/>
        </pc:sldMkLst>
        <pc:spChg chg="mod">
          <ac:chgData name="Andreas Aschauer" userId="5ea8dffe7c0a2ba5" providerId="LiveId" clId="{9ED9EDC5-FA02-45A3-8EAD-61CE48EB3A71}" dt="2022-11-02T11:58:12.902" v="596" actId="20577"/>
          <ac:spMkLst>
            <pc:docMk/>
            <pc:sldMk cId="4140046903" sldId="317"/>
            <ac:spMk id="2" creationId="{B8B932D3-DE3C-41C4-B5AF-D9074BAEDBAB}"/>
          </ac:spMkLst>
        </pc:spChg>
      </pc:sldChg>
      <pc:sldChg chg="add del">
        <pc:chgData name="Andreas Aschauer" userId="5ea8dffe7c0a2ba5" providerId="LiveId" clId="{9ED9EDC5-FA02-45A3-8EAD-61CE48EB3A71}" dt="2022-11-02T11:58:19.526" v="598" actId="47"/>
        <pc:sldMkLst>
          <pc:docMk/>
          <pc:sldMk cId="1971632124" sldId="318"/>
        </pc:sldMkLst>
      </pc:sldChg>
    </pc:docChg>
  </pc:docChgLst>
  <pc:docChgLst>
    <pc:chgData name="Andreas Aschauer" userId="5ea8dffe7c0a2ba5" providerId="LiveId" clId="{6D1786B3-96F9-44D7-86E7-AF341363898D}"/>
    <pc:docChg chg="modSld">
      <pc:chgData name="Andreas Aschauer" userId="5ea8dffe7c0a2ba5" providerId="LiveId" clId="{6D1786B3-96F9-44D7-86E7-AF341363898D}" dt="2021-12-09T14:38:19.965" v="1" actId="729"/>
      <pc:docMkLst>
        <pc:docMk/>
      </pc:docMkLst>
      <pc:sldChg chg="mod modShow">
        <pc:chgData name="Andreas Aschauer" userId="5ea8dffe7c0a2ba5" providerId="LiveId" clId="{6D1786B3-96F9-44D7-86E7-AF341363898D}" dt="2021-12-09T14:37:31.146" v="0" actId="729"/>
        <pc:sldMkLst>
          <pc:docMk/>
          <pc:sldMk cId="2903860469" sldId="285"/>
        </pc:sldMkLst>
      </pc:sldChg>
      <pc:sldChg chg="mod modShow">
        <pc:chgData name="Andreas Aschauer" userId="5ea8dffe7c0a2ba5" providerId="LiveId" clId="{6D1786B3-96F9-44D7-86E7-AF341363898D}" dt="2021-12-09T14:38:19.965" v="1" actId="729"/>
        <pc:sldMkLst>
          <pc:docMk/>
          <pc:sldMk cId="2907566739" sldId="301"/>
        </pc:sldMkLst>
      </pc:sldChg>
      <pc:sldChg chg="mod modShow">
        <pc:chgData name="Andreas Aschauer" userId="5ea8dffe7c0a2ba5" providerId="LiveId" clId="{6D1786B3-96F9-44D7-86E7-AF341363898D}" dt="2021-12-09T14:38:19.965" v="1" actId="729"/>
        <pc:sldMkLst>
          <pc:docMk/>
          <pc:sldMk cId="3486939449" sldId="303"/>
        </pc:sldMkLst>
      </pc:sldChg>
      <pc:sldChg chg="mod modShow">
        <pc:chgData name="Andreas Aschauer" userId="5ea8dffe7c0a2ba5" providerId="LiveId" clId="{6D1786B3-96F9-44D7-86E7-AF341363898D}" dt="2021-12-09T14:38:19.965" v="1" actId="729"/>
        <pc:sldMkLst>
          <pc:docMk/>
          <pc:sldMk cId="1916963099" sldId="304"/>
        </pc:sldMkLst>
      </pc:sldChg>
      <pc:sldChg chg="mod modShow">
        <pc:chgData name="Andreas Aschauer" userId="5ea8dffe7c0a2ba5" providerId="LiveId" clId="{6D1786B3-96F9-44D7-86E7-AF341363898D}" dt="2021-12-09T14:38:19.965" v="1" actId="729"/>
        <pc:sldMkLst>
          <pc:docMk/>
          <pc:sldMk cId="2683879985" sldId="305"/>
        </pc:sldMkLst>
      </pc:sldChg>
      <pc:sldChg chg="mod modShow">
        <pc:chgData name="Andreas Aschauer" userId="5ea8dffe7c0a2ba5" providerId="LiveId" clId="{6D1786B3-96F9-44D7-86E7-AF341363898D}" dt="2021-12-09T14:38:19.965" v="1" actId="729"/>
        <pc:sldMkLst>
          <pc:docMk/>
          <pc:sldMk cId="2760730831" sldId="306"/>
        </pc:sldMkLst>
      </pc:sldChg>
      <pc:sldChg chg="mod modShow">
        <pc:chgData name="Andreas Aschauer" userId="5ea8dffe7c0a2ba5" providerId="LiveId" clId="{6D1786B3-96F9-44D7-86E7-AF341363898D}" dt="2021-12-09T14:38:19.965" v="1" actId="729"/>
        <pc:sldMkLst>
          <pc:docMk/>
          <pc:sldMk cId="301816836" sldId="307"/>
        </pc:sldMkLst>
      </pc:sldChg>
    </pc:docChg>
  </pc:docChgLst>
  <pc:docChgLst>
    <pc:chgData name="Andreas Aschauer" userId="5ea8dffe7c0a2ba5" providerId="LiveId" clId="{7AB04698-9ADD-4C34-8B89-0C1CE0505888}"/>
    <pc:docChg chg="custSel modSld">
      <pc:chgData name="Andreas Aschauer" userId="5ea8dffe7c0a2ba5" providerId="LiveId" clId="{7AB04698-9ADD-4C34-8B89-0C1CE0505888}" dt="2020-02-03T14:08:57.402" v="22" actId="478"/>
      <pc:docMkLst>
        <pc:docMk/>
      </pc:docMkLst>
      <pc:sldChg chg="modSp">
        <pc:chgData name="Andreas Aschauer" userId="5ea8dffe7c0a2ba5" providerId="LiveId" clId="{7AB04698-9ADD-4C34-8B89-0C1CE0505888}" dt="2020-02-02T12:13:22.407" v="5" actId="20577"/>
        <pc:sldMkLst>
          <pc:docMk/>
          <pc:sldMk cId="1627738205" sldId="256"/>
        </pc:sldMkLst>
        <pc:spChg chg="mod">
          <ac:chgData name="Andreas Aschauer" userId="5ea8dffe7c0a2ba5" providerId="LiveId" clId="{7AB04698-9ADD-4C34-8B89-0C1CE0505888}" dt="2020-02-02T12:13:22.407" v="5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delSp">
        <pc:chgData name="Andreas Aschauer" userId="5ea8dffe7c0a2ba5" providerId="LiveId" clId="{7AB04698-9ADD-4C34-8B89-0C1CE0505888}" dt="2020-02-02T12:13:49.351" v="6" actId="478"/>
        <pc:sldMkLst>
          <pc:docMk/>
          <pc:sldMk cId="3119761405" sldId="273"/>
        </pc:sldMkLst>
        <pc:spChg chg="del">
          <ac:chgData name="Andreas Aschauer" userId="5ea8dffe7c0a2ba5" providerId="LiveId" clId="{7AB04698-9ADD-4C34-8B89-0C1CE0505888}" dt="2020-02-02T12:13:49.351" v="6" actId="478"/>
          <ac:spMkLst>
            <pc:docMk/>
            <pc:sldMk cId="3119761405" sldId="273"/>
            <ac:spMk id="5" creationId="{1ED59D78-4458-42A9-89DA-4A50949CF175}"/>
          </ac:spMkLst>
        </pc:spChg>
      </pc:sldChg>
      <pc:sldChg chg="modSp">
        <pc:chgData name="Andreas Aschauer" userId="5ea8dffe7c0a2ba5" providerId="LiveId" clId="{7AB04698-9ADD-4C34-8B89-0C1CE0505888}" dt="2020-02-02T12:14:18.064" v="19" actId="20577"/>
        <pc:sldMkLst>
          <pc:docMk/>
          <pc:sldMk cId="696485063" sldId="286"/>
        </pc:sldMkLst>
        <pc:spChg chg="mod">
          <ac:chgData name="Andreas Aschauer" userId="5ea8dffe7c0a2ba5" providerId="LiveId" clId="{7AB04698-9ADD-4C34-8B89-0C1CE0505888}" dt="2020-02-02T12:14:18.064" v="19" actId="20577"/>
          <ac:spMkLst>
            <pc:docMk/>
            <pc:sldMk cId="696485063" sldId="286"/>
            <ac:spMk id="23" creationId="{BBCBF956-3119-4BEE-BAD1-53381A276636}"/>
          </ac:spMkLst>
        </pc:spChg>
      </pc:sldChg>
      <pc:sldChg chg="delSp modNotesTx">
        <pc:chgData name="Andreas Aschauer" userId="5ea8dffe7c0a2ba5" providerId="LiveId" clId="{7AB04698-9ADD-4C34-8B89-0C1CE0505888}" dt="2020-02-03T14:08:57.402" v="22" actId="478"/>
        <pc:sldMkLst>
          <pc:docMk/>
          <pc:sldMk cId="357616488" sldId="287"/>
        </pc:sldMkLst>
        <pc:spChg chg="del">
          <ac:chgData name="Andreas Aschauer" userId="5ea8dffe7c0a2ba5" providerId="LiveId" clId="{7AB04698-9ADD-4C34-8B89-0C1CE0505888}" dt="2020-02-03T14:08:57.402" v="22" actId="478"/>
          <ac:spMkLst>
            <pc:docMk/>
            <pc:sldMk cId="357616488" sldId="287"/>
            <ac:spMk id="5" creationId="{1ED59D78-4458-42A9-89DA-4A50949CF175}"/>
          </ac:spMkLst>
        </pc:spChg>
      </pc:sldChg>
      <pc:sldChg chg="delSp">
        <pc:chgData name="Andreas Aschauer" userId="5ea8dffe7c0a2ba5" providerId="LiveId" clId="{7AB04698-9ADD-4C34-8B89-0C1CE0505888}" dt="2020-02-02T12:28:27.599" v="21" actId="478"/>
        <pc:sldMkLst>
          <pc:docMk/>
          <pc:sldMk cId="1911497254" sldId="292"/>
        </pc:sldMkLst>
        <pc:spChg chg="del">
          <ac:chgData name="Andreas Aschauer" userId="5ea8dffe7c0a2ba5" providerId="LiveId" clId="{7AB04698-9ADD-4C34-8B89-0C1CE0505888}" dt="2020-02-02T12:28:27.599" v="21" actId="478"/>
          <ac:spMkLst>
            <pc:docMk/>
            <pc:sldMk cId="1911497254" sldId="292"/>
            <ac:spMk id="5" creationId="{1ED59D78-4458-42A9-89DA-4A50949CF175}"/>
          </ac:spMkLst>
        </pc:spChg>
      </pc:sldChg>
    </pc:docChg>
  </pc:docChgLst>
  <pc:docChgLst>
    <pc:chgData name="Andreas Aschauer" userId="5ea8dffe7c0a2ba5" providerId="LiveId" clId="{67027AAC-EDDA-47D3-96EC-39D590DBA653}"/>
    <pc:docChg chg="undo custSel addSld delSld modSld modShowInfo">
      <pc:chgData name="Andreas Aschauer" userId="5ea8dffe7c0a2ba5" providerId="LiveId" clId="{67027AAC-EDDA-47D3-96EC-39D590DBA653}" dt="2022-04-05T10:12:26.814" v="95" actId="47"/>
      <pc:docMkLst>
        <pc:docMk/>
      </pc:docMkLst>
      <pc:sldChg chg="modSp mod">
        <pc:chgData name="Andreas Aschauer" userId="5ea8dffe7c0a2ba5" providerId="LiveId" clId="{67027AAC-EDDA-47D3-96EC-39D590DBA653}" dt="2022-04-05T06:43:28.811" v="22" actId="20577"/>
        <pc:sldMkLst>
          <pc:docMk/>
          <pc:sldMk cId="593209640" sldId="295"/>
        </pc:sldMkLst>
        <pc:spChg chg="mod">
          <ac:chgData name="Andreas Aschauer" userId="5ea8dffe7c0a2ba5" providerId="LiveId" clId="{67027AAC-EDDA-47D3-96EC-39D590DBA653}" dt="2022-04-05T06:43:28.811" v="22" actId="20577"/>
          <ac:spMkLst>
            <pc:docMk/>
            <pc:sldMk cId="593209640" sldId="295"/>
            <ac:spMk id="2" creationId="{00000000-0000-0000-0000-000000000000}"/>
          </ac:spMkLst>
        </pc:spChg>
      </pc:sldChg>
      <pc:sldChg chg="addSp delSp modSp mod">
        <pc:chgData name="Andreas Aschauer" userId="5ea8dffe7c0a2ba5" providerId="LiveId" clId="{67027AAC-EDDA-47D3-96EC-39D590DBA653}" dt="2022-04-05T06:43:52.981" v="27" actId="14100"/>
        <pc:sldMkLst>
          <pc:docMk/>
          <pc:sldMk cId="2372050008" sldId="299"/>
        </pc:sldMkLst>
        <pc:spChg chg="del">
          <ac:chgData name="Andreas Aschauer" userId="5ea8dffe7c0a2ba5" providerId="LiveId" clId="{67027AAC-EDDA-47D3-96EC-39D590DBA653}" dt="2022-04-05T06:43:44.654" v="23" actId="478"/>
          <ac:spMkLst>
            <pc:docMk/>
            <pc:sldMk cId="2372050008" sldId="299"/>
            <ac:spMk id="2" creationId="{1D320AB6-2141-4900-915F-20C8E672DAEF}"/>
          </ac:spMkLst>
        </pc:spChg>
        <pc:picChg chg="add mod">
          <ac:chgData name="Andreas Aschauer" userId="5ea8dffe7c0a2ba5" providerId="LiveId" clId="{67027AAC-EDDA-47D3-96EC-39D590DBA653}" dt="2022-04-05T06:43:52.981" v="27" actId="14100"/>
          <ac:picMkLst>
            <pc:docMk/>
            <pc:sldMk cId="2372050008" sldId="299"/>
            <ac:picMk id="1026" creationId="{CEACF7EB-33D1-A5A2-540F-A8A1F5F8BF46}"/>
          </ac:picMkLst>
        </pc:picChg>
      </pc:sldChg>
      <pc:sldChg chg="addSp delSp modSp add mod">
        <pc:chgData name="Andreas Aschauer" userId="5ea8dffe7c0a2ba5" providerId="LiveId" clId="{67027AAC-EDDA-47D3-96EC-39D590DBA653}" dt="2022-04-05T06:44:24.733" v="52" actId="20577"/>
        <pc:sldMkLst>
          <pc:docMk/>
          <pc:sldMk cId="123260013" sldId="309"/>
        </pc:sldMkLst>
        <pc:spChg chg="mod">
          <ac:chgData name="Andreas Aschauer" userId="5ea8dffe7c0a2ba5" providerId="LiveId" clId="{67027AAC-EDDA-47D3-96EC-39D590DBA653}" dt="2022-04-05T06:44:24.733" v="52" actId="20577"/>
          <ac:spMkLst>
            <pc:docMk/>
            <pc:sldMk cId="123260013" sldId="309"/>
            <ac:spMk id="23" creationId="{BBCBF956-3119-4BEE-BAD1-53381A276636}"/>
          </ac:spMkLst>
        </pc:spChg>
        <pc:picChg chg="del">
          <ac:chgData name="Andreas Aschauer" userId="5ea8dffe7c0a2ba5" providerId="LiveId" clId="{67027AAC-EDDA-47D3-96EC-39D590DBA653}" dt="2022-04-05T06:44:12.417" v="29" actId="478"/>
          <ac:picMkLst>
            <pc:docMk/>
            <pc:sldMk cId="123260013" sldId="309"/>
            <ac:picMk id="2" creationId="{9AA4F07A-867D-44D0-A9D7-940364DEA7C2}"/>
          </ac:picMkLst>
        </pc:picChg>
        <pc:picChg chg="add mod">
          <ac:chgData name="Andreas Aschauer" userId="5ea8dffe7c0a2ba5" providerId="LiveId" clId="{67027AAC-EDDA-47D3-96EC-39D590DBA653}" dt="2022-04-05T06:44:21.347" v="34" actId="1076"/>
          <ac:picMkLst>
            <pc:docMk/>
            <pc:sldMk cId="123260013" sldId="309"/>
            <ac:picMk id="2050" creationId="{F2BD4F69-2BEA-5959-08E1-B09E7949B894}"/>
          </ac:picMkLst>
        </pc:picChg>
      </pc:sldChg>
      <pc:sldChg chg="addSp delSp modSp new mod setBg setClrOvrMap">
        <pc:chgData name="Andreas Aschauer" userId="5ea8dffe7c0a2ba5" providerId="LiveId" clId="{67027AAC-EDDA-47D3-96EC-39D590DBA653}" dt="2022-04-05T10:09:01.467" v="57" actId="26606"/>
        <pc:sldMkLst>
          <pc:docMk/>
          <pc:sldMk cId="3417938834" sldId="310"/>
        </pc:sldMkLst>
        <pc:spChg chg="del">
          <ac:chgData name="Andreas Aschauer" userId="5ea8dffe7c0a2ba5" providerId="LiveId" clId="{67027AAC-EDDA-47D3-96EC-39D590DBA653}" dt="2022-04-05T10:09:01.467" v="57" actId="26606"/>
          <ac:spMkLst>
            <pc:docMk/>
            <pc:sldMk cId="3417938834" sldId="310"/>
            <ac:spMk id="2" creationId="{2476EEE4-493F-FC17-808F-ADA239EEE401}"/>
          </ac:spMkLst>
        </pc:spChg>
        <pc:spChg chg="del">
          <ac:chgData name="Andreas Aschauer" userId="5ea8dffe7c0a2ba5" providerId="LiveId" clId="{67027AAC-EDDA-47D3-96EC-39D590DBA653}" dt="2022-04-05T10:09:01.467" v="57" actId="26606"/>
          <ac:spMkLst>
            <pc:docMk/>
            <pc:sldMk cId="3417938834" sldId="310"/>
            <ac:spMk id="3" creationId="{D69E2317-B694-D932-A5AA-9ADC36846FD3}"/>
          </ac:spMkLst>
        </pc:spChg>
        <pc:spChg chg="mod">
          <ac:chgData name="Andreas Aschauer" userId="5ea8dffe7c0a2ba5" providerId="LiveId" clId="{67027AAC-EDDA-47D3-96EC-39D590DBA653}" dt="2022-04-05T10:09:01.467" v="57" actId="26606"/>
          <ac:spMkLst>
            <pc:docMk/>
            <pc:sldMk cId="3417938834" sldId="310"/>
            <ac:spMk id="4" creationId="{E7DAF41F-D5FA-FC81-6360-6EA6C421D905}"/>
          </ac:spMkLst>
        </pc:spChg>
        <pc:spChg chg="mod">
          <ac:chgData name="Andreas Aschauer" userId="5ea8dffe7c0a2ba5" providerId="LiveId" clId="{67027AAC-EDDA-47D3-96EC-39D590DBA653}" dt="2022-04-05T10:09:01.467" v="57" actId="26606"/>
          <ac:spMkLst>
            <pc:docMk/>
            <pc:sldMk cId="3417938834" sldId="310"/>
            <ac:spMk id="5" creationId="{C22E4CD4-C4A3-2270-5A50-E834FC862703}"/>
          </ac:spMkLst>
        </pc:spChg>
        <pc:spChg chg="mod">
          <ac:chgData name="Andreas Aschauer" userId="5ea8dffe7c0a2ba5" providerId="LiveId" clId="{67027AAC-EDDA-47D3-96EC-39D590DBA653}" dt="2022-04-05T10:09:01.467" v="57" actId="26606"/>
          <ac:spMkLst>
            <pc:docMk/>
            <pc:sldMk cId="3417938834" sldId="310"/>
            <ac:spMk id="6" creationId="{006A7926-45D8-AD2F-8474-B877FFDA89A7}"/>
          </ac:spMkLst>
        </pc:spChg>
        <pc:spChg chg="add">
          <ac:chgData name="Andreas Aschauer" userId="5ea8dffe7c0a2ba5" providerId="LiveId" clId="{67027AAC-EDDA-47D3-96EC-39D590DBA653}" dt="2022-04-05T10:09:01.467" v="57" actId="26606"/>
          <ac:spMkLst>
            <pc:docMk/>
            <pc:sldMk cId="3417938834" sldId="310"/>
            <ac:spMk id="71" creationId="{F3060C83-F051-4F0E-ABAD-AA0DFC48B218}"/>
          </ac:spMkLst>
        </pc:spChg>
        <pc:spChg chg="add">
          <ac:chgData name="Andreas Aschauer" userId="5ea8dffe7c0a2ba5" providerId="LiveId" clId="{67027AAC-EDDA-47D3-96EC-39D590DBA653}" dt="2022-04-05T10:09:01.467" v="57" actId="26606"/>
          <ac:spMkLst>
            <pc:docMk/>
            <pc:sldMk cId="3417938834" sldId="310"/>
            <ac:spMk id="73" creationId="{83C98ABE-055B-441F-B07E-44F97F083C39}"/>
          </ac:spMkLst>
        </pc:spChg>
        <pc:spChg chg="add">
          <ac:chgData name="Andreas Aschauer" userId="5ea8dffe7c0a2ba5" providerId="LiveId" clId="{67027AAC-EDDA-47D3-96EC-39D590DBA653}" dt="2022-04-05T10:09:01.467" v="57" actId="26606"/>
          <ac:spMkLst>
            <pc:docMk/>
            <pc:sldMk cId="3417938834" sldId="310"/>
            <ac:spMk id="75" creationId="{29FDB030-9B49-4CED-8CCD-4D99382388AC}"/>
          </ac:spMkLst>
        </pc:spChg>
        <pc:spChg chg="add">
          <ac:chgData name="Andreas Aschauer" userId="5ea8dffe7c0a2ba5" providerId="LiveId" clId="{67027AAC-EDDA-47D3-96EC-39D590DBA653}" dt="2022-04-05T10:09:01.467" v="57" actId="26606"/>
          <ac:spMkLst>
            <pc:docMk/>
            <pc:sldMk cId="3417938834" sldId="310"/>
            <ac:spMk id="77" creationId="{3783CA14-24A1-485C-8B30-D6A5D87987AD}"/>
          </ac:spMkLst>
        </pc:spChg>
        <pc:spChg chg="add">
          <ac:chgData name="Andreas Aschauer" userId="5ea8dffe7c0a2ba5" providerId="LiveId" clId="{67027AAC-EDDA-47D3-96EC-39D590DBA653}" dt="2022-04-05T10:09:01.467" v="57" actId="26606"/>
          <ac:spMkLst>
            <pc:docMk/>
            <pc:sldMk cId="3417938834" sldId="310"/>
            <ac:spMk id="79" creationId="{9A97C86A-04D6-40F7-AE84-31AB43E6A846}"/>
          </ac:spMkLst>
        </pc:spChg>
        <pc:spChg chg="add">
          <ac:chgData name="Andreas Aschauer" userId="5ea8dffe7c0a2ba5" providerId="LiveId" clId="{67027AAC-EDDA-47D3-96EC-39D590DBA653}" dt="2022-04-05T10:09:01.467" v="57" actId="26606"/>
          <ac:spMkLst>
            <pc:docMk/>
            <pc:sldMk cId="3417938834" sldId="310"/>
            <ac:spMk id="81" creationId="{FF9F2414-84E8-453E-B1F3-389FDE8192D9}"/>
          </ac:spMkLst>
        </pc:spChg>
        <pc:spChg chg="add">
          <ac:chgData name="Andreas Aschauer" userId="5ea8dffe7c0a2ba5" providerId="LiveId" clId="{67027AAC-EDDA-47D3-96EC-39D590DBA653}" dt="2022-04-05T10:09:01.467" v="57" actId="26606"/>
          <ac:spMkLst>
            <pc:docMk/>
            <pc:sldMk cId="3417938834" sldId="310"/>
            <ac:spMk id="83" creationId="{3ECA69A1-7536-43AC-85EF-C7106179F5ED}"/>
          </ac:spMkLst>
        </pc:spChg>
        <pc:picChg chg="add mod">
          <ac:chgData name="Andreas Aschauer" userId="5ea8dffe7c0a2ba5" providerId="LiveId" clId="{67027AAC-EDDA-47D3-96EC-39D590DBA653}" dt="2022-04-05T10:09:01.467" v="57" actId="26606"/>
          <ac:picMkLst>
            <pc:docMk/>
            <pc:sldMk cId="3417938834" sldId="310"/>
            <ac:picMk id="1026" creationId="{BF35142E-57BC-4017-4F6F-3DC1D492E6F3}"/>
          </ac:picMkLst>
        </pc:picChg>
      </pc:sldChg>
      <pc:sldChg chg="modSp add mod">
        <pc:chgData name="Andreas Aschauer" userId="5ea8dffe7c0a2ba5" providerId="LiveId" clId="{67027AAC-EDDA-47D3-96EC-39D590DBA653}" dt="2022-04-05T10:09:08.960" v="68" actId="20577"/>
        <pc:sldMkLst>
          <pc:docMk/>
          <pc:sldMk cId="3601902049" sldId="311"/>
        </pc:sldMkLst>
        <pc:spChg chg="mod">
          <ac:chgData name="Andreas Aschauer" userId="5ea8dffe7c0a2ba5" providerId="LiveId" clId="{67027AAC-EDDA-47D3-96EC-39D590DBA653}" dt="2022-04-05T10:09:08.960" v="68" actId="20577"/>
          <ac:spMkLst>
            <pc:docMk/>
            <pc:sldMk cId="3601902049" sldId="311"/>
            <ac:spMk id="2" creationId="{B8B932D3-DE3C-41C4-B5AF-D9074BAEDBAB}"/>
          </ac:spMkLst>
        </pc:spChg>
      </pc:sldChg>
      <pc:sldChg chg="addSp delSp modSp new del mod setBg">
        <pc:chgData name="Andreas Aschauer" userId="5ea8dffe7c0a2ba5" providerId="LiveId" clId="{67027AAC-EDDA-47D3-96EC-39D590DBA653}" dt="2022-04-05T10:12:26.814" v="95" actId="47"/>
        <pc:sldMkLst>
          <pc:docMk/>
          <pc:sldMk cId="194723556" sldId="312"/>
        </pc:sldMkLst>
        <pc:spChg chg="mod">
          <ac:chgData name="Andreas Aschauer" userId="5ea8dffe7c0a2ba5" providerId="LiveId" clId="{67027AAC-EDDA-47D3-96EC-39D590DBA653}" dt="2022-04-05T10:09:46.168" v="74" actId="26606"/>
          <ac:spMkLst>
            <pc:docMk/>
            <pc:sldMk cId="194723556" sldId="312"/>
            <ac:spMk id="2" creationId="{3A27279E-DFEF-5C3E-1392-C63ED6504790}"/>
          </ac:spMkLst>
        </pc:spChg>
        <pc:spChg chg="del">
          <ac:chgData name="Andreas Aschauer" userId="5ea8dffe7c0a2ba5" providerId="LiveId" clId="{67027AAC-EDDA-47D3-96EC-39D590DBA653}" dt="2022-04-05T10:09:39.077" v="71"/>
          <ac:spMkLst>
            <pc:docMk/>
            <pc:sldMk cId="194723556" sldId="312"/>
            <ac:spMk id="3" creationId="{3C26AF7A-B9F6-CCB1-89FC-9D767AEC421D}"/>
          </ac:spMkLst>
        </pc:spChg>
        <pc:spChg chg="mod ord">
          <ac:chgData name="Andreas Aschauer" userId="5ea8dffe7c0a2ba5" providerId="LiveId" clId="{67027AAC-EDDA-47D3-96EC-39D590DBA653}" dt="2022-04-05T10:09:46.168" v="74" actId="26606"/>
          <ac:spMkLst>
            <pc:docMk/>
            <pc:sldMk cId="194723556" sldId="312"/>
            <ac:spMk id="4" creationId="{BA53CBE9-C6F3-D82D-0023-12DA012811A7}"/>
          </ac:spMkLst>
        </pc:spChg>
        <pc:spChg chg="del">
          <ac:chgData name="Andreas Aschauer" userId="5ea8dffe7c0a2ba5" providerId="LiveId" clId="{67027AAC-EDDA-47D3-96EC-39D590DBA653}" dt="2022-04-05T10:09:41.586" v="72" actId="478"/>
          <ac:spMkLst>
            <pc:docMk/>
            <pc:sldMk cId="194723556" sldId="312"/>
            <ac:spMk id="5" creationId="{FD6BCEB1-9A3D-01FF-34D0-213DEFA9BF04}"/>
          </ac:spMkLst>
        </pc:spChg>
        <pc:spChg chg="mod ord">
          <ac:chgData name="Andreas Aschauer" userId="5ea8dffe7c0a2ba5" providerId="LiveId" clId="{67027AAC-EDDA-47D3-96EC-39D590DBA653}" dt="2022-04-05T10:09:46.168" v="74" actId="26606"/>
          <ac:spMkLst>
            <pc:docMk/>
            <pc:sldMk cId="194723556" sldId="312"/>
            <ac:spMk id="6" creationId="{8CB50CDC-B293-9FF4-DD35-EA00D783ED0E}"/>
          </ac:spMkLst>
        </pc:spChg>
        <pc:spChg chg="add del mod">
          <ac:chgData name="Andreas Aschauer" userId="5ea8dffe7c0a2ba5" providerId="LiveId" clId="{67027AAC-EDDA-47D3-96EC-39D590DBA653}" dt="2022-04-05T10:12:06.456" v="88" actId="478"/>
          <ac:spMkLst>
            <pc:docMk/>
            <pc:sldMk cId="194723556" sldId="312"/>
            <ac:spMk id="7" creationId="{00DC7CD3-B8C4-92BE-3F6E-7620ED26B51F}"/>
          </ac:spMkLst>
        </pc:spChg>
        <pc:spChg chg="add del">
          <ac:chgData name="Andreas Aschauer" userId="5ea8dffe7c0a2ba5" providerId="LiveId" clId="{67027AAC-EDDA-47D3-96EC-39D590DBA653}" dt="2022-04-05T10:10:09.216" v="78" actId="26606"/>
          <ac:spMkLst>
            <pc:docMk/>
            <pc:sldMk cId="194723556" sldId="312"/>
            <ac:spMk id="73" creationId="{823AC064-BC96-4F32-8AE1-B2FD38754823}"/>
          </ac:spMkLst>
        </pc:spChg>
        <pc:spChg chg="add del">
          <ac:chgData name="Andreas Aschauer" userId="5ea8dffe7c0a2ba5" providerId="LiveId" clId="{67027AAC-EDDA-47D3-96EC-39D590DBA653}" dt="2022-04-05T10:10:09.216" v="78" actId="26606"/>
          <ac:spMkLst>
            <pc:docMk/>
            <pc:sldMk cId="194723556" sldId="312"/>
            <ac:spMk id="137" creationId="{823AC064-BC96-4F32-8AE1-B2FD38754823}"/>
          </ac:spMkLst>
        </pc:spChg>
        <pc:picChg chg="add del mod">
          <ac:chgData name="Andreas Aschauer" userId="5ea8dffe7c0a2ba5" providerId="LiveId" clId="{67027AAC-EDDA-47D3-96EC-39D590DBA653}" dt="2022-04-05T10:12:17.449" v="91" actId="21"/>
          <ac:picMkLst>
            <pc:docMk/>
            <pc:sldMk cId="194723556" sldId="312"/>
            <ac:picMk id="2050" creationId="{21E8DDDA-7E72-0F76-1361-DF50CB7A77B7}"/>
          </ac:picMkLst>
        </pc:picChg>
        <pc:picChg chg="add del mod">
          <ac:chgData name="Andreas Aschauer" userId="5ea8dffe7c0a2ba5" providerId="LiveId" clId="{67027AAC-EDDA-47D3-96EC-39D590DBA653}" dt="2022-04-05T10:11:47.859" v="82" actId="21"/>
          <ac:picMkLst>
            <pc:docMk/>
            <pc:sldMk cId="194723556" sldId="312"/>
            <ac:picMk id="2052" creationId="{57C9EBCC-0A79-EE77-AEB2-25D212296F9D}"/>
          </ac:picMkLst>
        </pc:picChg>
        <pc:cxnChg chg="add del">
          <ac:chgData name="Andreas Aschauer" userId="5ea8dffe7c0a2ba5" providerId="LiveId" clId="{67027AAC-EDDA-47D3-96EC-39D590DBA653}" dt="2022-04-05T10:10:09.216" v="78" actId="26606"/>
          <ac:cxnSpMkLst>
            <pc:docMk/>
            <pc:sldMk cId="194723556" sldId="312"/>
            <ac:cxnSpMk id="75" creationId="{7E7C77BC-7138-40B1-A15B-20F57A494629}"/>
          </ac:cxnSpMkLst>
        </pc:cxnChg>
        <pc:cxnChg chg="add del">
          <ac:chgData name="Andreas Aschauer" userId="5ea8dffe7c0a2ba5" providerId="LiveId" clId="{67027AAC-EDDA-47D3-96EC-39D590DBA653}" dt="2022-04-05T10:10:09.216" v="78" actId="26606"/>
          <ac:cxnSpMkLst>
            <pc:docMk/>
            <pc:sldMk cId="194723556" sldId="312"/>
            <ac:cxnSpMk id="77" creationId="{DB146403-F3D6-484B-B2ED-97F9565D0370}"/>
          </ac:cxnSpMkLst>
        </pc:cxnChg>
        <pc:cxnChg chg="add del">
          <ac:chgData name="Andreas Aschauer" userId="5ea8dffe7c0a2ba5" providerId="LiveId" clId="{67027AAC-EDDA-47D3-96EC-39D590DBA653}" dt="2022-04-05T10:10:09.216" v="78" actId="26606"/>
          <ac:cxnSpMkLst>
            <pc:docMk/>
            <pc:sldMk cId="194723556" sldId="312"/>
            <ac:cxnSpMk id="139" creationId="{7E7C77BC-7138-40B1-A15B-20F57A494629}"/>
          </ac:cxnSpMkLst>
        </pc:cxnChg>
        <pc:cxnChg chg="add del">
          <ac:chgData name="Andreas Aschauer" userId="5ea8dffe7c0a2ba5" providerId="LiveId" clId="{67027AAC-EDDA-47D3-96EC-39D590DBA653}" dt="2022-04-05T10:10:09.216" v="78" actId="26606"/>
          <ac:cxnSpMkLst>
            <pc:docMk/>
            <pc:sldMk cId="194723556" sldId="312"/>
            <ac:cxnSpMk id="141" creationId="{DB146403-F3D6-484B-B2ED-97F9565D0370}"/>
          </ac:cxnSpMkLst>
        </pc:cxnChg>
      </pc:sldChg>
      <pc:sldChg chg="addSp delSp modSp new mod setBg">
        <pc:chgData name="Andreas Aschauer" userId="5ea8dffe7c0a2ba5" providerId="LiveId" clId="{67027AAC-EDDA-47D3-96EC-39D590DBA653}" dt="2022-04-05T10:12:24.756" v="94" actId="478"/>
        <pc:sldMkLst>
          <pc:docMk/>
          <pc:sldMk cId="397649078" sldId="313"/>
        </pc:sldMkLst>
        <pc:spChg chg="del">
          <ac:chgData name="Andreas Aschauer" userId="5ea8dffe7c0a2ba5" providerId="LiveId" clId="{67027AAC-EDDA-47D3-96EC-39D590DBA653}" dt="2022-04-05T10:11:57.728" v="87" actId="26606"/>
          <ac:spMkLst>
            <pc:docMk/>
            <pc:sldMk cId="397649078" sldId="313"/>
            <ac:spMk id="2" creationId="{EA4F51DD-45B9-A0B3-A7D6-11835DB8C6CC}"/>
          </ac:spMkLst>
        </pc:spChg>
        <pc:spChg chg="del">
          <ac:chgData name="Andreas Aschauer" userId="5ea8dffe7c0a2ba5" providerId="LiveId" clId="{67027AAC-EDDA-47D3-96EC-39D590DBA653}" dt="2022-04-05T10:11:57.728" v="87" actId="26606"/>
          <ac:spMkLst>
            <pc:docMk/>
            <pc:sldMk cId="397649078" sldId="313"/>
            <ac:spMk id="3" creationId="{FC493BD8-4AC0-2FAB-96DF-107CE10695A7}"/>
          </ac:spMkLst>
        </pc:spChg>
        <pc:spChg chg="mod">
          <ac:chgData name="Andreas Aschauer" userId="5ea8dffe7c0a2ba5" providerId="LiveId" clId="{67027AAC-EDDA-47D3-96EC-39D590DBA653}" dt="2022-04-05T10:11:57.728" v="87" actId="26606"/>
          <ac:spMkLst>
            <pc:docMk/>
            <pc:sldMk cId="397649078" sldId="313"/>
            <ac:spMk id="4" creationId="{F98ACF46-5AC0-9C15-9427-89741688EBF0}"/>
          </ac:spMkLst>
        </pc:spChg>
        <pc:spChg chg="del">
          <ac:chgData name="Andreas Aschauer" userId="5ea8dffe7c0a2ba5" providerId="LiveId" clId="{67027AAC-EDDA-47D3-96EC-39D590DBA653}" dt="2022-04-05T10:11:54.725" v="85" actId="478"/>
          <ac:spMkLst>
            <pc:docMk/>
            <pc:sldMk cId="397649078" sldId="313"/>
            <ac:spMk id="5" creationId="{9B204AE9-C838-F43F-B0C7-36027DD312C4}"/>
          </ac:spMkLst>
        </pc:spChg>
        <pc:spChg chg="mod">
          <ac:chgData name="Andreas Aschauer" userId="5ea8dffe7c0a2ba5" providerId="LiveId" clId="{67027AAC-EDDA-47D3-96EC-39D590DBA653}" dt="2022-04-05T10:11:57.728" v="87" actId="26606"/>
          <ac:spMkLst>
            <pc:docMk/>
            <pc:sldMk cId="397649078" sldId="313"/>
            <ac:spMk id="6" creationId="{4FD8AE70-B33F-CE09-5BD4-D3E31D63C82D}"/>
          </ac:spMkLst>
        </pc:spChg>
        <pc:spChg chg="add del mod">
          <ac:chgData name="Andreas Aschauer" userId="5ea8dffe7c0a2ba5" providerId="LiveId" clId="{67027AAC-EDDA-47D3-96EC-39D590DBA653}" dt="2022-04-05T10:12:24.756" v="94" actId="478"/>
          <ac:spMkLst>
            <pc:docMk/>
            <pc:sldMk cId="397649078" sldId="313"/>
            <ac:spMk id="10" creationId="{F6963B77-01ED-F4F0-6BD4-3833891CE92F}"/>
          </ac:spMkLst>
        </pc:spChg>
        <pc:picChg chg="add del mod ord">
          <ac:chgData name="Andreas Aschauer" userId="5ea8dffe7c0a2ba5" providerId="LiveId" clId="{67027AAC-EDDA-47D3-96EC-39D590DBA653}" dt="2022-04-05T10:12:21.846" v="93" actId="478"/>
          <ac:picMkLst>
            <pc:docMk/>
            <pc:sldMk cId="397649078" sldId="313"/>
            <ac:picMk id="7" creationId="{46D592FB-E1FE-D709-817E-F1C34C8EE67C}"/>
          </ac:picMkLst>
        </pc:picChg>
        <pc:picChg chg="add">
          <ac:chgData name="Andreas Aschauer" userId="5ea8dffe7c0a2ba5" providerId="LiveId" clId="{67027AAC-EDDA-47D3-96EC-39D590DBA653}" dt="2022-04-05T10:12:19.930" v="92" actId="22"/>
          <ac:picMkLst>
            <pc:docMk/>
            <pc:sldMk cId="397649078" sldId="313"/>
            <ac:picMk id="9" creationId="{70691F2D-D2B4-2EBF-3A1A-2222DB32754C}"/>
          </ac:picMkLst>
        </pc:picChg>
      </pc:sldChg>
      <pc:sldChg chg="add">
        <pc:chgData name="Andreas Aschauer" userId="5ea8dffe7c0a2ba5" providerId="LiveId" clId="{67027AAC-EDDA-47D3-96EC-39D590DBA653}" dt="2022-04-05T10:12:15.391" v="90" actId="2890"/>
        <pc:sldMkLst>
          <pc:docMk/>
          <pc:sldMk cId="4228711795" sldId="314"/>
        </pc:sldMkLst>
      </pc:sldChg>
    </pc:docChg>
  </pc:docChgLst>
  <pc:docChgLst>
    <pc:chgData name="Andreas Aschauer" userId="5ea8dffe7c0a2ba5" providerId="LiveId" clId="{9F7D23E0-2CDF-43A9-B728-DB3D95219288}"/>
    <pc:docChg chg="modSld">
      <pc:chgData name="Andreas Aschauer" userId="5ea8dffe7c0a2ba5" providerId="LiveId" clId="{9F7D23E0-2CDF-43A9-B728-DB3D95219288}" dt="2019-06-15T19:18:32.993" v="27" actId="20577"/>
      <pc:docMkLst>
        <pc:docMk/>
      </pc:docMkLst>
      <pc:sldChg chg="modSp">
        <pc:chgData name="Andreas Aschauer" userId="5ea8dffe7c0a2ba5" providerId="LiveId" clId="{9F7D23E0-2CDF-43A9-B728-DB3D95219288}" dt="2019-06-15T19:18:32.993" v="27" actId="20577"/>
        <pc:sldMkLst>
          <pc:docMk/>
          <pc:sldMk cId="1627738205" sldId="256"/>
        </pc:sldMkLst>
        <pc:spChg chg="mod">
          <ac:chgData name="Andreas Aschauer" userId="5ea8dffe7c0a2ba5" providerId="LiveId" clId="{9F7D23E0-2CDF-43A9-B728-DB3D95219288}" dt="2019-06-15T19:18:19.933" v="11" actId="20577"/>
          <ac:spMkLst>
            <pc:docMk/>
            <pc:sldMk cId="1627738205" sldId="256"/>
            <ac:spMk id="2" creationId="{00000000-0000-0000-0000-000000000000}"/>
          </ac:spMkLst>
        </pc:spChg>
        <pc:spChg chg="mod">
          <ac:chgData name="Andreas Aschauer" userId="5ea8dffe7c0a2ba5" providerId="LiveId" clId="{9F7D23E0-2CDF-43A9-B728-DB3D95219288}" dt="2019-06-15T19:18:32.993" v="27" actId="20577"/>
          <ac:spMkLst>
            <pc:docMk/>
            <pc:sldMk cId="1627738205" sldId="256"/>
            <ac:spMk id="3" creationId="{00000000-0000-0000-0000-000000000000}"/>
          </ac:spMkLst>
        </pc:spChg>
      </pc:sldChg>
    </pc:docChg>
  </pc:docChgLst>
  <pc:docChgLst>
    <pc:chgData name="Andreas Aschauer" userId="5ea8dffe7c0a2ba5" providerId="LiveId" clId="{6F751072-3483-4A6C-991E-0959D50377A8}"/>
    <pc:docChg chg="undo custSel addSld delSld modSld sldOrd">
      <pc:chgData name="Andreas Aschauer" userId="5ea8dffe7c0a2ba5" providerId="LiveId" clId="{6F751072-3483-4A6C-991E-0959D50377A8}" dt="2023-05-03T21:00:04.972" v="2331" actId="404"/>
      <pc:docMkLst>
        <pc:docMk/>
      </pc:docMkLst>
      <pc:sldChg chg="modSp">
        <pc:chgData name="Andreas Aschauer" userId="5ea8dffe7c0a2ba5" providerId="LiveId" clId="{6F751072-3483-4A6C-991E-0959D50377A8}" dt="2023-05-02T14:51:16.379" v="1927" actId="20577"/>
        <pc:sldMkLst>
          <pc:docMk/>
          <pc:sldMk cId="1194914966" sldId="265"/>
        </pc:sldMkLst>
        <pc:graphicFrameChg chg="mod">
          <ac:chgData name="Andreas Aschauer" userId="5ea8dffe7c0a2ba5" providerId="LiveId" clId="{6F751072-3483-4A6C-991E-0959D50377A8}" dt="2023-05-02T14:51:16.379" v="1927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modSp mod">
        <pc:chgData name="Andreas Aschauer" userId="5ea8dffe7c0a2ba5" providerId="LiveId" clId="{6F751072-3483-4A6C-991E-0959D50377A8}" dt="2023-05-01T18:43:21.105" v="24" actId="20577"/>
        <pc:sldMkLst>
          <pc:docMk/>
          <pc:sldMk cId="469805617" sldId="277"/>
        </pc:sldMkLst>
        <pc:spChg chg="mod">
          <ac:chgData name="Andreas Aschauer" userId="5ea8dffe7c0a2ba5" providerId="LiveId" clId="{6F751072-3483-4A6C-991E-0959D50377A8}" dt="2023-05-01T18:43:21.105" v="24" actId="20577"/>
          <ac:spMkLst>
            <pc:docMk/>
            <pc:sldMk cId="469805617" sldId="277"/>
            <ac:spMk id="2" creationId="{00000000-0000-0000-0000-000000000000}"/>
          </ac:spMkLst>
        </pc:spChg>
      </pc:sldChg>
      <pc:sldChg chg="addSp delSp modSp mod ord modShow modNotesTx">
        <pc:chgData name="Andreas Aschauer" userId="5ea8dffe7c0a2ba5" providerId="LiveId" clId="{6F751072-3483-4A6C-991E-0959D50377A8}" dt="2023-05-02T09:51:27.332" v="774"/>
        <pc:sldMkLst>
          <pc:docMk/>
          <pc:sldMk cId="2903860469" sldId="285"/>
        </pc:sldMkLst>
        <pc:spChg chg="add mod">
          <ac:chgData name="Andreas Aschauer" userId="5ea8dffe7c0a2ba5" providerId="LiveId" clId="{6F751072-3483-4A6C-991E-0959D50377A8}" dt="2023-05-02T09:51:24.179" v="773" actId="20577"/>
          <ac:spMkLst>
            <pc:docMk/>
            <pc:sldMk cId="2903860469" sldId="285"/>
            <ac:spMk id="2" creationId="{4FE5DAF8-1BEF-57FA-C3D0-7F5782D7E149}"/>
          </ac:spMkLst>
        </pc:spChg>
        <pc:spChg chg="add mod">
          <ac:chgData name="Andreas Aschauer" userId="5ea8dffe7c0a2ba5" providerId="LiveId" clId="{6F751072-3483-4A6C-991E-0959D50377A8}" dt="2023-05-02T09:35:26.046" v="189"/>
          <ac:spMkLst>
            <pc:docMk/>
            <pc:sldMk cId="2903860469" sldId="285"/>
            <ac:spMk id="3" creationId="{2387D38F-52BE-CF3C-7E4F-BBD4EC292DB8}"/>
          </ac:spMkLst>
        </pc:spChg>
        <pc:spChg chg="add mod">
          <ac:chgData name="Andreas Aschauer" userId="5ea8dffe7c0a2ba5" providerId="LiveId" clId="{6F751072-3483-4A6C-991E-0959D50377A8}" dt="2023-05-02T09:35:41.333" v="193" actId="1076"/>
          <ac:spMkLst>
            <pc:docMk/>
            <pc:sldMk cId="2903860469" sldId="285"/>
            <ac:spMk id="7" creationId="{64927A50-66FF-FD00-C2BA-08D4723DF298}"/>
          </ac:spMkLst>
        </pc:spChg>
        <pc:spChg chg="add mod">
          <ac:chgData name="Andreas Aschauer" userId="5ea8dffe7c0a2ba5" providerId="LiveId" clId="{6F751072-3483-4A6C-991E-0959D50377A8}" dt="2023-05-02T09:35:41.333" v="193" actId="1076"/>
          <ac:spMkLst>
            <pc:docMk/>
            <pc:sldMk cId="2903860469" sldId="285"/>
            <ac:spMk id="8" creationId="{3F4DF89C-385F-B7C3-A278-B8D0214E8427}"/>
          </ac:spMkLst>
        </pc:spChg>
        <pc:spChg chg="add mod">
          <ac:chgData name="Andreas Aschauer" userId="5ea8dffe7c0a2ba5" providerId="LiveId" clId="{6F751072-3483-4A6C-991E-0959D50377A8}" dt="2023-05-02T09:35:44.093" v="194" actId="1076"/>
          <ac:spMkLst>
            <pc:docMk/>
            <pc:sldMk cId="2903860469" sldId="285"/>
            <ac:spMk id="10" creationId="{86098C7C-965E-408A-24E1-00E7AC6F2DD2}"/>
          </ac:spMkLst>
        </pc:spChg>
        <pc:spChg chg="mod">
          <ac:chgData name="Andreas Aschauer" userId="5ea8dffe7c0a2ba5" providerId="LiveId" clId="{6F751072-3483-4A6C-991E-0959D50377A8}" dt="2023-05-02T09:34:06.587" v="80" actId="20577"/>
          <ac:spMkLst>
            <pc:docMk/>
            <pc:sldMk cId="2903860469" sldId="285"/>
            <ac:spMk id="23" creationId="{BBCBF956-3119-4BEE-BAD1-53381A276636}"/>
          </ac:spMkLst>
        </pc:spChg>
        <pc:picChg chg="del">
          <ac:chgData name="Andreas Aschauer" userId="5ea8dffe7c0a2ba5" providerId="LiveId" clId="{6F751072-3483-4A6C-991E-0959D50377A8}" dt="2023-05-02T09:33:54.861" v="37" actId="478"/>
          <ac:picMkLst>
            <pc:docMk/>
            <pc:sldMk cId="2903860469" sldId="285"/>
            <ac:picMk id="5" creationId="{104A8E5D-630C-47F3-A8EC-9B33BF636BE3}"/>
          </ac:picMkLst>
        </pc:picChg>
        <pc:picChg chg="add mod">
          <ac:chgData name="Andreas Aschauer" userId="5ea8dffe7c0a2ba5" providerId="LiveId" clId="{6F751072-3483-4A6C-991E-0959D50377A8}" dt="2023-05-02T09:35:41.333" v="193" actId="1076"/>
          <ac:picMkLst>
            <pc:docMk/>
            <pc:sldMk cId="2903860469" sldId="285"/>
            <ac:picMk id="9" creationId="{BB760A99-94CA-01CD-E042-EE60626F9F9B}"/>
          </ac:picMkLst>
        </pc:picChg>
      </pc:sldChg>
      <pc:sldChg chg="del">
        <pc:chgData name="Andreas Aschauer" userId="5ea8dffe7c0a2ba5" providerId="LiveId" clId="{6F751072-3483-4A6C-991E-0959D50377A8}" dt="2023-05-01T18:38:37.973" v="0" actId="47"/>
        <pc:sldMkLst>
          <pc:docMk/>
          <pc:sldMk cId="72725180" sldId="290"/>
        </pc:sldMkLst>
      </pc:sldChg>
      <pc:sldChg chg="delSp del mod">
        <pc:chgData name="Andreas Aschauer" userId="5ea8dffe7c0a2ba5" providerId="LiveId" clId="{6F751072-3483-4A6C-991E-0959D50377A8}" dt="2023-05-01T18:42:37.894" v="2" actId="47"/>
        <pc:sldMkLst>
          <pc:docMk/>
          <pc:sldMk cId="2840098717" sldId="291"/>
        </pc:sldMkLst>
        <pc:picChg chg="del">
          <ac:chgData name="Andreas Aschauer" userId="5ea8dffe7c0a2ba5" providerId="LiveId" clId="{6F751072-3483-4A6C-991E-0959D50377A8}" dt="2023-05-01T18:42:35.486" v="1" actId="478"/>
          <ac:picMkLst>
            <pc:docMk/>
            <pc:sldMk cId="2840098717" sldId="291"/>
            <ac:picMk id="8" creationId="{621716B6-3EB1-4BA7-8B45-B8776497F6C6}"/>
          </ac:picMkLst>
        </pc:picChg>
      </pc:sldChg>
      <pc:sldChg chg="modSp mod">
        <pc:chgData name="Andreas Aschauer" userId="5ea8dffe7c0a2ba5" providerId="LiveId" clId="{6F751072-3483-4A6C-991E-0959D50377A8}" dt="2023-05-01T18:43:04.905" v="21" actId="20577"/>
        <pc:sldMkLst>
          <pc:docMk/>
          <pc:sldMk cId="1911497254" sldId="292"/>
        </pc:sldMkLst>
        <pc:spChg chg="mod">
          <ac:chgData name="Andreas Aschauer" userId="5ea8dffe7c0a2ba5" providerId="LiveId" clId="{6F751072-3483-4A6C-991E-0959D50377A8}" dt="2023-05-01T18:43:04.905" v="21" actId="20577"/>
          <ac:spMkLst>
            <pc:docMk/>
            <pc:sldMk cId="1911497254" sldId="292"/>
            <ac:spMk id="2" creationId="{B8B932D3-DE3C-41C4-B5AF-D9074BAEDBAB}"/>
          </ac:spMkLst>
        </pc:spChg>
      </pc:sldChg>
      <pc:sldChg chg="delSp mod ord">
        <pc:chgData name="Andreas Aschauer" userId="5ea8dffe7c0a2ba5" providerId="LiveId" clId="{6F751072-3483-4A6C-991E-0959D50377A8}" dt="2023-05-02T09:33:26.235" v="33" actId="478"/>
        <pc:sldMkLst>
          <pc:docMk/>
          <pc:sldMk cId="3417938834" sldId="310"/>
        </pc:sldMkLst>
        <pc:spChg chg="del">
          <ac:chgData name="Andreas Aschauer" userId="5ea8dffe7c0a2ba5" providerId="LiveId" clId="{6F751072-3483-4A6C-991E-0959D50377A8}" dt="2023-05-02T09:33:26.235" v="33" actId="478"/>
          <ac:spMkLst>
            <pc:docMk/>
            <pc:sldMk cId="3417938834" sldId="310"/>
            <ac:spMk id="5" creationId="{C22E4CD4-C4A3-2270-5A50-E834FC862703}"/>
          </ac:spMkLst>
        </pc:spChg>
      </pc:sldChg>
      <pc:sldChg chg="modSp mod ord modNotesTx">
        <pc:chgData name="Andreas Aschauer" userId="5ea8dffe7c0a2ba5" providerId="LiveId" clId="{6F751072-3483-4A6C-991E-0959D50377A8}" dt="2023-05-02T09:41:01.338" v="294" actId="20577"/>
        <pc:sldMkLst>
          <pc:docMk/>
          <pc:sldMk cId="3601902049" sldId="311"/>
        </pc:sldMkLst>
        <pc:spChg chg="mod">
          <ac:chgData name="Andreas Aschauer" userId="5ea8dffe7c0a2ba5" providerId="LiveId" clId="{6F751072-3483-4A6C-991E-0959D50377A8}" dt="2023-05-02T09:41:01.338" v="294" actId="20577"/>
          <ac:spMkLst>
            <pc:docMk/>
            <pc:sldMk cId="3601902049" sldId="311"/>
            <ac:spMk id="2" creationId="{B8B932D3-DE3C-41C4-B5AF-D9074BAEDBAB}"/>
          </ac:spMkLst>
        </pc:spChg>
      </pc:sldChg>
      <pc:sldChg chg="add del ord">
        <pc:chgData name="Andreas Aschauer" userId="5ea8dffe7c0a2ba5" providerId="LiveId" clId="{6F751072-3483-4A6C-991E-0959D50377A8}" dt="2023-05-03T20:50:41.505" v="1928" actId="47"/>
        <pc:sldMkLst>
          <pc:docMk/>
          <pc:sldMk cId="397649078" sldId="313"/>
        </pc:sldMkLst>
      </pc:sldChg>
      <pc:sldChg chg="del ord">
        <pc:chgData name="Andreas Aschauer" userId="5ea8dffe7c0a2ba5" providerId="LiveId" clId="{6F751072-3483-4A6C-991E-0959D50377A8}" dt="2023-05-03T20:50:41.505" v="1928" actId="47"/>
        <pc:sldMkLst>
          <pc:docMk/>
          <pc:sldMk cId="4228711795" sldId="314"/>
        </pc:sldMkLst>
      </pc:sldChg>
      <pc:sldChg chg="add">
        <pc:chgData name="Andreas Aschauer" userId="5ea8dffe7c0a2ba5" providerId="LiveId" clId="{6F751072-3483-4A6C-991E-0959D50377A8}" dt="2023-05-01T18:42:51.560" v="3" actId="2890"/>
        <pc:sldMkLst>
          <pc:docMk/>
          <pc:sldMk cId="866242001" sldId="318"/>
        </pc:sldMkLst>
      </pc:sldChg>
      <pc:sldChg chg="addSp delSp modSp add mod modNotesTx">
        <pc:chgData name="Andreas Aschauer" userId="5ea8dffe7c0a2ba5" providerId="LiveId" clId="{6F751072-3483-4A6C-991E-0959D50377A8}" dt="2023-05-03T21:00:04.972" v="2331" actId="404"/>
        <pc:sldMkLst>
          <pc:docMk/>
          <pc:sldMk cId="3513638268" sldId="319"/>
        </pc:sldMkLst>
        <pc:spChg chg="add del">
          <ac:chgData name="Andreas Aschauer" userId="5ea8dffe7c0a2ba5" providerId="LiveId" clId="{6F751072-3483-4A6C-991E-0959D50377A8}" dt="2023-05-03T20:54:27.381" v="2111" actId="478"/>
          <ac:spMkLst>
            <pc:docMk/>
            <pc:sldMk cId="3513638268" sldId="319"/>
            <ac:spMk id="3" creationId="{8ED3EE4A-F9B7-137B-A1B8-39A1BC9969CD}"/>
          </ac:spMkLst>
        </pc:spChg>
        <pc:spChg chg="add del">
          <ac:chgData name="Andreas Aschauer" userId="5ea8dffe7c0a2ba5" providerId="LiveId" clId="{6F751072-3483-4A6C-991E-0959D50377A8}" dt="2023-05-03T20:54:33.993" v="2113" actId="478"/>
          <ac:spMkLst>
            <pc:docMk/>
            <pc:sldMk cId="3513638268" sldId="319"/>
            <ac:spMk id="8" creationId="{E722CB9D-0E23-E49F-049C-4D9E898606DD}"/>
          </ac:spMkLst>
        </pc:spChg>
        <pc:spChg chg="add mod">
          <ac:chgData name="Andreas Aschauer" userId="5ea8dffe7c0a2ba5" providerId="LiveId" clId="{6F751072-3483-4A6C-991E-0959D50377A8}" dt="2023-05-03T21:00:04.972" v="2331" actId="404"/>
          <ac:spMkLst>
            <pc:docMk/>
            <pc:sldMk cId="3513638268" sldId="319"/>
            <ac:spMk id="10" creationId="{E74267CF-ADC0-E5D8-E308-1BAE8F8EEEF3}"/>
          </ac:spMkLst>
        </pc:spChg>
        <pc:spChg chg="add">
          <ac:chgData name="Andreas Aschauer" userId="5ea8dffe7c0a2ba5" providerId="LiveId" clId="{6F751072-3483-4A6C-991E-0959D50377A8}" dt="2023-05-03T20:56:14.320" v="2230"/>
          <ac:spMkLst>
            <pc:docMk/>
            <pc:sldMk cId="3513638268" sldId="319"/>
            <ac:spMk id="11" creationId="{1E14C32E-A716-933A-B7CD-FB055C6F371D}"/>
          </ac:spMkLst>
        </pc:spChg>
        <pc:spChg chg="add del mod">
          <ac:chgData name="Andreas Aschauer" userId="5ea8dffe7c0a2ba5" providerId="LiveId" clId="{6F751072-3483-4A6C-991E-0959D50377A8}" dt="2023-05-03T20:56:26.262" v="2233" actId="478"/>
          <ac:spMkLst>
            <pc:docMk/>
            <pc:sldMk cId="3513638268" sldId="319"/>
            <ac:spMk id="12" creationId="{8A757895-8EA3-FF4D-8FA0-33194BED1537}"/>
          </ac:spMkLst>
        </pc:spChg>
        <pc:spChg chg="mod">
          <ac:chgData name="Andreas Aschauer" userId="5ea8dffe7c0a2ba5" providerId="LiveId" clId="{6F751072-3483-4A6C-991E-0959D50377A8}" dt="2023-05-03T20:53:51.365" v="2108" actId="20577"/>
          <ac:spMkLst>
            <pc:docMk/>
            <pc:sldMk cId="3513638268" sldId="319"/>
            <ac:spMk id="23" creationId="{BBCBF956-3119-4BEE-BAD1-53381A276636}"/>
          </ac:spMkLst>
        </pc:spChg>
        <pc:picChg chg="del">
          <ac:chgData name="Andreas Aschauer" userId="5ea8dffe7c0a2ba5" providerId="LiveId" clId="{6F751072-3483-4A6C-991E-0959D50377A8}" dt="2023-05-03T20:53:45.039" v="2097" actId="478"/>
          <ac:picMkLst>
            <pc:docMk/>
            <pc:sldMk cId="3513638268" sldId="319"/>
            <ac:picMk id="5" creationId="{104A8E5D-630C-47F3-A8EC-9B33BF636BE3}"/>
          </ac:picMkLst>
        </pc:picChg>
        <pc:picChg chg="add mod">
          <ac:chgData name="Andreas Aschauer" userId="5ea8dffe7c0a2ba5" providerId="LiveId" clId="{6F751072-3483-4A6C-991E-0959D50377A8}" dt="2023-05-03T20:59:18.183" v="2285" actId="1076"/>
          <ac:picMkLst>
            <pc:docMk/>
            <pc:sldMk cId="3513638268" sldId="319"/>
            <ac:picMk id="9" creationId="{266E3702-F603-9C84-13F4-09E4120E264A}"/>
          </ac:picMkLst>
        </pc:picChg>
      </pc:sldChg>
      <pc:sldChg chg="delSp modSp add mod ord">
        <pc:chgData name="Andreas Aschauer" userId="5ea8dffe7c0a2ba5" providerId="LiveId" clId="{6F751072-3483-4A6C-991E-0959D50377A8}" dt="2023-05-02T09:41:58.298" v="382" actId="1076"/>
        <pc:sldMkLst>
          <pc:docMk/>
          <pc:sldMk cId="4228477772" sldId="320"/>
        </pc:sldMkLst>
        <pc:spChg chg="mod">
          <ac:chgData name="Andreas Aschauer" userId="5ea8dffe7c0a2ba5" providerId="LiveId" clId="{6F751072-3483-4A6C-991E-0959D50377A8}" dt="2023-05-02T09:41:58.298" v="382" actId="1076"/>
          <ac:spMkLst>
            <pc:docMk/>
            <pc:sldMk cId="4228477772" sldId="320"/>
            <ac:spMk id="2" creationId="{4FE5DAF8-1BEF-57FA-C3D0-7F5782D7E149}"/>
          </ac:spMkLst>
        </pc:spChg>
        <pc:spChg chg="del">
          <ac:chgData name="Andreas Aschauer" userId="5ea8dffe7c0a2ba5" providerId="LiveId" clId="{6F751072-3483-4A6C-991E-0959D50377A8}" dt="2023-05-02T09:41:48.218" v="380" actId="478"/>
          <ac:spMkLst>
            <pc:docMk/>
            <pc:sldMk cId="4228477772" sldId="320"/>
            <ac:spMk id="7" creationId="{64927A50-66FF-FD00-C2BA-08D4723DF298}"/>
          </ac:spMkLst>
        </pc:spChg>
        <pc:spChg chg="del">
          <ac:chgData name="Andreas Aschauer" userId="5ea8dffe7c0a2ba5" providerId="LiveId" clId="{6F751072-3483-4A6C-991E-0959D50377A8}" dt="2023-05-02T09:41:48.218" v="380" actId="478"/>
          <ac:spMkLst>
            <pc:docMk/>
            <pc:sldMk cId="4228477772" sldId="320"/>
            <ac:spMk id="8" creationId="{3F4DF89C-385F-B7C3-A278-B8D0214E8427}"/>
          </ac:spMkLst>
        </pc:spChg>
        <pc:spChg chg="del">
          <ac:chgData name="Andreas Aschauer" userId="5ea8dffe7c0a2ba5" providerId="LiveId" clId="{6F751072-3483-4A6C-991E-0959D50377A8}" dt="2023-05-02T09:41:50.337" v="381" actId="478"/>
          <ac:spMkLst>
            <pc:docMk/>
            <pc:sldMk cId="4228477772" sldId="320"/>
            <ac:spMk id="10" creationId="{86098C7C-965E-408A-24E1-00E7AC6F2DD2}"/>
          </ac:spMkLst>
        </pc:spChg>
        <pc:spChg chg="mod">
          <ac:chgData name="Andreas Aschauer" userId="5ea8dffe7c0a2ba5" providerId="LiveId" clId="{6F751072-3483-4A6C-991E-0959D50377A8}" dt="2023-05-02T09:41:27.101" v="328" actId="20577"/>
          <ac:spMkLst>
            <pc:docMk/>
            <pc:sldMk cId="4228477772" sldId="320"/>
            <ac:spMk id="23" creationId="{BBCBF956-3119-4BEE-BAD1-53381A276636}"/>
          </ac:spMkLst>
        </pc:spChg>
        <pc:picChg chg="del">
          <ac:chgData name="Andreas Aschauer" userId="5ea8dffe7c0a2ba5" providerId="LiveId" clId="{6F751072-3483-4A6C-991E-0959D50377A8}" dt="2023-05-02T09:41:48.218" v="380" actId="478"/>
          <ac:picMkLst>
            <pc:docMk/>
            <pc:sldMk cId="4228477772" sldId="320"/>
            <ac:picMk id="9" creationId="{BB760A99-94CA-01CD-E042-EE60626F9F9B}"/>
          </ac:picMkLst>
        </pc:picChg>
      </pc:sldChg>
      <pc:sldChg chg="add del">
        <pc:chgData name="Andreas Aschauer" userId="5ea8dffe7c0a2ba5" providerId="LiveId" clId="{6F751072-3483-4A6C-991E-0959D50377A8}" dt="2023-05-02T09:42:16.863" v="407" actId="47"/>
        <pc:sldMkLst>
          <pc:docMk/>
          <pc:sldMk cId="2042524102" sldId="321"/>
        </pc:sldMkLst>
      </pc:sldChg>
      <pc:sldChg chg="modSp add mod ord">
        <pc:chgData name="Andreas Aschauer" userId="5ea8dffe7c0a2ba5" providerId="LiveId" clId="{6F751072-3483-4A6C-991E-0959D50377A8}" dt="2023-05-02T09:42:14.151" v="406"/>
        <pc:sldMkLst>
          <pc:docMk/>
          <pc:sldMk cId="4160019668" sldId="322"/>
        </pc:sldMkLst>
        <pc:spChg chg="mod">
          <ac:chgData name="Andreas Aschauer" userId="5ea8dffe7c0a2ba5" providerId="LiveId" clId="{6F751072-3483-4A6C-991E-0959D50377A8}" dt="2023-05-02T09:42:11.632" v="404" actId="20577"/>
          <ac:spMkLst>
            <pc:docMk/>
            <pc:sldMk cId="4160019668" sldId="322"/>
            <ac:spMk id="2" creationId="{B8B932D3-DE3C-41C4-B5AF-D9074BAEDBAB}"/>
          </ac:spMkLst>
        </pc:spChg>
      </pc:sldChg>
      <pc:sldChg chg="modSp add mod ord modNotesTx">
        <pc:chgData name="Andreas Aschauer" userId="5ea8dffe7c0a2ba5" providerId="LiveId" clId="{6F751072-3483-4A6C-991E-0959D50377A8}" dt="2023-05-02T09:42:34.740" v="422"/>
        <pc:sldMkLst>
          <pc:docMk/>
          <pc:sldMk cId="186588038" sldId="323"/>
        </pc:sldMkLst>
        <pc:spChg chg="mod">
          <ac:chgData name="Andreas Aschauer" userId="5ea8dffe7c0a2ba5" providerId="LiveId" clId="{6F751072-3483-4A6C-991E-0959D50377A8}" dt="2023-05-02T09:42:28.091" v="421" actId="20577"/>
          <ac:spMkLst>
            <pc:docMk/>
            <pc:sldMk cId="186588038" sldId="323"/>
            <ac:spMk id="2" creationId="{B8B932D3-DE3C-41C4-B5AF-D9074BAEDBAB}"/>
          </ac:spMkLst>
        </pc:spChg>
      </pc:sldChg>
      <pc:sldChg chg="delSp modSp add mod ord">
        <pc:chgData name="Andreas Aschauer" userId="5ea8dffe7c0a2ba5" providerId="LiveId" clId="{6F751072-3483-4A6C-991E-0959D50377A8}" dt="2023-05-02T09:43:35.621" v="561" actId="20577"/>
        <pc:sldMkLst>
          <pc:docMk/>
          <pc:sldMk cId="3753963008" sldId="324"/>
        </pc:sldMkLst>
        <pc:spChg chg="mod">
          <ac:chgData name="Andreas Aschauer" userId="5ea8dffe7c0a2ba5" providerId="LiveId" clId="{6F751072-3483-4A6C-991E-0959D50377A8}" dt="2023-05-02T09:43:35.621" v="561" actId="20577"/>
          <ac:spMkLst>
            <pc:docMk/>
            <pc:sldMk cId="3753963008" sldId="324"/>
            <ac:spMk id="2" creationId="{4FE5DAF8-1BEF-57FA-C3D0-7F5782D7E149}"/>
          </ac:spMkLst>
        </pc:spChg>
        <pc:spChg chg="del">
          <ac:chgData name="Andreas Aschauer" userId="5ea8dffe7c0a2ba5" providerId="LiveId" clId="{6F751072-3483-4A6C-991E-0959D50377A8}" dt="2023-05-02T09:43:15.335" v="521" actId="478"/>
          <ac:spMkLst>
            <pc:docMk/>
            <pc:sldMk cId="3753963008" sldId="324"/>
            <ac:spMk id="7" creationId="{64927A50-66FF-FD00-C2BA-08D4723DF298}"/>
          </ac:spMkLst>
        </pc:spChg>
        <pc:spChg chg="del">
          <ac:chgData name="Andreas Aschauer" userId="5ea8dffe7c0a2ba5" providerId="LiveId" clId="{6F751072-3483-4A6C-991E-0959D50377A8}" dt="2023-05-02T09:43:15.335" v="521" actId="478"/>
          <ac:spMkLst>
            <pc:docMk/>
            <pc:sldMk cId="3753963008" sldId="324"/>
            <ac:spMk id="8" creationId="{3F4DF89C-385F-B7C3-A278-B8D0214E8427}"/>
          </ac:spMkLst>
        </pc:spChg>
        <pc:spChg chg="del">
          <ac:chgData name="Andreas Aschauer" userId="5ea8dffe7c0a2ba5" providerId="LiveId" clId="{6F751072-3483-4A6C-991E-0959D50377A8}" dt="2023-05-02T09:43:17.882" v="522" actId="478"/>
          <ac:spMkLst>
            <pc:docMk/>
            <pc:sldMk cId="3753963008" sldId="324"/>
            <ac:spMk id="10" creationId="{86098C7C-965E-408A-24E1-00E7AC6F2DD2}"/>
          </ac:spMkLst>
        </pc:spChg>
        <pc:spChg chg="mod">
          <ac:chgData name="Andreas Aschauer" userId="5ea8dffe7c0a2ba5" providerId="LiveId" clId="{6F751072-3483-4A6C-991E-0959D50377A8}" dt="2023-05-02T09:42:50.333" v="435" actId="20577"/>
          <ac:spMkLst>
            <pc:docMk/>
            <pc:sldMk cId="3753963008" sldId="324"/>
            <ac:spMk id="23" creationId="{BBCBF956-3119-4BEE-BAD1-53381A276636}"/>
          </ac:spMkLst>
        </pc:spChg>
        <pc:picChg chg="del">
          <ac:chgData name="Andreas Aschauer" userId="5ea8dffe7c0a2ba5" providerId="LiveId" clId="{6F751072-3483-4A6C-991E-0959D50377A8}" dt="2023-05-02T09:43:15.335" v="521" actId="478"/>
          <ac:picMkLst>
            <pc:docMk/>
            <pc:sldMk cId="3753963008" sldId="324"/>
            <ac:picMk id="9" creationId="{BB760A99-94CA-01CD-E042-EE60626F9F9B}"/>
          </ac:picMkLst>
        </pc:picChg>
      </pc:sldChg>
      <pc:sldChg chg="modSp add mod">
        <pc:chgData name="Andreas Aschauer" userId="5ea8dffe7c0a2ba5" providerId="LiveId" clId="{6F751072-3483-4A6C-991E-0959D50377A8}" dt="2023-05-02T09:45:06.440" v="724" actId="15"/>
        <pc:sldMkLst>
          <pc:docMk/>
          <pc:sldMk cId="3076695691" sldId="325"/>
        </pc:sldMkLst>
        <pc:spChg chg="mod">
          <ac:chgData name="Andreas Aschauer" userId="5ea8dffe7c0a2ba5" providerId="LiveId" clId="{6F751072-3483-4A6C-991E-0959D50377A8}" dt="2023-05-02T09:45:06.440" v="724" actId="15"/>
          <ac:spMkLst>
            <pc:docMk/>
            <pc:sldMk cId="3076695691" sldId="325"/>
            <ac:spMk id="2" creationId="{4FE5DAF8-1BEF-57FA-C3D0-7F5782D7E149}"/>
          </ac:spMkLst>
        </pc:spChg>
        <pc:spChg chg="mod">
          <ac:chgData name="Andreas Aschauer" userId="5ea8dffe7c0a2ba5" providerId="LiveId" clId="{6F751072-3483-4A6C-991E-0959D50377A8}" dt="2023-05-02T09:45:03.090" v="723" actId="20577"/>
          <ac:spMkLst>
            <pc:docMk/>
            <pc:sldMk cId="3076695691" sldId="325"/>
            <ac:spMk id="23" creationId="{BBCBF956-3119-4BEE-BAD1-53381A276636}"/>
          </ac:spMkLst>
        </pc:spChg>
      </pc:sldChg>
      <pc:sldChg chg="modSp add mod">
        <pc:chgData name="Andreas Aschauer" userId="5ea8dffe7c0a2ba5" providerId="LiveId" clId="{6F751072-3483-4A6C-991E-0959D50377A8}" dt="2023-05-02T10:05:10.747" v="876" actId="20577"/>
        <pc:sldMkLst>
          <pc:docMk/>
          <pc:sldMk cId="534356828" sldId="326"/>
        </pc:sldMkLst>
        <pc:spChg chg="mod">
          <ac:chgData name="Andreas Aschauer" userId="5ea8dffe7c0a2ba5" providerId="LiveId" clId="{6F751072-3483-4A6C-991E-0959D50377A8}" dt="2023-05-02T10:05:10.747" v="876" actId="20577"/>
          <ac:spMkLst>
            <pc:docMk/>
            <pc:sldMk cId="534356828" sldId="326"/>
            <ac:spMk id="2" creationId="{4FE5DAF8-1BEF-57FA-C3D0-7F5782D7E149}"/>
          </ac:spMkLst>
        </pc:spChg>
        <pc:spChg chg="mod">
          <ac:chgData name="Andreas Aschauer" userId="5ea8dffe7c0a2ba5" providerId="LiveId" clId="{6F751072-3483-4A6C-991E-0959D50377A8}" dt="2023-05-02T09:52:33.610" v="818"/>
          <ac:spMkLst>
            <pc:docMk/>
            <pc:sldMk cId="534356828" sldId="326"/>
            <ac:spMk id="10" creationId="{86098C7C-965E-408A-24E1-00E7AC6F2DD2}"/>
          </ac:spMkLst>
        </pc:spChg>
        <pc:spChg chg="mod">
          <ac:chgData name="Andreas Aschauer" userId="5ea8dffe7c0a2ba5" providerId="LiveId" clId="{6F751072-3483-4A6C-991E-0959D50377A8}" dt="2023-05-02T09:52:16.001" v="789" actId="20577"/>
          <ac:spMkLst>
            <pc:docMk/>
            <pc:sldMk cId="534356828" sldId="326"/>
            <ac:spMk id="23" creationId="{BBCBF956-3119-4BEE-BAD1-53381A276636}"/>
          </ac:spMkLst>
        </pc:spChg>
      </pc:sldChg>
      <pc:sldChg chg="delSp modSp add mod">
        <pc:chgData name="Andreas Aschauer" userId="5ea8dffe7c0a2ba5" providerId="LiveId" clId="{6F751072-3483-4A6C-991E-0959D50377A8}" dt="2023-05-02T10:06:32.631" v="1118" actId="20577"/>
        <pc:sldMkLst>
          <pc:docMk/>
          <pc:sldMk cId="2660875651" sldId="327"/>
        </pc:sldMkLst>
        <pc:spChg chg="mod">
          <ac:chgData name="Andreas Aschauer" userId="5ea8dffe7c0a2ba5" providerId="LiveId" clId="{6F751072-3483-4A6C-991E-0959D50377A8}" dt="2023-05-02T10:06:32.631" v="1118" actId="20577"/>
          <ac:spMkLst>
            <pc:docMk/>
            <pc:sldMk cId="2660875651" sldId="327"/>
            <ac:spMk id="2" creationId="{4FE5DAF8-1BEF-57FA-C3D0-7F5782D7E149}"/>
          </ac:spMkLst>
        </pc:spChg>
        <pc:spChg chg="del">
          <ac:chgData name="Andreas Aschauer" userId="5ea8dffe7c0a2ba5" providerId="LiveId" clId="{6F751072-3483-4A6C-991E-0959D50377A8}" dt="2023-05-02T10:06:09.212" v="1056" actId="478"/>
          <ac:spMkLst>
            <pc:docMk/>
            <pc:sldMk cId="2660875651" sldId="327"/>
            <ac:spMk id="7" creationId="{64927A50-66FF-FD00-C2BA-08D4723DF298}"/>
          </ac:spMkLst>
        </pc:spChg>
        <pc:spChg chg="del">
          <ac:chgData name="Andreas Aschauer" userId="5ea8dffe7c0a2ba5" providerId="LiveId" clId="{6F751072-3483-4A6C-991E-0959D50377A8}" dt="2023-05-02T10:06:09.212" v="1056" actId="478"/>
          <ac:spMkLst>
            <pc:docMk/>
            <pc:sldMk cId="2660875651" sldId="327"/>
            <ac:spMk id="8" creationId="{3F4DF89C-385F-B7C3-A278-B8D0214E8427}"/>
          </ac:spMkLst>
        </pc:spChg>
        <pc:spChg chg="del">
          <ac:chgData name="Andreas Aschauer" userId="5ea8dffe7c0a2ba5" providerId="LiveId" clId="{6F751072-3483-4A6C-991E-0959D50377A8}" dt="2023-05-02T10:06:11.586" v="1057" actId="478"/>
          <ac:spMkLst>
            <pc:docMk/>
            <pc:sldMk cId="2660875651" sldId="327"/>
            <ac:spMk id="10" creationId="{86098C7C-965E-408A-24E1-00E7AC6F2DD2}"/>
          </ac:spMkLst>
        </pc:spChg>
        <pc:spChg chg="mod">
          <ac:chgData name="Andreas Aschauer" userId="5ea8dffe7c0a2ba5" providerId="LiveId" clId="{6F751072-3483-4A6C-991E-0959D50377A8}" dt="2023-05-02T10:05:16.982" v="887" actId="20577"/>
          <ac:spMkLst>
            <pc:docMk/>
            <pc:sldMk cId="2660875651" sldId="327"/>
            <ac:spMk id="23" creationId="{BBCBF956-3119-4BEE-BAD1-53381A276636}"/>
          </ac:spMkLst>
        </pc:spChg>
        <pc:picChg chg="del">
          <ac:chgData name="Andreas Aschauer" userId="5ea8dffe7c0a2ba5" providerId="LiveId" clId="{6F751072-3483-4A6C-991E-0959D50377A8}" dt="2023-05-02T10:06:09.212" v="1056" actId="478"/>
          <ac:picMkLst>
            <pc:docMk/>
            <pc:sldMk cId="2660875651" sldId="327"/>
            <ac:picMk id="9" creationId="{BB760A99-94CA-01CD-E042-EE60626F9F9B}"/>
          </ac:picMkLst>
        </pc:picChg>
      </pc:sldChg>
      <pc:sldChg chg="modSp add mod">
        <pc:chgData name="Andreas Aschauer" userId="5ea8dffe7c0a2ba5" providerId="LiveId" clId="{6F751072-3483-4A6C-991E-0959D50377A8}" dt="2023-05-02T11:39:52.376" v="1472" actId="20577"/>
        <pc:sldMkLst>
          <pc:docMk/>
          <pc:sldMk cId="4225268357" sldId="328"/>
        </pc:sldMkLst>
        <pc:spChg chg="mod">
          <ac:chgData name="Andreas Aschauer" userId="5ea8dffe7c0a2ba5" providerId="LiveId" clId="{6F751072-3483-4A6C-991E-0959D50377A8}" dt="2023-05-02T11:39:52.376" v="1472" actId="20577"/>
          <ac:spMkLst>
            <pc:docMk/>
            <pc:sldMk cId="4225268357" sldId="328"/>
            <ac:spMk id="2" creationId="{4FE5DAF8-1BEF-57FA-C3D0-7F5782D7E149}"/>
          </ac:spMkLst>
        </pc:spChg>
      </pc:sldChg>
      <pc:sldChg chg="modSp add mod">
        <pc:chgData name="Andreas Aschauer" userId="5ea8dffe7c0a2ba5" providerId="LiveId" clId="{6F751072-3483-4A6C-991E-0959D50377A8}" dt="2023-05-02T11:56:09.858" v="1625" actId="20577"/>
        <pc:sldMkLst>
          <pc:docMk/>
          <pc:sldMk cId="1699981504" sldId="329"/>
        </pc:sldMkLst>
        <pc:spChg chg="mod">
          <ac:chgData name="Andreas Aschauer" userId="5ea8dffe7c0a2ba5" providerId="LiveId" clId="{6F751072-3483-4A6C-991E-0959D50377A8}" dt="2023-05-02T11:56:09.858" v="1625" actId="20577"/>
          <ac:spMkLst>
            <pc:docMk/>
            <pc:sldMk cId="1699981504" sldId="329"/>
            <ac:spMk id="2" creationId="{4FE5DAF8-1BEF-57FA-C3D0-7F5782D7E149}"/>
          </ac:spMkLst>
        </pc:spChg>
      </pc:sldChg>
      <pc:sldChg chg="modSp add mod">
        <pc:chgData name="Andreas Aschauer" userId="5ea8dffe7c0a2ba5" providerId="LiveId" clId="{6F751072-3483-4A6C-991E-0959D50377A8}" dt="2023-05-02T11:58:47.187" v="1876" actId="20577"/>
        <pc:sldMkLst>
          <pc:docMk/>
          <pc:sldMk cId="4092366753" sldId="330"/>
        </pc:sldMkLst>
        <pc:spChg chg="mod">
          <ac:chgData name="Andreas Aschauer" userId="5ea8dffe7c0a2ba5" providerId="LiveId" clId="{6F751072-3483-4A6C-991E-0959D50377A8}" dt="2023-05-02T11:58:47.187" v="1876" actId="20577"/>
          <ac:spMkLst>
            <pc:docMk/>
            <pc:sldMk cId="4092366753" sldId="330"/>
            <ac:spMk id="2" creationId="{4FE5DAF8-1BEF-57FA-C3D0-7F5782D7E149}"/>
          </ac:spMkLst>
        </pc:spChg>
        <pc:spChg chg="mod">
          <ac:chgData name="Andreas Aschauer" userId="5ea8dffe7c0a2ba5" providerId="LiveId" clId="{6F751072-3483-4A6C-991E-0959D50377A8}" dt="2023-05-02T11:57:12.280" v="1656" actId="20577"/>
          <ac:spMkLst>
            <pc:docMk/>
            <pc:sldMk cId="4092366753" sldId="330"/>
            <ac:spMk id="23" creationId="{BBCBF956-3119-4BEE-BAD1-53381A276636}"/>
          </ac:spMkLst>
        </pc:spChg>
      </pc:sldChg>
      <pc:sldChg chg="modSp add mod">
        <pc:chgData name="Andreas Aschauer" userId="5ea8dffe7c0a2ba5" providerId="LiveId" clId="{6F751072-3483-4A6C-991E-0959D50377A8}" dt="2023-05-02T12:07:10.119" v="1896" actId="20577"/>
        <pc:sldMkLst>
          <pc:docMk/>
          <pc:sldMk cId="3726111082" sldId="331"/>
        </pc:sldMkLst>
        <pc:spChg chg="mod">
          <ac:chgData name="Andreas Aschauer" userId="5ea8dffe7c0a2ba5" providerId="LiveId" clId="{6F751072-3483-4A6C-991E-0959D50377A8}" dt="2023-05-02T12:07:10.119" v="1896" actId="20577"/>
          <ac:spMkLst>
            <pc:docMk/>
            <pc:sldMk cId="3726111082" sldId="331"/>
            <ac:spMk id="2" creationId="{B8B932D3-DE3C-41C4-B5AF-D9074BAEDBAB}"/>
          </ac:spMkLst>
        </pc:spChg>
      </pc:sldChg>
      <pc:sldChg chg="modSp add mod ord">
        <pc:chgData name="Andreas Aschauer" userId="5ea8dffe7c0a2ba5" providerId="LiveId" clId="{6F751072-3483-4A6C-991E-0959D50377A8}" dt="2023-05-02T12:07:20.585" v="1911" actId="20577"/>
        <pc:sldMkLst>
          <pc:docMk/>
          <pc:sldMk cId="1689793266" sldId="332"/>
        </pc:sldMkLst>
        <pc:spChg chg="mod">
          <ac:chgData name="Andreas Aschauer" userId="5ea8dffe7c0a2ba5" providerId="LiveId" clId="{6F751072-3483-4A6C-991E-0959D50377A8}" dt="2023-05-02T12:07:20.585" v="1911" actId="20577"/>
          <ac:spMkLst>
            <pc:docMk/>
            <pc:sldMk cId="1689793266" sldId="332"/>
            <ac:spMk id="2" creationId="{B8B932D3-DE3C-41C4-B5AF-D9074BAEDBAB}"/>
          </ac:spMkLst>
        </pc:spChg>
      </pc:sldChg>
      <pc:sldChg chg="addSp modSp add mod ord">
        <pc:chgData name="Andreas Aschauer" userId="5ea8dffe7c0a2ba5" providerId="LiveId" clId="{6F751072-3483-4A6C-991E-0959D50377A8}" dt="2023-05-03T20:51:46.673" v="2096" actId="1076"/>
        <pc:sldMkLst>
          <pc:docMk/>
          <pc:sldMk cId="999654107" sldId="334"/>
        </pc:sldMkLst>
        <pc:spChg chg="mod">
          <ac:chgData name="Andreas Aschauer" userId="5ea8dffe7c0a2ba5" providerId="LiveId" clId="{6F751072-3483-4A6C-991E-0959D50377A8}" dt="2023-05-03T20:51:44.677" v="2095" actId="1076"/>
          <ac:spMkLst>
            <pc:docMk/>
            <pc:sldMk cId="999654107" sldId="334"/>
            <ac:spMk id="2" creationId="{4FE5DAF8-1BEF-57FA-C3D0-7F5782D7E149}"/>
          </ac:spMkLst>
        </pc:spChg>
        <pc:spChg chg="mod">
          <ac:chgData name="Andreas Aschauer" userId="5ea8dffe7c0a2ba5" providerId="LiveId" clId="{6F751072-3483-4A6C-991E-0959D50377A8}" dt="2023-05-03T20:51:02.634" v="1944" actId="5793"/>
          <ac:spMkLst>
            <pc:docMk/>
            <pc:sldMk cId="999654107" sldId="334"/>
            <ac:spMk id="23" creationId="{BBCBF956-3119-4BEE-BAD1-53381A276636}"/>
          </ac:spMkLst>
        </pc:spChg>
        <pc:picChg chg="add mod">
          <ac:chgData name="Andreas Aschauer" userId="5ea8dffe7c0a2ba5" providerId="LiveId" clId="{6F751072-3483-4A6C-991E-0959D50377A8}" dt="2023-05-03T20:51:46.673" v="2096" actId="1076"/>
          <ac:picMkLst>
            <pc:docMk/>
            <pc:sldMk cId="999654107" sldId="334"/>
            <ac:picMk id="5" creationId="{CF451431-9F90-BD77-813D-C3AEE63141D0}"/>
          </ac:picMkLst>
        </pc:picChg>
      </pc:sldChg>
    </pc:docChg>
  </pc:docChgLst>
  <pc:docChgLst>
    <pc:chgData name="Andreas Aschauer" userId="5ea8dffe7c0a2ba5" providerId="LiveId" clId="{D198DC84-4F83-405A-9ACE-2AC66D23EA82}"/>
    <pc:docChg chg="addSld modSld sldOrd">
      <pc:chgData name="Andreas Aschauer" userId="5ea8dffe7c0a2ba5" providerId="LiveId" clId="{D198DC84-4F83-405A-9ACE-2AC66D23EA82}" dt="2021-12-08T13:01:23.517" v="46"/>
      <pc:docMkLst>
        <pc:docMk/>
      </pc:docMkLst>
      <pc:sldChg chg="modSp add mod ord">
        <pc:chgData name="Andreas Aschauer" userId="5ea8dffe7c0a2ba5" providerId="LiveId" clId="{D198DC84-4F83-405A-9ACE-2AC66D23EA82}" dt="2021-12-08T13:01:23.517" v="46"/>
        <pc:sldMkLst>
          <pc:docMk/>
          <pc:sldMk cId="1583720003" sldId="308"/>
        </pc:sldMkLst>
        <pc:spChg chg="mod">
          <ac:chgData name="Andreas Aschauer" userId="5ea8dffe7c0a2ba5" providerId="LiveId" clId="{D198DC84-4F83-405A-9ACE-2AC66D23EA82}" dt="2021-12-08T13:01:21.028" v="44" actId="20577"/>
          <ac:spMkLst>
            <pc:docMk/>
            <pc:sldMk cId="1583720003" sldId="308"/>
            <ac:spMk id="2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1566C-ABCC-464A-9980-9FB95F606BE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79F31C6E-CA80-44E6-8491-A0961E1EE745}">
      <dgm:prSet/>
      <dgm:spPr/>
      <dgm:t>
        <a:bodyPr/>
        <a:lstStyle/>
        <a:p>
          <a:r>
            <a:rPr lang="en-US" dirty="0" err="1"/>
            <a:t>Erstellung</a:t>
          </a:r>
          <a:r>
            <a:rPr lang="en-US" dirty="0"/>
            <a:t> und </a:t>
          </a:r>
          <a:r>
            <a:rPr lang="en-US" dirty="0" err="1"/>
            <a:t>Verwaltung</a:t>
          </a:r>
          <a:endParaRPr lang="en-US" dirty="0"/>
        </a:p>
      </dgm:t>
    </dgm:pt>
    <dgm:pt modelId="{7820B3D6-4257-4336-9D6D-9A1BAEBEF021}" type="parTrans" cxnId="{9365A8F8-E926-44DD-AE65-28492C51DC58}">
      <dgm:prSet/>
      <dgm:spPr/>
      <dgm:t>
        <a:bodyPr/>
        <a:lstStyle/>
        <a:p>
          <a:endParaRPr lang="en-US"/>
        </a:p>
      </dgm:t>
    </dgm:pt>
    <dgm:pt modelId="{7554EFD3-F50A-49A7-BA44-430C63A0C547}" type="sibTrans" cxnId="{9365A8F8-E926-44DD-AE65-28492C51DC5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DBE4706-E341-4E90-8D88-BE809F9F45F9}">
      <dgm:prSet/>
      <dgm:spPr/>
      <dgm:t>
        <a:bodyPr/>
        <a:lstStyle/>
        <a:p>
          <a:r>
            <a:rPr lang="en-US" dirty="0"/>
            <a:t>AD Connect</a:t>
          </a:r>
        </a:p>
      </dgm:t>
    </dgm:pt>
    <dgm:pt modelId="{0E891E40-DC2D-4113-B297-786AB982FB59}" type="parTrans" cxnId="{9A74A4BE-44D5-48C5-A111-0F16FCE078F5}">
      <dgm:prSet/>
      <dgm:spPr/>
      <dgm:t>
        <a:bodyPr/>
        <a:lstStyle/>
        <a:p>
          <a:endParaRPr lang="de-AT"/>
        </a:p>
      </dgm:t>
    </dgm:pt>
    <dgm:pt modelId="{06BB8A62-D68D-4595-9675-5A29A7826776}" type="sibTrans" cxnId="{9A74A4BE-44D5-48C5-A111-0F16FCE078F5}">
      <dgm:prSet phldrT="04" phldr="0"/>
      <dgm:spPr/>
      <dgm:t>
        <a:bodyPr/>
        <a:lstStyle/>
        <a:p>
          <a:r>
            <a:rPr lang="de-AT"/>
            <a:t>04</a:t>
          </a:r>
        </a:p>
      </dgm:t>
    </dgm:pt>
    <dgm:pt modelId="{FE388806-433F-43A9-8AA1-36E3703EE895}">
      <dgm:prSet/>
      <dgm:spPr/>
      <dgm:t>
        <a:bodyPr/>
        <a:lstStyle/>
        <a:p>
          <a:r>
            <a:rPr lang="en-US" dirty="0" err="1"/>
            <a:t>Applikations</a:t>
          </a:r>
          <a:r>
            <a:rPr lang="en-US" dirty="0"/>
            <a:t> Integration</a:t>
          </a:r>
        </a:p>
      </dgm:t>
    </dgm:pt>
    <dgm:pt modelId="{A44E7AE5-BC29-44CB-87DE-0196A033DD78}" type="parTrans" cxnId="{B66F9FF0-FC31-45FA-9119-D80751205BA0}">
      <dgm:prSet/>
      <dgm:spPr/>
      <dgm:t>
        <a:bodyPr/>
        <a:lstStyle/>
        <a:p>
          <a:endParaRPr lang="de-AT"/>
        </a:p>
      </dgm:t>
    </dgm:pt>
    <dgm:pt modelId="{0D3D92C5-A261-4AE9-BB68-0FE07F9E9FF3}" type="sibTrans" cxnId="{B66F9FF0-FC31-45FA-9119-D80751205BA0}">
      <dgm:prSet phldrT="02" phldr="0"/>
      <dgm:spPr/>
      <dgm:t>
        <a:bodyPr/>
        <a:lstStyle/>
        <a:p>
          <a:r>
            <a:rPr lang="de-AT"/>
            <a:t>02</a:t>
          </a:r>
        </a:p>
      </dgm:t>
    </dgm:pt>
    <dgm:pt modelId="{7F90FF53-CE2A-4FAB-9FD7-D291FC23FB28}">
      <dgm:prSet/>
      <dgm:spPr/>
      <dgm:t>
        <a:bodyPr/>
        <a:lstStyle/>
        <a:p>
          <a:r>
            <a:rPr lang="en-US" dirty="0"/>
            <a:t>RBAC</a:t>
          </a:r>
        </a:p>
      </dgm:t>
    </dgm:pt>
    <dgm:pt modelId="{F3D85921-D33A-4911-90FC-B04E700B29E8}" type="parTrans" cxnId="{A125A132-9CE4-4ABB-B6E0-54486DB8F3FF}">
      <dgm:prSet/>
      <dgm:spPr/>
      <dgm:t>
        <a:bodyPr/>
        <a:lstStyle/>
        <a:p>
          <a:endParaRPr lang="de-AT"/>
        </a:p>
      </dgm:t>
    </dgm:pt>
    <dgm:pt modelId="{607E7786-CAEC-4C7C-8FF4-67B36B2B7F5A}" type="sibTrans" cxnId="{A125A132-9CE4-4ABB-B6E0-54486DB8F3FF}">
      <dgm:prSet phldrT="03" phldr="0"/>
      <dgm:spPr/>
      <dgm:t>
        <a:bodyPr/>
        <a:lstStyle/>
        <a:p>
          <a:r>
            <a:rPr lang="de-AT"/>
            <a:t>03</a:t>
          </a:r>
        </a:p>
      </dgm:t>
    </dgm:pt>
    <dgm:pt modelId="{CD812B0F-96D5-4984-AFA0-857DA298D475}" type="pres">
      <dgm:prSet presAssocID="{D3D1566C-ABCC-464A-9980-9FB95F606BED}" presName="Name0" presStyleCnt="0">
        <dgm:presLayoutVars>
          <dgm:animLvl val="lvl"/>
          <dgm:resizeHandles val="exact"/>
        </dgm:presLayoutVars>
      </dgm:prSet>
      <dgm:spPr/>
    </dgm:pt>
    <dgm:pt modelId="{D1649F2A-414A-4E2F-B736-96E25E2C563C}" type="pres">
      <dgm:prSet presAssocID="{79F31C6E-CA80-44E6-8491-A0961E1EE745}" presName="compositeNode" presStyleCnt="0">
        <dgm:presLayoutVars>
          <dgm:bulletEnabled val="1"/>
        </dgm:presLayoutVars>
      </dgm:prSet>
      <dgm:spPr/>
    </dgm:pt>
    <dgm:pt modelId="{C62BD62A-3774-4733-A6CD-AAF4FCD133EE}" type="pres">
      <dgm:prSet presAssocID="{79F31C6E-CA80-44E6-8491-A0961E1EE745}" presName="bgRect" presStyleLbl="alignNode1" presStyleIdx="0" presStyleCnt="4"/>
      <dgm:spPr/>
    </dgm:pt>
    <dgm:pt modelId="{2DB2603A-830B-4895-A4F1-CDCE3F348586}" type="pres">
      <dgm:prSet presAssocID="{7554EFD3-F50A-49A7-BA44-430C63A0C547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4E5C92EE-5B8D-4E26-BED7-BA6C8CF67302}" type="pres">
      <dgm:prSet presAssocID="{79F31C6E-CA80-44E6-8491-A0961E1EE745}" presName="nodeRect" presStyleLbl="alignNode1" presStyleIdx="0" presStyleCnt="4">
        <dgm:presLayoutVars>
          <dgm:bulletEnabled val="1"/>
        </dgm:presLayoutVars>
      </dgm:prSet>
      <dgm:spPr/>
    </dgm:pt>
    <dgm:pt modelId="{7A3717EA-C735-4AD4-858A-D1D3035DE200}" type="pres">
      <dgm:prSet presAssocID="{7554EFD3-F50A-49A7-BA44-430C63A0C547}" presName="sibTrans" presStyleCnt="0"/>
      <dgm:spPr/>
    </dgm:pt>
    <dgm:pt modelId="{449D8C5F-657D-419C-B5B6-7E2A05005E3D}" type="pres">
      <dgm:prSet presAssocID="{FE388806-433F-43A9-8AA1-36E3703EE895}" presName="compositeNode" presStyleCnt="0">
        <dgm:presLayoutVars>
          <dgm:bulletEnabled val="1"/>
        </dgm:presLayoutVars>
      </dgm:prSet>
      <dgm:spPr/>
    </dgm:pt>
    <dgm:pt modelId="{33C9548C-FD0A-4712-9FFB-373B173290C3}" type="pres">
      <dgm:prSet presAssocID="{FE388806-433F-43A9-8AA1-36E3703EE895}" presName="bgRect" presStyleLbl="alignNode1" presStyleIdx="1" presStyleCnt="4"/>
      <dgm:spPr/>
    </dgm:pt>
    <dgm:pt modelId="{A3E1D4FE-32B2-427B-9556-F4BF8C7C834E}" type="pres">
      <dgm:prSet presAssocID="{0D3D92C5-A261-4AE9-BB68-0FE07F9E9FF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3C331ED-6D24-47A1-9B9C-6431DB2E8149}" type="pres">
      <dgm:prSet presAssocID="{FE388806-433F-43A9-8AA1-36E3703EE895}" presName="nodeRect" presStyleLbl="alignNode1" presStyleIdx="1" presStyleCnt="4">
        <dgm:presLayoutVars>
          <dgm:bulletEnabled val="1"/>
        </dgm:presLayoutVars>
      </dgm:prSet>
      <dgm:spPr/>
    </dgm:pt>
    <dgm:pt modelId="{285D98B1-B587-4B64-AC62-543AB9179684}" type="pres">
      <dgm:prSet presAssocID="{0D3D92C5-A261-4AE9-BB68-0FE07F9E9FF3}" presName="sibTrans" presStyleCnt="0"/>
      <dgm:spPr/>
    </dgm:pt>
    <dgm:pt modelId="{0D2D9A41-5BEE-4E8C-9922-159924E9E38C}" type="pres">
      <dgm:prSet presAssocID="{7F90FF53-CE2A-4FAB-9FD7-D291FC23FB28}" presName="compositeNode" presStyleCnt="0">
        <dgm:presLayoutVars>
          <dgm:bulletEnabled val="1"/>
        </dgm:presLayoutVars>
      </dgm:prSet>
      <dgm:spPr/>
    </dgm:pt>
    <dgm:pt modelId="{D90C2A33-8A1F-4B50-BC7B-E3872A7FEBAC}" type="pres">
      <dgm:prSet presAssocID="{7F90FF53-CE2A-4FAB-9FD7-D291FC23FB28}" presName="bgRect" presStyleLbl="alignNode1" presStyleIdx="2" presStyleCnt="4"/>
      <dgm:spPr/>
    </dgm:pt>
    <dgm:pt modelId="{6F964DAF-17C5-4CF0-AFCB-AF1FC9CB433C}" type="pres">
      <dgm:prSet presAssocID="{607E7786-CAEC-4C7C-8FF4-67B36B2B7F5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E2798E5-E26A-442A-B6BC-D1466B09AFFB}" type="pres">
      <dgm:prSet presAssocID="{7F90FF53-CE2A-4FAB-9FD7-D291FC23FB28}" presName="nodeRect" presStyleLbl="alignNode1" presStyleIdx="2" presStyleCnt="4">
        <dgm:presLayoutVars>
          <dgm:bulletEnabled val="1"/>
        </dgm:presLayoutVars>
      </dgm:prSet>
      <dgm:spPr/>
    </dgm:pt>
    <dgm:pt modelId="{F12429C1-9AFA-432D-809C-CB7EE046B681}" type="pres">
      <dgm:prSet presAssocID="{607E7786-CAEC-4C7C-8FF4-67B36B2B7F5A}" presName="sibTrans" presStyleCnt="0"/>
      <dgm:spPr/>
    </dgm:pt>
    <dgm:pt modelId="{F1EEC585-A1FB-4DDC-9C1E-85A26D2B0C0D}" type="pres">
      <dgm:prSet presAssocID="{5DBE4706-E341-4E90-8D88-BE809F9F45F9}" presName="compositeNode" presStyleCnt="0">
        <dgm:presLayoutVars>
          <dgm:bulletEnabled val="1"/>
        </dgm:presLayoutVars>
      </dgm:prSet>
      <dgm:spPr/>
    </dgm:pt>
    <dgm:pt modelId="{0F5011EB-F717-4EA8-AE0F-51E3ABD0E88C}" type="pres">
      <dgm:prSet presAssocID="{5DBE4706-E341-4E90-8D88-BE809F9F45F9}" presName="bgRect" presStyleLbl="alignNode1" presStyleIdx="3" presStyleCnt="4"/>
      <dgm:spPr/>
    </dgm:pt>
    <dgm:pt modelId="{4F8FDD97-CDA1-44F7-89A2-5F5EF0646E5A}" type="pres">
      <dgm:prSet presAssocID="{06BB8A62-D68D-4595-9675-5A29A7826776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8131E8CF-FFA2-4230-A91F-987DAA50EEC3}" type="pres">
      <dgm:prSet presAssocID="{5DBE4706-E341-4E90-8D88-BE809F9F45F9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078D9A05-ED27-4362-B1BB-99ADAE83BF63}" type="presOf" srcId="{FE388806-433F-43A9-8AA1-36E3703EE895}" destId="{93C331ED-6D24-47A1-9B9C-6431DB2E8149}" srcOrd="1" destOrd="0" presId="urn:microsoft.com/office/officeart/2016/7/layout/LinearBlockProcessNumbered"/>
    <dgm:cxn modelId="{11553122-8D24-4ED7-8F8C-59F939BBE7C9}" type="presOf" srcId="{5DBE4706-E341-4E90-8D88-BE809F9F45F9}" destId="{8131E8CF-FFA2-4230-A91F-987DAA50EEC3}" srcOrd="1" destOrd="0" presId="urn:microsoft.com/office/officeart/2016/7/layout/LinearBlockProcessNumbered"/>
    <dgm:cxn modelId="{58ECBC2A-FBDC-49FD-9C26-D4D7383E5E4F}" type="presOf" srcId="{7F90FF53-CE2A-4FAB-9FD7-D291FC23FB28}" destId="{6E2798E5-E26A-442A-B6BC-D1466B09AFFB}" srcOrd="1" destOrd="0" presId="urn:microsoft.com/office/officeart/2016/7/layout/LinearBlockProcessNumbered"/>
    <dgm:cxn modelId="{F15F062B-35A1-43A1-A878-33F218E20956}" type="presOf" srcId="{FE388806-433F-43A9-8AA1-36E3703EE895}" destId="{33C9548C-FD0A-4712-9FFB-373B173290C3}" srcOrd="0" destOrd="0" presId="urn:microsoft.com/office/officeart/2016/7/layout/LinearBlockProcessNumbered"/>
    <dgm:cxn modelId="{A125A132-9CE4-4ABB-B6E0-54486DB8F3FF}" srcId="{D3D1566C-ABCC-464A-9980-9FB95F606BED}" destId="{7F90FF53-CE2A-4FAB-9FD7-D291FC23FB28}" srcOrd="2" destOrd="0" parTransId="{F3D85921-D33A-4911-90FC-B04E700B29E8}" sibTransId="{607E7786-CAEC-4C7C-8FF4-67B36B2B7F5A}"/>
    <dgm:cxn modelId="{624BAB37-F96A-4875-9274-431B11D06452}" type="presOf" srcId="{79F31C6E-CA80-44E6-8491-A0961E1EE745}" destId="{4E5C92EE-5B8D-4E26-BED7-BA6C8CF67302}" srcOrd="1" destOrd="0" presId="urn:microsoft.com/office/officeart/2016/7/layout/LinearBlockProcessNumbered"/>
    <dgm:cxn modelId="{C0E58844-DB13-4C49-88F3-4AC632C8992A}" type="presOf" srcId="{607E7786-CAEC-4C7C-8FF4-67B36B2B7F5A}" destId="{6F964DAF-17C5-4CF0-AFCB-AF1FC9CB433C}" srcOrd="0" destOrd="0" presId="urn:microsoft.com/office/officeart/2016/7/layout/LinearBlockProcessNumbered"/>
    <dgm:cxn modelId="{5F10BC44-73C1-448B-8C04-B03497A0C458}" type="presOf" srcId="{7554EFD3-F50A-49A7-BA44-430C63A0C547}" destId="{2DB2603A-830B-4895-A4F1-CDCE3F348586}" srcOrd="0" destOrd="0" presId="urn:microsoft.com/office/officeart/2016/7/layout/LinearBlockProcessNumbered"/>
    <dgm:cxn modelId="{CCAFA585-4EDF-480D-B3F5-1E1CD0B78A0E}" type="presOf" srcId="{06BB8A62-D68D-4595-9675-5A29A7826776}" destId="{4F8FDD97-CDA1-44F7-89A2-5F5EF0646E5A}" srcOrd="0" destOrd="0" presId="urn:microsoft.com/office/officeart/2016/7/layout/LinearBlockProcessNumbered"/>
    <dgm:cxn modelId="{F9662D8D-EB92-421B-B06D-88F5933D415E}" type="presOf" srcId="{79F31C6E-CA80-44E6-8491-A0961E1EE745}" destId="{C62BD62A-3774-4733-A6CD-AAF4FCD133EE}" srcOrd="0" destOrd="0" presId="urn:microsoft.com/office/officeart/2016/7/layout/LinearBlockProcessNumbered"/>
    <dgm:cxn modelId="{174FB99F-9C8F-423D-BD8D-411286D33125}" type="presOf" srcId="{7F90FF53-CE2A-4FAB-9FD7-D291FC23FB28}" destId="{D90C2A33-8A1F-4B50-BC7B-E3872A7FEBAC}" srcOrd="0" destOrd="0" presId="urn:microsoft.com/office/officeart/2016/7/layout/LinearBlockProcessNumbered"/>
    <dgm:cxn modelId="{CEC375B5-E4B8-475C-B2D2-694D1F5F80D6}" type="presOf" srcId="{5DBE4706-E341-4E90-8D88-BE809F9F45F9}" destId="{0F5011EB-F717-4EA8-AE0F-51E3ABD0E88C}" srcOrd="0" destOrd="0" presId="urn:microsoft.com/office/officeart/2016/7/layout/LinearBlockProcessNumbered"/>
    <dgm:cxn modelId="{9A74A4BE-44D5-48C5-A111-0F16FCE078F5}" srcId="{D3D1566C-ABCC-464A-9980-9FB95F606BED}" destId="{5DBE4706-E341-4E90-8D88-BE809F9F45F9}" srcOrd="3" destOrd="0" parTransId="{0E891E40-DC2D-4113-B297-786AB982FB59}" sibTransId="{06BB8A62-D68D-4595-9675-5A29A7826776}"/>
    <dgm:cxn modelId="{6D7FC8E4-85B5-4BC3-8118-3D3DB764D00E}" type="presOf" srcId="{0D3D92C5-A261-4AE9-BB68-0FE07F9E9FF3}" destId="{A3E1D4FE-32B2-427B-9556-F4BF8C7C834E}" srcOrd="0" destOrd="0" presId="urn:microsoft.com/office/officeart/2016/7/layout/LinearBlockProcessNumbered"/>
    <dgm:cxn modelId="{B66F9FF0-FC31-45FA-9119-D80751205BA0}" srcId="{D3D1566C-ABCC-464A-9980-9FB95F606BED}" destId="{FE388806-433F-43A9-8AA1-36E3703EE895}" srcOrd="1" destOrd="0" parTransId="{A44E7AE5-BC29-44CB-87DE-0196A033DD78}" sibTransId="{0D3D92C5-A261-4AE9-BB68-0FE07F9E9FF3}"/>
    <dgm:cxn modelId="{9365A8F8-E926-44DD-AE65-28492C51DC58}" srcId="{D3D1566C-ABCC-464A-9980-9FB95F606BED}" destId="{79F31C6E-CA80-44E6-8491-A0961E1EE745}" srcOrd="0" destOrd="0" parTransId="{7820B3D6-4257-4336-9D6D-9A1BAEBEF021}" sibTransId="{7554EFD3-F50A-49A7-BA44-430C63A0C547}"/>
    <dgm:cxn modelId="{40A79DFB-B8D7-47E3-88FA-6738D7AE7CE7}" type="presOf" srcId="{D3D1566C-ABCC-464A-9980-9FB95F606BED}" destId="{CD812B0F-96D5-4984-AFA0-857DA298D475}" srcOrd="0" destOrd="0" presId="urn:microsoft.com/office/officeart/2016/7/layout/LinearBlockProcessNumbered"/>
    <dgm:cxn modelId="{4A8A4847-B941-4D37-80AF-41785BBF966D}" type="presParOf" srcId="{CD812B0F-96D5-4984-AFA0-857DA298D475}" destId="{D1649F2A-414A-4E2F-B736-96E25E2C563C}" srcOrd="0" destOrd="0" presId="urn:microsoft.com/office/officeart/2016/7/layout/LinearBlockProcessNumbered"/>
    <dgm:cxn modelId="{0CF35CD9-9D52-4C84-878F-678EF8F47D23}" type="presParOf" srcId="{D1649F2A-414A-4E2F-B736-96E25E2C563C}" destId="{C62BD62A-3774-4733-A6CD-AAF4FCD133EE}" srcOrd="0" destOrd="0" presId="urn:microsoft.com/office/officeart/2016/7/layout/LinearBlockProcessNumbered"/>
    <dgm:cxn modelId="{534F5F00-17BB-4CD2-A325-677428C29670}" type="presParOf" srcId="{D1649F2A-414A-4E2F-B736-96E25E2C563C}" destId="{2DB2603A-830B-4895-A4F1-CDCE3F348586}" srcOrd="1" destOrd="0" presId="urn:microsoft.com/office/officeart/2016/7/layout/LinearBlockProcessNumbered"/>
    <dgm:cxn modelId="{BDFEFB94-4615-40B1-9850-0DB5556C4CAA}" type="presParOf" srcId="{D1649F2A-414A-4E2F-B736-96E25E2C563C}" destId="{4E5C92EE-5B8D-4E26-BED7-BA6C8CF67302}" srcOrd="2" destOrd="0" presId="urn:microsoft.com/office/officeart/2016/7/layout/LinearBlockProcessNumbered"/>
    <dgm:cxn modelId="{536FF786-790E-4FF0-B3C7-F3B12E4E4B2A}" type="presParOf" srcId="{CD812B0F-96D5-4984-AFA0-857DA298D475}" destId="{7A3717EA-C735-4AD4-858A-D1D3035DE200}" srcOrd="1" destOrd="0" presId="urn:microsoft.com/office/officeart/2016/7/layout/LinearBlockProcessNumbered"/>
    <dgm:cxn modelId="{8CCA29C2-426B-4DF5-8112-1B9B856E90B8}" type="presParOf" srcId="{CD812B0F-96D5-4984-AFA0-857DA298D475}" destId="{449D8C5F-657D-419C-B5B6-7E2A05005E3D}" srcOrd="2" destOrd="0" presId="urn:microsoft.com/office/officeart/2016/7/layout/LinearBlockProcessNumbered"/>
    <dgm:cxn modelId="{EF2FB21E-39A3-4DE4-B287-0E11CA5C587D}" type="presParOf" srcId="{449D8C5F-657D-419C-B5B6-7E2A05005E3D}" destId="{33C9548C-FD0A-4712-9FFB-373B173290C3}" srcOrd="0" destOrd="0" presId="urn:microsoft.com/office/officeart/2016/7/layout/LinearBlockProcessNumbered"/>
    <dgm:cxn modelId="{DACC6459-AAEC-4549-B219-C42DFBAFBC1C}" type="presParOf" srcId="{449D8C5F-657D-419C-B5B6-7E2A05005E3D}" destId="{A3E1D4FE-32B2-427B-9556-F4BF8C7C834E}" srcOrd="1" destOrd="0" presId="urn:microsoft.com/office/officeart/2016/7/layout/LinearBlockProcessNumbered"/>
    <dgm:cxn modelId="{58257C94-54D4-4E5A-8218-9AEEFC707064}" type="presParOf" srcId="{449D8C5F-657D-419C-B5B6-7E2A05005E3D}" destId="{93C331ED-6D24-47A1-9B9C-6431DB2E8149}" srcOrd="2" destOrd="0" presId="urn:microsoft.com/office/officeart/2016/7/layout/LinearBlockProcessNumbered"/>
    <dgm:cxn modelId="{BE05932C-1CE4-4AD3-9603-B0D2673ED41D}" type="presParOf" srcId="{CD812B0F-96D5-4984-AFA0-857DA298D475}" destId="{285D98B1-B587-4B64-AC62-543AB9179684}" srcOrd="3" destOrd="0" presId="urn:microsoft.com/office/officeart/2016/7/layout/LinearBlockProcessNumbered"/>
    <dgm:cxn modelId="{5065995D-5D0A-470F-8D00-6FD1FB8F46A6}" type="presParOf" srcId="{CD812B0F-96D5-4984-AFA0-857DA298D475}" destId="{0D2D9A41-5BEE-4E8C-9922-159924E9E38C}" srcOrd="4" destOrd="0" presId="urn:microsoft.com/office/officeart/2016/7/layout/LinearBlockProcessNumbered"/>
    <dgm:cxn modelId="{76236E05-98B4-43A8-B582-A6F9E756C1F1}" type="presParOf" srcId="{0D2D9A41-5BEE-4E8C-9922-159924E9E38C}" destId="{D90C2A33-8A1F-4B50-BC7B-E3872A7FEBAC}" srcOrd="0" destOrd="0" presId="urn:microsoft.com/office/officeart/2016/7/layout/LinearBlockProcessNumbered"/>
    <dgm:cxn modelId="{2DD0562A-B6DB-447A-A8A8-CFEDEFD70FBF}" type="presParOf" srcId="{0D2D9A41-5BEE-4E8C-9922-159924E9E38C}" destId="{6F964DAF-17C5-4CF0-AFCB-AF1FC9CB433C}" srcOrd="1" destOrd="0" presId="urn:microsoft.com/office/officeart/2016/7/layout/LinearBlockProcessNumbered"/>
    <dgm:cxn modelId="{A9761851-0F91-4999-A78E-A2697FFDE44F}" type="presParOf" srcId="{0D2D9A41-5BEE-4E8C-9922-159924E9E38C}" destId="{6E2798E5-E26A-442A-B6BC-D1466B09AFFB}" srcOrd="2" destOrd="0" presId="urn:microsoft.com/office/officeart/2016/7/layout/LinearBlockProcessNumbered"/>
    <dgm:cxn modelId="{6D77A242-A624-4797-B1A3-E84AAE8041F1}" type="presParOf" srcId="{CD812B0F-96D5-4984-AFA0-857DA298D475}" destId="{F12429C1-9AFA-432D-809C-CB7EE046B681}" srcOrd="5" destOrd="0" presId="urn:microsoft.com/office/officeart/2016/7/layout/LinearBlockProcessNumbered"/>
    <dgm:cxn modelId="{B16F956A-DB5C-40C0-83A9-E5C3CC30490F}" type="presParOf" srcId="{CD812B0F-96D5-4984-AFA0-857DA298D475}" destId="{F1EEC585-A1FB-4DDC-9C1E-85A26D2B0C0D}" srcOrd="6" destOrd="0" presId="urn:microsoft.com/office/officeart/2016/7/layout/LinearBlockProcessNumbered"/>
    <dgm:cxn modelId="{651D1F11-22C4-458D-8A7A-2DB21875F609}" type="presParOf" srcId="{F1EEC585-A1FB-4DDC-9C1E-85A26D2B0C0D}" destId="{0F5011EB-F717-4EA8-AE0F-51E3ABD0E88C}" srcOrd="0" destOrd="0" presId="urn:microsoft.com/office/officeart/2016/7/layout/LinearBlockProcessNumbered"/>
    <dgm:cxn modelId="{B78864CE-791A-42B5-AAED-02084D0917D6}" type="presParOf" srcId="{F1EEC585-A1FB-4DDC-9C1E-85A26D2B0C0D}" destId="{4F8FDD97-CDA1-44F7-89A2-5F5EF0646E5A}" srcOrd="1" destOrd="0" presId="urn:microsoft.com/office/officeart/2016/7/layout/LinearBlockProcessNumbered"/>
    <dgm:cxn modelId="{C675A10F-6CE6-43FD-8ABC-2F11677C0C17}" type="presParOf" srcId="{F1EEC585-A1FB-4DDC-9C1E-85A26D2B0C0D}" destId="{8131E8CF-FFA2-4230-A91F-987DAA50EEC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BD62A-3774-4733-A6CD-AAF4FCD133EE}">
      <dsp:nvSpPr>
        <dsp:cNvPr id="0" name=""/>
        <dsp:cNvSpPr/>
      </dsp:nvSpPr>
      <dsp:spPr>
        <a:xfrm>
          <a:off x="122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Erstellung</a:t>
          </a:r>
          <a:r>
            <a:rPr lang="en-US" sz="1700" kern="1200" dirty="0"/>
            <a:t> und </a:t>
          </a:r>
          <a:r>
            <a:rPr lang="en-US" sz="1700" kern="1200" dirty="0" err="1"/>
            <a:t>Verwaltung</a:t>
          </a:r>
          <a:endParaRPr lang="en-US" sz="1700" kern="1200" dirty="0"/>
        </a:p>
      </dsp:txBody>
      <dsp:txXfrm>
        <a:off x="122" y="2608643"/>
        <a:ext cx="1478488" cy="1064512"/>
      </dsp:txXfrm>
    </dsp:sp>
    <dsp:sp modelId="{2DB2603A-830B-4895-A4F1-CDCE3F348586}">
      <dsp:nvSpPr>
        <dsp:cNvPr id="0" name=""/>
        <dsp:cNvSpPr/>
      </dsp:nvSpPr>
      <dsp:spPr>
        <a:xfrm>
          <a:off x="122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01</a:t>
          </a:r>
        </a:p>
      </dsp:txBody>
      <dsp:txXfrm>
        <a:off x="122" y="1898969"/>
        <a:ext cx="1478488" cy="709674"/>
      </dsp:txXfrm>
    </dsp:sp>
    <dsp:sp modelId="{33C9548C-FD0A-4712-9FFB-373B173290C3}">
      <dsp:nvSpPr>
        <dsp:cNvPr id="0" name=""/>
        <dsp:cNvSpPr/>
      </dsp:nvSpPr>
      <dsp:spPr>
        <a:xfrm>
          <a:off x="1596890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Applikations</a:t>
          </a:r>
          <a:r>
            <a:rPr lang="en-US" sz="1700" kern="1200" dirty="0"/>
            <a:t> Integration</a:t>
          </a:r>
        </a:p>
      </dsp:txBody>
      <dsp:txXfrm>
        <a:off x="1596890" y="2608643"/>
        <a:ext cx="1478488" cy="1064512"/>
      </dsp:txXfrm>
    </dsp:sp>
    <dsp:sp modelId="{A3E1D4FE-32B2-427B-9556-F4BF8C7C834E}">
      <dsp:nvSpPr>
        <dsp:cNvPr id="0" name=""/>
        <dsp:cNvSpPr/>
      </dsp:nvSpPr>
      <dsp:spPr>
        <a:xfrm>
          <a:off x="1596890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02</a:t>
          </a:r>
        </a:p>
      </dsp:txBody>
      <dsp:txXfrm>
        <a:off x="1596890" y="1898969"/>
        <a:ext cx="1478488" cy="709674"/>
      </dsp:txXfrm>
    </dsp:sp>
    <dsp:sp modelId="{D90C2A33-8A1F-4B50-BC7B-E3872A7FEBAC}">
      <dsp:nvSpPr>
        <dsp:cNvPr id="0" name=""/>
        <dsp:cNvSpPr/>
      </dsp:nvSpPr>
      <dsp:spPr>
        <a:xfrm>
          <a:off x="3193658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RBAC</a:t>
          </a:r>
        </a:p>
      </dsp:txBody>
      <dsp:txXfrm>
        <a:off x="3193658" y="2608643"/>
        <a:ext cx="1478488" cy="1064512"/>
      </dsp:txXfrm>
    </dsp:sp>
    <dsp:sp modelId="{6F964DAF-17C5-4CF0-AFCB-AF1FC9CB433C}">
      <dsp:nvSpPr>
        <dsp:cNvPr id="0" name=""/>
        <dsp:cNvSpPr/>
      </dsp:nvSpPr>
      <dsp:spPr>
        <a:xfrm>
          <a:off x="3193658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03</a:t>
          </a:r>
        </a:p>
      </dsp:txBody>
      <dsp:txXfrm>
        <a:off x="3193658" y="1898969"/>
        <a:ext cx="1478488" cy="709674"/>
      </dsp:txXfrm>
    </dsp:sp>
    <dsp:sp modelId="{0F5011EB-F717-4EA8-AE0F-51E3ABD0E88C}">
      <dsp:nvSpPr>
        <dsp:cNvPr id="0" name=""/>
        <dsp:cNvSpPr/>
      </dsp:nvSpPr>
      <dsp:spPr>
        <a:xfrm>
          <a:off x="4790426" y="1898969"/>
          <a:ext cx="1478488" cy="17741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0" rIns="146042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AD Connect</a:t>
          </a:r>
        </a:p>
      </dsp:txBody>
      <dsp:txXfrm>
        <a:off x="4790426" y="2608643"/>
        <a:ext cx="1478488" cy="1064512"/>
      </dsp:txXfrm>
    </dsp:sp>
    <dsp:sp modelId="{4F8FDD97-CDA1-44F7-89A2-5F5EF0646E5A}">
      <dsp:nvSpPr>
        <dsp:cNvPr id="0" name=""/>
        <dsp:cNvSpPr/>
      </dsp:nvSpPr>
      <dsp:spPr>
        <a:xfrm>
          <a:off x="4790426" y="1898969"/>
          <a:ext cx="1478488" cy="70967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42" tIns="165100" rIns="146042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2700" kern="1200"/>
            <a:t>04</a:t>
          </a:r>
        </a:p>
      </dsp:txBody>
      <dsp:txXfrm>
        <a:off x="4790426" y="1898969"/>
        <a:ext cx="1478488" cy="709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8A50B-3C86-4CEA-8CBA-121E0F79A783}" type="datetimeFigureOut">
              <a:rPr lang="de-DE" smtClean="0"/>
              <a:t>03.05.2023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DA4A0-9053-4449-8FDB-F128ABAF53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0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hybrid/how-to-connect-install-roadmap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hybrid/how-to-connect-install-roadmap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fundamentals/add-custom-domain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fundamentals/add-custom-domain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fundamentals/add-custom-domain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fundamentals/add-custom-domain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fundamentals/add-custom-domain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cloud-sync/what-is-cloud-sync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hybrid/how-to-connect-install-multiple-domains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cloud-sync/what-is-cloud-sync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active-directory/cloud-sync/what-is-cloud-sync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74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Guest User State 2: Homed in a Microsoft account and represented as a guest user in the host organization. In this case, the guest user signs in with a Microsoft account. The invited user's social identity (google.com or similar), which is not a Microsoft account, is created as a Microsoft account during offer redemption.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3371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33854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for testing and PROD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7285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143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23675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Separate for testing and PROD</a:t>
            </a:r>
            <a:r>
              <a:rPr lang="de-AT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Application</a:t>
            </a:r>
            <a:r>
              <a:rPr lang="de-AT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de-AT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registration</a:t>
            </a:r>
            <a:endParaRPr lang="de-AT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774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Separate for testing and PROD</a:t>
            </a:r>
            <a:r>
              <a:rPr lang="de-AT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Application</a:t>
            </a:r>
            <a:r>
              <a:rPr lang="de-AT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de-AT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registration</a:t>
            </a:r>
            <a:endParaRPr lang="de-AT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6132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45044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4114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for testing and PROD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72652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70522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22070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9DA4A0-9053-4449-8FDB-F128ABAF53E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05819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for testing and PROD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33266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for testing and PROD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2417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for testing and PROD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8631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64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15854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1767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for testing and PROD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3997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for testing and PROD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2936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1943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for testing and PROD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90567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for testing and PROD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8250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2029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99747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for testing and PROD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3381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for testing and PROD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6409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Install-Module -Name </a:t>
            </a:r>
            <a:r>
              <a:rPr lang="en-US" dirty="0" err="1"/>
              <a:t>Microsoft.Azure.ActiveDirectory.PIM.PSModule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41611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15182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947163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Azure AD Connect and Azure AD Connect Health installation roadmap. - Microsoft </a:t>
            </a:r>
            <a:r>
              <a:rPr lang="en-GB" dirty="0" err="1">
                <a:hlinkClick r:id="rId3"/>
              </a:rPr>
              <a:t>Entra</a:t>
            </a:r>
            <a:r>
              <a:rPr lang="en-GB" dirty="0">
                <a:hlinkClick r:id="rId3"/>
              </a:rPr>
              <a:t> | Microsoft Learn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1263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4887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for testing and PROD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40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0706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Azure AD Connect and Azure AD Connect Health installation roadmap. - Microsoft </a:t>
            </a:r>
            <a:r>
              <a:rPr lang="en-GB" dirty="0" err="1">
                <a:hlinkClick r:id="rId3"/>
              </a:rPr>
              <a:t>Entra</a:t>
            </a:r>
            <a:r>
              <a:rPr lang="en-GB" dirty="0">
                <a:hlinkClick r:id="rId3"/>
              </a:rPr>
              <a:t> | Microsoft Learn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18219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Add your custom domain - Microsoft </a:t>
            </a:r>
            <a:r>
              <a:rPr lang="en-GB" dirty="0" err="1">
                <a:hlinkClick r:id="rId3"/>
              </a:rPr>
              <a:t>Entra</a:t>
            </a:r>
            <a:r>
              <a:rPr lang="en-GB" dirty="0">
                <a:hlinkClick r:id="rId3"/>
              </a:rPr>
              <a:t> | Microsoft Learn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42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76898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Add your custom domain - Microsoft </a:t>
            </a:r>
            <a:r>
              <a:rPr lang="en-GB" dirty="0" err="1">
                <a:hlinkClick r:id="rId3"/>
              </a:rPr>
              <a:t>Entra</a:t>
            </a:r>
            <a:r>
              <a:rPr lang="en-GB" dirty="0">
                <a:hlinkClick r:id="rId3"/>
              </a:rPr>
              <a:t> | Microsoft Learn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43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47169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Add your custom domain - Microsoft </a:t>
            </a:r>
            <a:r>
              <a:rPr lang="en-GB" dirty="0" err="1">
                <a:hlinkClick r:id="rId3"/>
              </a:rPr>
              <a:t>Entra</a:t>
            </a:r>
            <a:r>
              <a:rPr lang="en-GB" dirty="0">
                <a:hlinkClick r:id="rId3"/>
              </a:rPr>
              <a:t> | Microsoft Learn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44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591968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Add your custom domain - Microsoft </a:t>
            </a:r>
            <a:r>
              <a:rPr lang="en-GB" dirty="0" err="1">
                <a:hlinkClick r:id="rId3"/>
              </a:rPr>
              <a:t>Entra</a:t>
            </a:r>
            <a:r>
              <a:rPr lang="en-GB" dirty="0">
                <a:hlinkClick r:id="rId3"/>
              </a:rPr>
              <a:t> | Microsoft Learn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45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09905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Add your custom domain - Microsoft </a:t>
            </a:r>
            <a:r>
              <a:rPr lang="en-GB" dirty="0" err="1">
                <a:hlinkClick r:id="rId3"/>
              </a:rPr>
              <a:t>Entra</a:t>
            </a:r>
            <a:r>
              <a:rPr lang="en-GB" dirty="0">
                <a:hlinkClick r:id="rId3"/>
              </a:rPr>
              <a:t> | Microsoft Learn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47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516085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What is Azure AD Connect cloud sync? - Microsoft </a:t>
            </a:r>
            <a:r>
              <a:rPr lang="en-GB" dirty="0" err="1">
                <a:hlinkClick r:id="rId3"/>
              </a:rPr>
              <a:t>Entra</a:t>
            </a:r>
            <a:r>
              <a:rPr lang="en-GB" dirty="0">
                <a:hlinkClick r:id="rId3"/>
              </a:rPr>
              <a:t> | Microsoft Learn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561298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>
                <a:hlinkClick r:id="rId3"/>
              </a:rPr>
              <a:t>Azure AD Connect Multiple Domains - Microsoft </a:t>
            </a:r>
            <a:r>
              <a:rPr lang="de-AT" dirty="0" err="1">
                <a:hlinkClick r:id="rId3"/>
              </a:rPr>
              <a:t>Entra</a:t>
            </a:r>
            <a:r>
              <a:rPr lang="de-AT" dirty="0">
                <a:hlinkClick r:id="rId3"/>
              </a:rPr>
              <a:t> | Microsoft </a:t>
            </a:r>
            <a:r>
              <a:rPr lang="de-AT" dirty="0" err="1">
                <a:hlinkClick r:id="rId3"/>
              </a:rPr>
              <a:t>Learn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49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6778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What is Azure AD Connect cloud sync? - Microsoft </a:t>
            </a:r>
            <a:r>
              <a:rPr lang="en-GB" dirty="0" err="1">
                <a:hlinkClick r:id="rId3"/>
              </a:rPr>
              <a:t>Entra</a:t>
            </a:r>
            <a:r>
              <a:rPr lang="en-GB" dirty="0">
                <a:hlinkClick r:id="rId3"/>
              </a:rPr>
              <a:t> | Microsoft Learn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5017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91567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for testing and PROD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51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546273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for testing and PROD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52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51333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for testing and PROD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53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717617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Separate for testing and PROD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54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3565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What is Azure AD Connect cloud sync? - Microsoft </a:t>
            </a:r>
            <a:r>
              <a:rPr lang="en-GB" dirty="0" err="1">
                <a:hlinkClick r:id="rId3"/>
              </a:rPr>
              <a:t>Entra</a:t>
            </a:r>
            <a:r>
              <a:rPr lang="en-GB" dirty="0">
                <a:hlinkClick r:id="rId3"/>
              </a:rPr>
              <a:t> | Microsoft Learn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28728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56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832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Guest user kommen </a:t>
            </a:r>
            <a:r>
              <a:rPr lang="en-US" dirty="0" err="1"/>
              <a:t>über</a:t>
            </a:r>
            <a:r>
              <a:rPr lang="en-US" dirty="0"/>
              <a:t> Federation ! </a:t>
            </a:r>
            <a:r>
              <a:rPr lang="en-US" dirty="0" err="1"/>
              <a:t>zB</a:t>
            </a:r>
            <a:r>
              <a:rPr lang="en-US" dirty="0"/>
              <a:t> aaschaueroutlook.com (!)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3959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Guest user kommen </a:t>
            </a:r>
            <a:r>
              <a:rPr lang="en-US" dirty="0" err="1"/>
              <a:t>über</a:t>
            </a:r>
            <a:r>
              <a:rPr lang="en-US" dirty="0"/>
              <a:t> Federation ! </a:t>
            </a:r>
            <a:r>
              <a:rPr lang="en-US" dirty="0" err="1"/>
              <a:t>zB</a:t>
            </a:r>
            <a:r>
              <a:rPr lang="en-US" dirty="0"/>
              <a:t> aaschaueroutlook.com (!)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70704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Guest user kommen </a:t>
            </a:r>
            <a:r>
              <a:rPr lang="en-US" dirty="0" err="1"/>
              <a:t>über</a:t>
            </a:r>
            <a:r>
              <a:rPr lang="en-US" dirty="0"/>
              <a:t> Federation ! </a:t>
            </a:r>
            <a:r>
              <a:rPr lang="en-US" dirty="0" err="1"/>
              <a:t>zB</a:t>
            </a:r>
            <a:r>
              <a:rPr lang="en-US" dirty="0"/>
              <a:t> aaschaueroutlook.com (!)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25643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Guest user kommen </a:t>
            </a:r>
            <a:r>
              <a:rPr lang="en-US" dirty="0" err="1"/>
              <a:t>über</a:t>
            </a:r>
            <a:r>
              <a:rPr lang="en-US" dirty="0"/>
              <a:t> Federation ! </a:t>
            </a:r>
            <a:r>
              <a:rPr lang="en-US" dirty="0" err="1"/>
              <a:t>zB</a:t>
            </a:r>
            <a:r>
              <a:rPr lang="en-US" dirty="0"/>
              <a:t> aaschaueroutlook.com (!)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149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6DE9-167A-40FE-B713-15531D54AA2C}" type="datetime1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5114-9BC3-4700-A8B6-19DCFCE6A893}" type="datetime1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2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646-A929-4982-B004-4AD7E1BD5F04}" type="datetime1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1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03.05.2023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3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93E-58CC-4B50-A895-BB06098AB020}" type="datetime1">
              <a:rPr lang="de-DE" smtClean="0"/>
              <a:t>03.05.2023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81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0B3C-D52D-4587-9126-72519A7A85DE}" type="datetime1">
              <a:rPr lang="de-DE" smtClean="0"/>
              <a:t>03.05.2023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D273-6B04-44C3-95A4-BB561A17711C}" type="datetime1">
              <a:rPr lang="de-DE" smtClean="0"/>
              <a:t>03.05.2023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51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E39-95B7-49A6-AFB9-1D8E30430275}" type="datetime1">
              <a:rPr lang="de-DE" smtClean="0"/>
              <a:t>03.05.2023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5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ED9-4713-460E-8027-691A1932B9D2}" type="datetime1">
              <a:rPr lang="de-DE" smtClean="0"/>
              <a:t>03.05.2023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98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E28-1AF2-4C43-BEA7-084E3EBB3653}" type="datetime1">
              <a:rPr lang="de-DE" smtClean="0"/>
              <a:t>03.05.2023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7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12C0-D00E-43CC-8D65-02120083CD77}" type="datetime1">
              <a:rPr lang="de-DE" smtClean="0"/>
              <a:t>03.05.2023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2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F1D2-14B7-4472-A6AD-2FFD29EDED36}" type="datetime1">
              <a:rPr lang="de-DE" smtClean="0"/>
              <a:t>03.05.2023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SharePoint @ erminas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F03A-175E-410D-A186-32FEB1CDDE0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036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sv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Microsoft/idfix" TargetMode="External"/><Relationship Id="rId4" Type="http://schemas.openxmlformats.org/officeDocument/2006/relationships/image" Target="../media/image21.sv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87368"/>
          </a:xfrm>
        </p:spPr>
        <p:txBody>
          <a:bodyPr>
            <a:noAutofit/>
          </a:bodyPr>
          <a:lstStyle/>
          <a:p>
            <a:r>
              <a:rPr lang="de-DE" sz="6600" dirty="0"/>
              <a:t>Microsoft Azure</a:t>
            </a:r>
            <a:br>
              <a:rPr lang="de-DE" sz="6600" dirty="0"/>
            </a:br>
            <a:r>
              <a:rPr lang="de-DE" sz="4000" dirty="0"/>
              <a:t>Administration | Development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Microsoft Azure | Azure Active Directory</a:t>
            </a:r>
          </a:p>
          <a:p>
            <a:r>
              <a:rPr lang="de-DE" dirty="0"/>
              <a:t>&amp; Security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7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</a:t>
            </a:r>
            <a:r>
              <a:rPr lang="en-US" dirty="0" err="1"/>
              <a:t>Erstellung</a:t>
            </a:r>
            <a:r>
              <a:rPr lang="en-US" dirty="0"/>
              <a:t> von Azure AD </a:t>
            </a:r>
            <a:r>
              <a:rPr lang="en-US" dirty="0" err="1"/>
              <a:t>Objekten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03.05.2023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76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r>
              <a:rPr lang="en-US" dirty="0"/>
              <a:t>Azure AD – Application Integration</a:t>
            </a:r>
          </a:p>
        </p:txBody>
      </p:sp>
    </p:spTree>
    <p:extLst>
      <p:ext uri="{BB962C8B-B14F-4D97-AF65-F5344CB8AC3E}">
        <p14:creationId xmlns:p14="http://schemas.microsoft.com/office/powerpoint/2010/main" val="723995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AAD Applications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D2FE368-6D92-45DB-B856-9FBFEB92E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463" y="1054942"/>
            <a:ext cx="7154026" cy="43719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0211E8-1917-4AD8-8DC6-AB4068A75B85}"/>
              </a:ext>
            </a:extLst>
          </p:cNvPr>
          <p:cNvSpPr/>
          <p:nvPr/>
        </p:nvSpPr>
        <p:spPr>
          <a:xfrm>
            <a:off x="2333424" y="5770942"/>
            <a:ext cx="733055" cy="7488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5C4C1-8DD9-4478-A0D5-2F83817BF9CC}"/>
              </a:ext>
            </a:extLst>
          </p:cNvPr>
          <p:cNvSpPr/>
          <p:nvPr/>
        </p:nvSpPr>
        <p:spPr>
          <a:xfrm>
            <a:off x="2333424" y="5773007"/>
            <a:ext cx="9486270" cy="7467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2" name="Graphic 11" descr="Link">
            <a:extLst>
              <a:ext uri="{FF2B5EF4-FFF2-40B4-BE49-F238E27FC236}">
                <a16:creationId xmlns:a16="http://schemas.microsoft.com/office/drawing/2014/main" id="{840838A8-6151-4F74-B677-FA102DAFEA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3424" y="5745688"/>
            <a:ext cx="733055" cy="74880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DB1171-0B7B-4914-BB1D-7DCFA3DA473B}"/>
              </a:ext>
            </a:extLst>
          </p:cNvPr>
          <p:cNvSpPr/>
          <p:nvPr/>
        </p:nvSpPr>
        <p:spPr>
          <a:xfrm>
            <a:off x="3377814" y="5877029"/>
            <a:ext cx="8636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dirty="0"/>
              <a:t>https://docs.microsoft.com/en-us/azure/active-directory/saas-apps/github-tutorial</a:t>
            </a:r>
          </a:p>
        </p:txBody>
      </p:sp>
    </p:spTree>
    <p:extLst>
      <p:ext uri="{BB962C8B-B14F-4D97-AF65-F5344CB8AC3E}">
        <p14:creationId xmlns:p14="http://schemas.microsoft.com/office/powerpoint/2010/main" val="696485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SSO </a:t>
            </a:r>
            <a:r>
              <a:rPr lang="en-US" dirty="0" err="1"/>
              <a:t>mit</a:t>
            </a:r>
            <a:r>
              <a:rPr lang="en-US" dirty="0"/>
              <a:t> Enterprise Applications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03.05.2023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16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r>
              <a:rPr lang="en-US" dirty="0"/>
              <a:t>App Registrations</a:t>
            </a:r>
            <a:br>
              <a:rPr lang="en-US" dirty="0"/>
            </a:br>
            <a:r>
              <a:rPr lang="en-US" dirty="0"/>
              <a:t>Service Principals</a:t>
            </a:r>
          </a:p>
        </p:txBody>
      </p:sp>
    </p:spTree>
    <p:extLst>
      <p:ext uri="{BB962C8B-B14F-4D97-AF65-F5344CB8AC3E}">
        <p14:creationId xmlns:p14="http://schemas.microsoft.com/office/powerpoint/2010/main" val="1583720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AAD Service Principals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0211E8-1917-4AD8-8DC6-AB4068A75B85}"/>
              </a:ext>
            </a:extLst>
          </p:cNvPr>
          <p:cNvSpPr/>
          <p:nvPr/>
        </p:nvSpPr>
        <p:spPr>
          <a:xfrm>
            <a:off x="2333424" y="5770942"/>
            <a:ext cx="733055" cy="7488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F5C4C1-8DD9-4478-A0D5-2F83817BF9CC}"/>
              </a:ext>
            </a:extLst>
          </p:cNvPr>
          <p:cNvSpPr/>
          <p:nvPr/>
        </p:nvSpPr>
        <p:spPr>
          <a:xfrm>
            <a:off x="2333424" y="5773007"/>
            <a:ext cx="9486270" cy="7467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12" name="Graphic 11" descr="Link">
            <a:extLst>
              <a:ext uri="{FF2B5EF4-FFF2-40B4-BE49-F238E27FC236}">
                <a16:creationId xmlns:a16="http://schemas.microsoft.com/office/drawing/2014/main" id="{840838A8-6151-4F74-B677-FA102DAFE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33424" y="5745688"/>
            <a:ext cx="733055" cy="74880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5DB1171-0B7B-4914-BB1D-7DCFA3DA473B}"/>
              </a:ext>
            </a:extLst>
          </p:cNvPr>
          <p:cNvSpPr/>
          <p:nvPr/>
        </p:nvSpPr>
        <p:spPr>
          <a:xfrm>
            <a:off x="3377814" y="5877029"/>
            <a:ext cx="86366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dirty="0"/>
              <a:t>https://learn.microsoft.com/en-us/azure/active-directory/develop/app-objects-and-service-principals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CF265-C5B5-6A2E-6FE1-A8A859A8A02F}"/>
              </a:ext>
            </a:extLst>
          </p:cNvPr>
          <p:cNvSpPr txBox="1"/>
          <p:nvPr/>
        </p:nvSpPr>
        <p:spPr>
          <a:xfrm>
            <a:off x="4527804" y="1389353"/>
            <a:ext cx="663418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AT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Application</a:t>
            </a:r>
            <a:r>
              <a:rPr lang="de-AT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de-AT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registration</a:t>
            </a:r>
            <a:endParaRPr lang="de-AT" b="1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 algn="l"/>
            <a:endParaRPr lang="de-AT" b="1" dirty="0">
              <a:solidFill>
                <a:srgbClr val="E6E6E6"/>
              </a:solidFill>
              <a:latin typeface="Segoe UI" panose="020B0502040204020203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Delegiert Identity und Access für die </a:t>
            </a:r>
            <a:r>
              <a:rPr lang="de-AT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Applikationan</a:t>
            </a:r>
            <a:r>
              <a:rPr lang="de-AT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Azure AD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de-AT" dirty="0">
                <a:solidFill>
                  <a:srgbClr val="E6E6E6"/>
                </a:solidFill>
                <a:latin typeface="Segoe UI" panose="020B0502040204020203" pitchFamily="34" charset="0"/>
              </a:rPr>
              <a:t>Erzeugt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Applic</a:t>
            </a:r>
            <a:r>
              <a:rPr lang="de-AT" dirty="0" err="1">
                <a:solidFill>
                  <a:srgbClr val="E6E6E6"/>
                </a:solidFill>
                <a:latin typeface="Segoe UI" panose="020B0502040204020203" pitchFamily="34" charset="0"/>
              </a:rPr>
              <a:t>ation</a:t>
            </a:r>
            <a:r>
              <a:rPr lang="de-AT" dirty="0">
                <a:solidFill>
                  <a:srgbClr val="E6E6E6"/>
                </a:solidFill>
                <a:latin typeface="Segoe UI" panose="020B0502040204020203" pitchFamily="34" charset="0"/>
              </a:rPr>
              <a:t> Objekt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Service </a:t>
            </a:r>
            <a:r>
              <a:rPr lang="de-AT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Principal</a:t>
            </a:r>
            <a:endParaRPr lang="de-AT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>
              <a:solidFill>
                <a:srgbClr val="E6E6E6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Application</a:t>
            </a:r>
            <a:r>
              <a:rPr lang="de-AT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 Objekt (Globales Objekt – alle </a:t>
            </a:r>
            <a:r>
              <a:rPr lang="de-AT" b="1" i="0" dirty="0" err="1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Tenants</a:t>
            </a:r>
            <a:r>
              <a:rPr lang="de-AT" b="1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>
                <a:solidFill>
                  <a:srgbClr val="E6E6E6"/>
                </a:solidFill>
                <a:latin typeface="Segoe UI" panose="020B0502040204020203" pitchFamily="34" charset="0"/>
              </a:rPr>
              <a:t>Definiert benötigten Ressourcenzugriff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Definiert die Aktionen für die Applikation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AT" dirty="0">
              <a:solidFill>
                <a:srgbClr val="E6E6E6"/>
              </a:solidFill>
              <a:latin typeface="Segoe UI" panose="020B05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AT" b="1" dirty="0">
                <a:solidFill>
                  <a:srgbClr val="E6E6E6"/>
                </a:solidFill>
                <a:latin typeface="Segoe UI" panose="020B0502040204020203" pitchFamily="34" charset="0"/>
              </a:rPr>
              <a:t>Service </a:t>
            </a:r>
            <a:r>
              <a:rPr lang="de-AT" b="1" dirty="0" err="1">
                <a:solidFill>
                  <a:srgbClr val="E6E6E6"/>
                </a:solidFill>
                <a:latin typeface="Segoe UI" panose="020B0502040204020203" pitchFamily="34" charset="0"/>
              </a:rPr>
              <a:t>Principal</a:t>
            </a:r>
            <a:r>
              <a:rPr lang="de-AT" b="1" dirty="0">
                <a:solidFill>
                  <a:srgbClr val="E6E6E6"/>
                </a:solidFill>
                <a:latin typeface="Segoe UI" panose="020B0502040204020203" pitchFamily="34" charset="0"/>
              </a:rPr>
              <a:t> (Lokales Objekt – Pro </a:t>
            </a:r>
            <a:r>
              <a:rPr lang="de-AT" b="1" dirty="0" err="1">
                <a:solidFill>
                  <a:srgbClr val="E6E6E6"/>
                </a:solidFill>
                <a:latin typeface="Segoe UI" panose="020B0502040204020203" pitchFamily="34" charset="0"/>
              </a:rPr>
              <a:t>Tenant</a:t>
            </a:r>
            <a:r>
              <a:rPr lang="de-AT" b="1" dirty="0">
                <a:solidFill>
                  <a:srgbClr val="E6E6E6"/>
                </a:solidFill>
                <a:latin typeface="Segoe UI" panose="020B0502040204020203" pitchFamily="34" charset="0"/>
              </a:rPr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Kapselt Anmeldeinformationen und somit Rollen/Rechte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AT" dirty="0" err="1">
                <a:solidFill>
                  <a:srgbClr val="E6E6E6"/>
                </a:solidFill>
                <a:latin typeface="Segoe UI" panose="020B0502040204020203" pitchFamily="34" charset="0"/>
              </a:rPr>
              <a:t>Application</a:t>
            </a:r>
            <a:r>
              <a:rPr lang="de-AT" dirty="0">
                <a:solidFill>
                  <a:srgbClr val="E6E6E6"/>
                </a:solidFill>
                <a:latin typeface="Segoe UI" panose="020B0502040204020203" pitchFamily="34" charset="0"/>
              </a:rPr>
              <a:t> </a:t>
            </a:r>
            <a:r>
              <a:rPr lang="de-AT" dirty="0" err="1">
                <a:solidFill>
                  <a:srgbClr val="E6E6E6"/>
                </a:solidFill>
                <a:latin typeface="Segoe UI" panose="020B0502040204020203" pitchFamily="34" charset="0"/>
              </a:rPr>
              <a:t>Principal</a:t>
            </a:r>
            <a:r>
              <a:rPr lang="de-AT" dirty="0">
                <a:solidFill>
                  <a:srgbClr val="E6E6E6"/>
                </a:solidFill>
                <a:latin typeface="Segoe UI" panose="020B0502040204020203" pitchFamily="34" charset="0"/>
              </a:rPr>
              <a:t>: Applikationsweiter Benutzer</a:t>
            </a:r>
          </a:p>
          <a:p>
            <a:pPr lvl="1"/>
            <a:endParaRPr lang="de-AT" i="0" dirty="0">
              <a:solidFill>
                <a:srgbClr val="E6E6E6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655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AAD Service Principals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AutoShape 2" descr="Relationship between app object and service principal object">
            <a:extLst>
              <a:ext uri="{FF2B5EF4-FFF2-40B4-BE49-F238E27FC236}">
                <a16:creationId xmlns:a16="http://schemas.microsoft.com/office/drawing/2014/main" id="{11224BA0-091E-D9E6-1C31-F68ABB7B53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AT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B04DBE-B296-421C-F613-EB6BC8716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8049" y="1330853"/>
            <a:ext cx="7506748" cy="46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58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</a:t>
            </a:r>
            <a:br>
              <a:rPr lang="en-US" dirty="0"/>
            </a:br>
            <a:r>
              <a:rPr lang="en-US" dirty="0"/>
              <a:t>App </a:t>
            </a:r>
            <a:r>
              <a:rPr lang="en-US" dirty="0" err="1"/>
              <a:t>Authentifizierung</a:t>
            </a:r>
            <a:r>
              <a:rPr lang="en-US" dirty="0"/>
              <a:t> </a:t>
            </a:r>
            <a:r>
              <a:rPr lang="en-US" dirty="0" err="1"/>
              <a:t>mit</a:t>
            </a:r>
            <a:r>
              <a:rPr lang="en-US" dirty="0"/>
              <a:t> Service Principals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03.05.2023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00469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r>
              <a:rPr lang="en-US" dirty="0"/>
              <a:t>Lab ADM.4:</a:t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sz="4800" dirty="0"/>
              <a:t>Azure AD – </a:t>
            </a:r>
            <a:r>
              <a:rPr lang="en-US" sz="4800" dirty="0" err="1"/>
              <a:t>Authentifzierung</a:t>
            </a:r>
            <a:r>
              <a:rPr lang="en-US" sz="4800" dirty="0"/>
              <a:t> </a:t>
            </a:r>
            <a:r>
              <a:rPr lang="en-US" sz="4800" dirty="0" err="1"/>
              <a:t>mit</a:t>
            </a:r>
            <a:r>
              <a:rPr lang="en-US" sz="4800" dirty="0"/>
              <a:t> Service Principals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81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On Premise integration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50015D-5F16-489A-B8F6-0F29F87E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461" y="1341613"/>
            <a:ext cx="7171735" cy="429821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D64FF230-3D7A-455A-8FE4-49E5366BAF2A}"/>
              </a:ext>
            </a:extLst>
          </p:cNvPr>
          <p:cNvSpPr txBox="1">
            <a:spLocks/>
          </p:cNvSpPr>
          <p:nvPr/>
        </p:nvSpPr>
        <p:spPr>
          <a:xfrm>
            <a:off x="5056817" y="5639823"/>
            <a:ext cx="6081680" cy="74402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 err="1">
                <a:solidFill>
                  <a:srgbClr val="FFFFFF"/>
                </a:solidFill>
              </a:rPr>
              <a:t>Über</a:t>
            </a:r>
            <a:r>
              <a:rPr lang="en-US" sz="3300" dirty="0">
                <a:solidFill>
                  <a:srgbClr val="FFFFFF"/>
                </a:solidFill>
              </a:rPr>
              <a:t> Application Proxy!</a:t>
            </a:r>
          </a:p>
        </p:txBody>
      </p:sp>
    </p:spTree>
    <p:extLst>
      <p:ext uri="{BB962C8B-B14F-4D97-AF65-F5344CB8AC3E}">
        <p14:creationId xmlns:p14="http://schemas.microsoft.com/office/powerpoint/2010/main" val="2443728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Inhalte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7773419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91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RBAC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03.05.2023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2811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893761"/>
            <a:ext cx="305562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RBAC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3711ACC2-09CF-4530-9F92-48EA567E62E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alpha val="8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8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07BDEC-AA1F-46E7-B3B9-1AD380F33C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2159" y="463205"/>
            <a:ext cx="5589999" cy="625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9983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RBAC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E9FA30-8684-4365-97EF-4776CA3B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804" y="1053962"/>
            <a:ext cx="6642653" cy="453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1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RBAC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E9FA30-8684-4365-97EF-4776CA3B8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804" y="1053962"/>
            <a:ext cx="6642653" cy="453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242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68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RBAC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Management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CLI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7016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8952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356264-9B9C-4547-9B10-EFAC3937F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347" y="1796178"/>
            <a:ext cx="7522288" cy="286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98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</a:t>
            </a:r>
            <a:br>
              <a:rPr lang="en-US" dirty="0"/>
            </a:br>
            <a:r>
              <a:rPr lang="en-US" dirty="0"/>
              <a:t>RBAC </a:t>
            </a:r>
            <a:r>
              <a:rPr lang="en-US" dirty="0" err="1"/>
              <a:t>mit</a:t>
            </a:r>
            <a:r>
              <a:rPr lang="en-US" dirty="0"/>
              <a:t> PowerShell und Custom Roles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03.05.2023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1497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r>
              <a:rPr lang="en-US"/>
              <a:t>Lab SEC.</a:t>
            </a:r>
            <a:r>
              <a:rPr lang="en-US" dirty="0"/>
              <a:t>2: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RBAC</a:t>
            </a:r>
          </a:p>
        </p:txBody>
      </p:sp>
    </p:spTree>
    <p:extLst>
      <p:ext uri="{BB962C8B-B14F-4D97-AF65-F5344CB8AC3E}">
        <p14:creationId xmlns:p14="http://schemas.microsoft.com/office/powerpoint/2010/main" val="469805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r>
              <a:rPr lang="en-US" dirty="0"/>
              <a:t>MFA und Conditional Access</a:t>
            </a:r>
          </a:p>
        </p:txBody>
      </p:sp>
    </p:spTree>
    <p:extLst>
      <p:ext uri="{BB962C8B-B14F-4D97-AF65-F5344CB8AC3E}">
        <p14:creationId xmlns:p14="http://schemas.microsoft.com/office/powerpoint/2010/main" val="59320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68" y="1967266"/>
            <a:ext cx="275163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 Factor Authentication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7016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8952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C6FCF7-BFA0-40B2-BD00-7FD58F7BA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053" y="774459"/>
            <a:ext cx="6814479" cy="493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5300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68" y="1967266"/>
            <a:ext cx="275163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 Factor Authentication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Varianten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7016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8952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026" name="Picture 2" descr="Choose the right authentication method">
            <a:extLst>
              <a:ext uri="{FF2B5EF4-FFF2-40B4-BE49-F238E27FC236}">
                <a16:creationId xmlns:a16="http://schemas.microsoft.com/office/drawing/2014/main" id="{CEACF7EB-33D1-A5A2-540F-A8A1F5F8B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9645" y="1574019"/>
            <a:ext cx="7756535" cy="3508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05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Active Directory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im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Azure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Kontext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DCCDF2-C331-415C-A7EE-B3D93B908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822" y="1083927"/>
            <a:ext cx="7317549" cy="469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759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68" y="1967266"/>
            <a:ext cx="275163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 Factor Authentication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Optionen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7016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8952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AA4F07A-867D-44D0-A9D7-940364DEA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807" y="1128114"/>
            <a:ext cx="7145793" cy="477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976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68" y="1967266"/>
            <a:ext cx="275163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Conditional Access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7016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8952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050" name="Picture 2" descr="Conceptual Conditional Access process flow">
            <a:extLst>
              <a:ext uri="{FF2B5EF4-FFF2-40B4-BE49-F238E27FC236}">
                <a16:creationId xmlns:a16="http://schemas.microsoft.com/office/drawing/2014/main" id="{F2BD4F69-2BEA-5959-08E1-B09E7949B8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2572" y="1768366"/>
            <a:ext cx="7251893" cy="2945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600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MFA </a:t>
            </a:r>
            <a:r>
              <a:rPr lang="en-US" dirty="0" err="1"/>
              <a:t>einrichten</a:t>
            </a:r>
            <a:br>
              <a:rPr lang="en-US" dirty="0"/>
            </a:br>
            <a:r>
              <a:rPr lang="en-US" dirty="0"/>
              <a:t>Conditional Access Rules</a:t>
            </a:r>
          </a:p>
        </p:txBody>
      </p:sp>
    </p:spTree>
    <p:extLst>
      <p:ext uri="{BB962C8B-B14F-4D97-AF65-F5344CB8AC3E}">
        <p14:creationId xmlns:p14="http://schemas.microsoft.com/office/powerpoint/2010/main" val="2739303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r>
              <a:rPr lang="en-US" dirty="0"/>
              <a:t>PIM</a:t>
            </a:r>
          </a:p>
        </p:txBody>
      </p:sp>
    </p:spTree>
    <p:extLst>
      <p:ext uri="{BB962C8B-B14F-4D97-AF65-F5344CB8AC3E}">
        <p14:creationId xmlns:p14="http://schemas.microsoft.com/office/powerpoint/2010/main" val="290756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68" y="1967266"/>
            <a:ext cx="275163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PIM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7016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8952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240FC6-BA0F-4BA9-A8AF-F1BE3CAC4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4789" y="913865"/>
            <a:ext cx="7379294" cy="465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394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68" y="1967266"/>
            <a:ext cx="275163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Einrichten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von PIM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7016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8952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530F72-D85C-4FA6-9789-50CB4D3E8C58}"/>
              </a:ext>
            </a:extLst>
          </p:cNvPr>
          <p:cNvSpPr txBox="1">
            <a:spLocks/>
          </p:cNvSpPr>
          <p:nvPr/>
        </p:nvSpPr>
        <p:spPr>
          <a:xfrm>
            <a:off x="4958881" y="1792077"/>
            <a:ext cx="6259651" cy="34611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FFFFFF"/>
                </a:solidFill>
              </a:rPr>
              <a:t>PIM Blade an Dashboard </a:t>
            </a:r>
            <a:r>
              <a:rPr lang="en-US" sz="3300" dirty="0" err="1">
                <a:solidFill>
                  <a:srgbClr val="FFFFFF"/>
                </a:solidFill>
              </a:rPr>
              <a:t>pinnen</a:t>
            </a:r>
            <a:endParaRPr lang="en-US" sz="3300" dirty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FFFFFF"/>
                </a:solidFill>
              </a:rPr>
              <a:t>MFA </a:t>
            </a:r>
            <a:r>
              <a:rPr lang="en-US" sz="3300" dirty="0" err="1">
                <a:solidFill>
                  <a:srgbClr val="FFFFFF"/>
                </a:solidFill>
              </a:rPr>
              <a:t>Benutzer</a:t>
            </a:r>
            <a:r>
              <a:rPr lang="en-US" sz="3300" dirty="0">
                <a:solidFill>
                  <a:srgbClr val="FFFFFF"/>
                </a:solidFill>
              </a:rPr>
              <a:t> </a:t>
            </a:r>
            <a:r>
              <a:rPr lang="en-US" sz="3300" dirty="0" err="1">
                <a:solidFill>
                  <a:srgbClr val="FFFFFF"/>
                </a:solidFill>
              </a:rPr>
              <a:t>einrichten</a:t>
            </a:r>
            <a:endParaRPr lang="en-US" sz="3300" dirty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FFFFFF"/>
                </a:solidFill>
              </a:rPr>
              <a:t>“Consent”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FFFFFF"/>
                </a:solidFill>
              </a:rPr>
              <a:t>Eligible Roles </a:t>
            </a:r>
            <a:r>
              <a:rPr lang="en-US" sz="3300" dirty="0" err="1">
                <a:solidFill>
                  <a:srgbClr val="FFFFFF"/>
                </a:solidFill>
              </a:rPr>
              <a:t>einrichten</a:t>
            </a:r>
            <a:endParaRPr lang="en-US" sz="3300" dirty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963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468" y="1967266"/>
            <a:ext cx="2751638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PIM PowerShell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87016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78952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D530F72-D85C-4FA6-9789-50CB4D3E8C58}"/>
              </a:ext>
            </a:extLst>
          </p:cNvPr>
          <p:cNvSpPr txBox="1">
            <a:spLocks/>
          </p:cNvSpPr>
          <p:nvPr/>
        </p:nvSpPr>
        <p:spPr>
          <a:xfrm>
            <a:off x="4958881" y="2700340"/>
            <a:ext cx="6259651" cy="34611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FFFFFF"/>
                </a:solidFill>
              </a:rPr>
              <a:t>PIM Blade an Dashboard </a:t>
            </a:r>
            <a:r>
              <a:rPr lang="en-US" sz="3300" dirty="0" err="1">
                <a:solidFill>
                  <a:srgbClr val="FFFFFF"/>
                </a:solidFill>
              </a:rPr>
              <a:t>pinnen</a:t>
            </a:r>
            <a:endParaRPr lang="en-US" sz="3300" dirty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FFFFFF"/>
                </a:solidFill>
              </a:rPr>
              <a:t>MFA </a:t>
            </a:r>
            <a:r>
              <a:rPr lang="en-US" sz="3300" dirty="0" err="1">
                <a:solidFill>
                  <a:srgbClr val="FFFFFF"/>
                </a:solidFill>
              </a:rPr>
              <a:t>Benutzer</a:t>
            </a:r>
            <a:r>
              <a:rPr lang="en-US" sz="3300" dirty="0">
                <a:solidFill>
                  <a:srgbClr val="FFFFFF"/>
                </a:solidFill>
              </a:rPr>
              <a:t> </a:t>
            </a:r>
            <a:r>
              <a:rPr lang="en-US" sz="3300" dirty="0" err="1">
                <a:solidFill>
                  <a:srgbClr val="FFFFFF"/>
                </a:solidFill>
              </a:rPr>
              <a:t>einrichten</a:t>
            </a:r>
            <a:endParaRPr lang="en-US" sz="3300" dirty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FFFFFF"/>
                </a:solidFill>
              </a:rPr>
              <a:t>“Consent”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300" dirty="0">
                <a:solidFill>
                  <a:srgbClr val="FFFFFF"/>
                </a:solidFill>
              </a:rPr>
              <a:t>Eligible Roles </a:t>
            </a:r>
            <a:r>
              <a:rPr lang="en-US" sz="3300" dirty="0" err="1">
                <a:solidFill>
                  <a:srgbClr val="FFFFFF"/>
                </a:solidFill>
              </a:rPr>
              <a:t>einrichten</a:t>
            </a:r>
            <a:endParaRPr lang="en-US" sz="3300" dirty="0">
              <a:solidFill>
                <a:srgbClr val="FFFFFF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300" dirty="0">
              <a:solidFill>
                <a:srgbClr val="FFFF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9C585E6-3844-42DD-BD10-A458310512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614" y="1537802"/>
            <a:ext cx="5544324" cy="628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68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r>
              <a:rPr lang="en-US" dirty="0"/>
              <a:t>DEMO:</a:t>
            </a:r>
            <a:br>
              <a:rPr lang="en-US" dirty="0"/>
            </a:br>
            <a:r>
              <a:rPr lang="en-US" dirty="0"/>
              <a:t>PIM</a:t>
            </a:r>
          </a:p>
        </p:txBody>
      </p:sp>
    </p:spTree>
    <p:extLst>
      <p:ext uri="{BB962C8B-B14F-4D97-AF65-F5344CB8AC3E}">
        <p14:creationId xmlns:p14="http://schemas.microsoft.com/office/powerpoint/2010/main" val="2683879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77053"/>
          </a:xfrm>
        </p:spPr>
        <p:txBody>
          <a:bodyPr anchor="ctr">
            <a:noAutofit/>
          </a:bodyPr>
          <a:lstStyle/>
          <a:p>
            <a:r>
              <a:rPr lang="en-US" dirty="0"/>
              <a:t>Lab 3.3: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MFA/Conditional Access</a:t>
            </a:r>
            <a:br>
              <a:rPr lang="en-US" dirty="0"/>
            </a:br>
            <a:r>
              <a:rPr lang="en-US" dirty="0"/>
              <a:t>PIM</a:t>
            </a:r>
          </a:p>
        </p:txBody>
      </p:sp>
    </p:spTree>
    <p:extLst>
      <p:ext uri="{BB962C8B-B14F-4D97-AF65-F5344CB8AC3E}">
        <p14:creationId xmlns:p14="http://schemas.microsoft.com/office/powerpoint/2010/main" val="276073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Active Directory Syncing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03.05.2023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39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1902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Active Directory Deployment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Optionen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53FF11-81FA-4A99-98A9-A029C251C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6756" y="909383"/>
            <a:ext cx="7230867" cy="483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595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 err="1">
                <a:solidFill>
                  <a:srgbClr val="FFFFFF"/>
                </a:solidFill>
              </a:rPr>
              <a:t>Optionen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5DAF8-1BEF-57FA-C3D0-7F5782D7E149}"/>
              </a:ext>
            </a:extLst>
          </p:cNvPr>
          <p:cNvSpPr txBox="1"/>
          <p:nvPr/>
        </p:nvSpPr>
        <p:spPr>
          <a:xfrm>
            <a:off x="4759290" y="2825395"/>
            <a:ext cx="6080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AD CONNECT sync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AD CONNECT </a:t>
            </a:r>
            <a:r>
              <a:rPr lang="en-GB" sz="2400" b="1" dirty="0"/>
              <a:t>cloud </a:t>
            </a:r>
            <a:r>
              <a:rPr lang="en-GB" sz="2400" dirty="0"/>
              <a:t>sync</a:t>
            </a:r>
            <a:endParaRPr lang="de-AT" sz="2400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387D38F-52BE-CF3C-7E4F-BBD4EC292DB8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711ACC2-09CF-4530-9F92-48EA567E62EA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4777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AD Connect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03.05.2023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41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00196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 Connect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5DAF8-1BEF-57FA-C3D0-7F5782D7E149}"/>
              </a:ext>
            </a:extLst>
          </p:cNvPr>
          <p:cNvSpPr txBox="1"/>
          <p:nvPr/>
        </p:nvSpPr>
        <p:spPr>
          <a:xfrm>
            <a:off x="4683634" y="2316479"/>
            <a:ext cx="60801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Express: Single forest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Custom Install: Multi forest and topologies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Installation auf </a:t>
            </a:r>
            <a:r>
              <a:rPr lang="en-GB" sz="2400" dirty="0" err="1"/>
              <a:t>dem</a:t>
            </a:r>
            <a:r>
              <a:rPr lang="en-GB" sz="2400" dirty="0"/>
              <a:t> Server </a:t>
            </a:r>
            <a:r>
              <a:rPr lang="en-GB" sz="2400" dirty="0" err="1"/>
              <a:t>welche</a:t>
            </a:r>
            <a:r>
              <a:rPr lang="en-GB" sz="2400" dirty="0"/>
              <a:t> der SYNC Server sein </a:t>
            </a:r>
            <a:r>
              <a:rPr lang="en-GB" sz="2400" dirty="0" err="1"/>
              <a:t>wird</a:t>
            </a:r>
            <a:r>
              <a:rPr lang="en-GB" sz="2400" dirty="0"/>
              <a:t> (!)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AT" sz="2400" dirty="0"/>
              <a:t>In Azure AD – Domain hinzufügen (!)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387D38F-52BE-CF3C-7E4F-BBD4EC292DB8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711ACC2-09CF-4530-9F92-48EA567E62EA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927A50-66FF-FD00-C2BA-08D4723DF298}"/>
              </a:ext>
            </a:extLst>
          </p:cNvPr>
          <p:cNvSpPr/>
          <p:nvPr/>
        </p:nvSpPr>
        <p:spPr>
          <a:xfrm>
            <a:off x="4362521" y="4686200"/>
            <a:ext cx="733055" cy="7488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4DF89C-385F-B7C3-A278-B8D0214E8427}"/>
              </a:ext>
            </a:extLst>
          </p:cNvPr>
          <p:cNvSpPr/>
          <p:nvPr/>
        </p:nvSpPr>
        <p:spPr>
          <a:xfrm>
            <a:off x="4362521" y="4688265"/>
            <a:ext cx="6792099" cy="7467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Graphic 8" descr="Link">
            <a:extLst>
              <a:ext uri="{FF2B5EF4-FFF2-40B4-BE49-F238E27FC236}">
                <a16:creationId xmlns:a16="http://schemas.microsoft.com/office/drawing/2014/main" id="{BB760A99-94CA-01CD-E042-EE60626F9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2521" y="4660946"/>
            <a:ext cx="733055" cy="7488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098C7C-965E-408A-24E1-00E7AC6F2DD2}"/>
              </a:ext>
            </a:extLst>
          </p:cNvPr>
          <p:cNvSpPr/>
          <p:nvPr/>
        </p:nvSpPr>
        <p:spPr>
          <a:xfrm>
            <a:off x="5659460" y="4875936"/>
            <a:ext cx="8636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dirty="0"/>
              <a:t>https://go.microsoft.com/fwlink/?LinkId=615771</a:t>
            </a:r>
          </a:p>
        </p:txBody>
      </p:sp>
    </p:spTree>
    <p:extLst>
      <p:ext uri="{BB962C8B-B14F-4D97-AF65-F5344CB8AC3E}">
        <p14:creationId xmlns:p14="http://schemas.microsoft.com/office/powerpoint/2010/main" val="29038604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 Connect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Vorbereitung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5DAF8-1BEF-57FA-C3D0-7F5782D7E149}"/>
              </a:ext>
            </a:extLst>
          </p:cNvPr>
          <p:cNvSpPr txBox="1"/>
          <p:nvPr/>
        </p:nvSpPr>
        <p:spPr>
          <a:xfrm>
            <a:off x="4683634" y="2316479"/>
            <a:ext cx="608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AD </a:t>
            </a:r>
            <a:r>
              <a:rPr lang="en-GB" sz="2400" dirty="0" err="1"/>
              <a:t>prüfen</a:t>
            </a:r>
            <a:r>
              <a:rPr lang="en-GB" sz="2400" dirty="0"/>
              <a:t> </a:t>
            </a:r>
            <a:r>
              <a:rPr lang="en-GB" sz="2400" dirty="0" err="1"/>
              <a:t>mit</a:t>
            </a:r>
            <a:r>
              <a:rPr lang="en-GB" sz="2400" dirty="0"/>
              <a:t> </a:t>
            </a:r>
            <a:r>
              <a:rPr lang="en-GB" sz="2400" dirty="0" err="1"/>
              <a:t>IDFix</a:t>
            </a: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AD Connect </a:t>
            </a:r>
            <a:r>
              <a:rPr lang="en-GB" sz="2400" dirty="0" err="1"/>
              <a:t>nutzt</a:t>
            </a:r>
            <a:r>
              <a:rPr lang="en-GB" sz="2400" dirty="0"/>
              <a:t> by default </a:t>
            </a:r>
            <a:r>
              <a:rPr lang="en-GB" sz="2400" dirty="0" err="1"/>
              <a:t>einen</a:t>
            </a:r>
            <a:r>
              <a:rPr lang="en-GB" sz="2400" dirty="0"/>
              <a:t> </a:t>
            </a:r>
            <a:r>
              <a:rPr lang="en-GB" sz="2400" dirty="0" err="1"/>
              <a:t>lokalen</a:t>
            </a:r>
            <a:r>
              <a:rPr lang="en-GB" sz="2400" dirty="0"/>
              <a:t> </a:t>
            </a:r>
            <a:r>
              <a:rPr lang="en-GB" sz="2400" dirty="0" err="1"/>
              <a:t>SQLExpress</a:t>
            </a:r>
            <a:endParaRPr lang="en-GB" sz="2400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387D38F-52BE-CF3C-7E4F-BBD4EC292DB8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711ACC2-09CF-4530-9F92-48EA567E62EA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927A50-66FF-FD00-C2BA-08D4723DF298}"/>
              </a:ext>
            </a:extLst>
          </p:cNvPr>
          <p:cNvSpPr/>
          <p:nvPr/>
        </p:nvSpPr>
        <p:spPr>
          <a:xfrm>
            <a:off x="4362521" y="4686200"/>
            <a:ext cx="733055" cy="74880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4DF89C-385F-B7C3-A278-B8D0214E8427}"/>
              </a:ext>
            </a:extLst>
          </p:cNvPr>
          <p:cNvSpPr/>
          <p:nvPr/>
        </p:nvSpPr>
        <p:spPr>
          <a:xfrm>
            <a:off x="4362521" y="4688265"/>
            <a:ext cx="6792099" cy="74674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pic>
        <p:nvPicPr>
          <p:cNvPr id="9" name="Graphic 8" descr="Link">
            <a:extLst>
              <a:ext uri="{FF2B5EF4-FFF2-40B4-BE49-F238E27FC236}">
                <a16:creationId xmlns:a16="http://schemas.microsoft.com/office/drawing/2014/main" id="{BB760A99-94CA-01CD-E042-EE60626F9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62521" y="4660946"/>
            <a:ext cx="733055" cy="74880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098C7C-965E-408A-24E1-00E7AC6F2DD2}"/>
              </a:ext>
            </a:extLst>
          </p:cNvPr>
          <p:cNvSpPr/>
          <p:nvPr/>
        </p:nvSpPr>
        <p:spPr>
          <a:xfrm>
            <a:off x="5659460" y="4875936"/>
            <a:ext cx="86366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dirty="0" err="1">
                <a:hlinkClick r:id="rId5"/>
              </a:rPr>
              <a:t>microsoft</a:t>
            </a:r>
            <a:r>
              <a:rPr lang="de-AT" dirty="0">
                <a:hlinkClick r:id="rId5"/>
              </a:rPr>
              <a:t>/</a:t>
            </a:r>
            <a:r>
              <a:rPr lang="de-AT" dirty="0" err="1">
                <a:hlinkClick r:id="rId5"/>
              </a:rPr>
              <a:t>idfix</a:t>
            </a:r>
            <a:r>
              <a:rPr lang="de-AT" dirty="0">
                <a:hlinkClick r:id="rId5"/>
              </a:rPr>
              <a:t>: Microsoft </a:t>
            </a:r>
            <a:r>
              <a:rPr lang="de-AT" dirty="0" err="1">
                <a:hlinkClick r:id="rId5"/>
              </a:rPr>
              <a:t>IdFix</a:t>
            </a:r>
            <a:r>
              <a:rPr lang="de-AT" dirty="0">
                <a:hlinkClick r:id="rId5"/>
              </a:rPr>
              <a:t> (github.com)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5343568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 Connect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Sync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5DAF8-1BEF-57FA-C3D0-7F5782D7E149}"/>
              </a:ext>
            </a:extLst>
          </p:cNvPr>
          <p:cNvSpPr txBox="1"/>
          <p:nvPr/>
        </p:nvSpPr>
        <p:spPr>
          <a:xfrm>
            <a:off x="4683634" y="2316479"/>
            <a:ext cx="60801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 err="1"/>
              <a:t>Werte</a:t>
            </a:r>
            <a:r>
              <a:rPr lang="en-GB" sz="2400" dirty="0"/>
              <a:t> in AAD warden </a:t>
            </a:r>
            <a:r>
              <a:rPr lang="en-GB" sz="2400" dirty="0" err="1"/>
              <a:t>überschrieben</a:t>
            </a:r>
            <a:r>
              <a:rPr lang="en-GB" sz="2400" dirty="0"/>
              <a:t> von Connect (!!)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Auch </a:t>
            </a:r>
            <a:r>
              <a:rPr lang="en-GB" sz="2400" dirty="0" err="1"/>
              <a:t>Passwörter</a:t>
            </a:r>
            <a:r>
              <a:rPr lang="en-GB" sz="2400" dirty="0"/>
              <a:t> </a:t>
            </a:r>
            <a:r>
              <a:rPr lang="en-GB" sz="2400" dirty="0" err="1"/>
              <a:t>wenn</a:t>
            </a:r>
            <a:r>
              <a:rPr lang="en-GB" sz="2400" dirty="0"/>
              <a:t> Password hash sync </a:t>
            </a:r>
            <a:r>
              <a:rPr lang="en-GB" sz="2400" dirty="0" err="1"/>
              <a:t>aktiv</a:t>
            </a:r>
            <a:r>
              <a:rPr lang="en-GB" sz="2400" dirty="0"/>
              <a:t> </a:t>
            </a:r>
            <a:r>
              <a:rPr lang="en-GB" sz="2400" dirty="0" err="1"/>
              <a:t>ist</a:t>
            </a: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Match </a:t>
            </a:r>
            <a:r>
              <a:rPr lang="en-GB" sz="2400" dirty="0" err="1"/>
              <a:t>wird</a:t>
            </a:r>
            <a:r>
              <a:rPr lang="en-GB" sz="2400" dirty="0"/>
              <a:t> </a:t>
            </a:r>
            <a:r>
              <a:rPr lang="en-GB" sz="2400" dirty="0" err="1"/>
              <a:t>durch</a:t>
            </a:r>
            <a:r>
              <a:rPr lang="en-GB" sz="2400" dirty="0"/>
              <a:t> 3 Attribute </a:t>
            </a:r>
            <a:r>
              <a:rPr lang="en-GB" sz="2400" dirty="0" err="1"/>
              <a:t>definiert</a:t>
            </a:r>
            <a:endParaRPr lang="en-GB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 err="1"/>
              <a:t>userPrincipalName</a:t>
            </a:r>
            <a:endParaRPr lang="en-GB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 err="1"/>
              <a:t>proxyAdresses</a:t>
            </a:r>
            <a:endParaRPr lang="en-GB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 err="1"/>
              <a:t>sourceAnchor</a:t>
            </a:r>
            <a:endParaRPr lang="en-GB" sz="2400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387D38F-52BE-CF3C-7E4F-BBD4EC292DB8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711ACC2-09CF-4530-9F92-48EA567E62EA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75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 Connect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Sync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5DAF8-1BEF-57FA-C3D0-7F5782D7E149}"/>
              </a:ext>
            </a:extLst>
          </p:cNvPr>
          <p:cNvSpPr txBox="1"/>
          <p:nvPr/>
        </p:nvSpPr>
        <p:spPr>
          <a:xfrm>
            <a:off x="4735643" y="2086732"/>
            <a:ext cx="647966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Passthrough Authentication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/>
              <a:t>AAD “</a:t>
            </a:r>
            <a:r>
              <a:rPr lang="en-GB" sz="2400" dirty="0" err="1"/>
              <a:t>kontaktiert</a:t>
            </a:r>
            <a:r>
              <a:rPr lang="en-GB" sz="2400" dirty="0"/>
              <a:t>” AD für </a:t>
            </a:r>
            <a:r>
              <a:rPr lang="en-GB" sz="2400" dirty="0" err="1"/>
              <a:t>Authentifizierung</a:t>
            </a: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Password Hash Sync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/>
              <a:t>Hash </a:t>
            </a:r>
            <a:r>
              <a:rPr lang="en-GB" sz="2400" dirty="0" err="1"/>
              <a:t>wird</a:t>
            </a:r>
            <a:r>
              <a:rPr lang="en-GB" sz="2400" dirty="0"/>
              <a:t> </a:t>
            </a:r>
            <a:r>
              <a:rPr lang="en-GB" sz="2400" dirty="0" err="1"/>
              <a:t>nach</a:t>
            </a:r>
            <a:r>
              <a:rPr lang="en-GB" sz="2400" dirty="0"/>
              <a:t> AAD </a:t>
            </a:r>
            <a:r>
              <a:rPr lang="en-GB" sz="2400" dirty="0" err="1"/>
              <a:t>übertragen</a:t>
            </a:r>
            <a:endParaRPr lang="en-GB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 err="1"/>
              <a:t>Authentifizierung</a:t>
            </a:r>
            <a:r>
              <a:rPr lang="en-GB" sz="2400" dirty="0"/>
              <a:t> </a:t>
            </a:r>
            <a:r>
              <a:rPr lang="en-GB" sz="2400" dirty="0" err="1"/>
              <a:t>erfolgt</a:t>
            </a:r>
            <a:r>
              <a:rPr lang="en-GB" sz="2400" dirty="0"/>
              <a:t> in AAD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/>
              <a:t>Bei </a:t>
            </a:r>
            <a:r>
              <a:rPr lang="en-GB" sz="2400" dirty="0" err="1"/>
              <a:t>lokaler</a:t>
            </a:r>
            <a:r>
              <a:rPr lang="en-GB" sz="2400" dirty="0"/>
              <a:t> PW </a:t>
            </a:r>
            <a:r>
              <a:rPr lang="en-GB" sz="2400" dirty="0" err="1"/>
              <a:t>Änderung</a:t>
            </a:r>
            <a:r>
              <a:rPr lang="en-GB" sz="2400" dirty="0"/>
              <a:t> &gt; Sync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AD Connect Sync kann NICHT </a:t>
            </a:r>
            <a:r>
              <a:rPr lang="en-GB" sz="2400" dirty="0" err="1"/>
              <a:t>verwendet</a:t>
            </a:r>
            <a:r>
              <a:rPr lang="en-GB" sz="2400" dirty="0"/>
              <a:t> </a:t>
            </a:r>
            <a:r>
              <a:rPr lang="en-GB" sz="2400" dirty="0" err="1"/>
              <a:t>werden</a:t>
            </a:r>
            <a:r>
              <a:rPr lang="en-GB" sz="2400" dirty="0"/>
              <a:t> um in der Cloud </a:t>
            </a:r>
            <a:r>
              <a:rPr lang="en-GB" sz="2400" dirty="0" err="1"/>
              <a:t>zu</a:t>
            </a:r>
            <a:r>
              <a:rPr lang="en-GB" sz="2400" dirty="0"/>
              <a:t> </a:t>
            </a:r>
            <a:r>
              <a:rPr lang="en-GB" sz="2400" dirty="0" err="1"/>
              <a:t>starten</a:t>
            </a:r>
            <a:r>
              <a:rPr lang="en-GB" sz="2400" dirty="0"/>
              <a:t> – </a:t>
            </a:r>
            <a:r>
              <a:rPr lang="en-GB" sz="2400" dirty="0" err="1"/>
              <a:t>kein</a:t>
            </a:r>
            <a:r>
              <a:rPr lang="en-GB" sz="2400" dirty="0"/>
              <a:t> “DOWN” sync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&gt; </a:t>
            </a:r>
            <a:r>
              <a:rPr lang="en-GB" sz="2400" dirty="0" err="1"/>
              <a:t>Lösung</a:t>
            </a:r>
            <a:r>
              <a:rPr lang="en-GB" sz="2400" dirty="0"/>
              <a:t> : AD Domain Services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387D38F-52BE-CF3C-7E4F-BBD4EC292DB8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711ACC2-09CF-4530-9F92-48EA567E62EA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52683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DAF41F-D5FA-FC81-6360-6EA6C421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3467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22F5583-F73F-4508-82ED-BF8052230B7F}" type="datetime1">
              <a:rPr lang="en-US" smtClean="0"/>
              <a:pPr>
                <a:spcAft>
                  <a:spcPts val="600"/>
                </a:spcAft>
              </a:pPr>
              <a:t>5/3/2023</a:t>
            </a:fld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6A7926-45D8-AD2F-8474-B877FFDA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5333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 smtClean="0"/>
              <a:pPr>
                <a:spcAft>
                  <a:spcPts val="600"/>
                </a:spcAft>
              </a:pPr>
              <a:t>46</a:t>
            </a:fld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loud identity architecture using Azure Active Directory">
            <a:extLst>
              <a:ext uri="{FF2B5EF4-FFF2-40B4-BE49-F238E27FC236}">
                <a16:creationId xmlns:a16="http://schemas.microsoft.com/office/drawing/2014/main" id="{BF35142E-57BC-4017-4F6F-3DC1D492E6F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643294"/>
            <a:ext cx="10905066" cy="3571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9388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 DS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Hosted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5DAF8-1BEF-57FA-C3D0-7F5782D7E149}"/>
              </a:ext>
            </a:extLst>
          </p:cNvPr>
          <p:cNvSpPr txBox="1"/>
          <p:nvPr/>
        </p:nvSpPr>
        <p:spPr>
          <a:xfrm>
            <a:off x="4811692" y="1522124"/>
            <a:ext cx="64796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 err="1"/>
              <a:t>Anwendungen</a:t>
            </a:r>
            <a:r>
              <a:rPr lang="en-GB" sz="2400" dirty="0"/>
              <a:t> </a:t>
            </a:r>
            <a:r>
              <a:rPr lang="en-GB" sz="2400" dirty="0" err="1"/>
              <a:t>welche</a:t>
            </a:r>
            <a:r>
              <a:rPr lang="en-GB" sz="2400" dirty="0"/>
              <a:t> “Lift and Shift” in die Cloud </a:t>
            </a:r>
            <a:r>
              <a:rPr lang="en-GB" sz="2400" dirty="0" err="1"/>
              <a:t>migriert</a:t>
            </a:r>
            <a:r>
              <a:rPr lang="en-GB" sz="2400" dirty="0"/>
              <a:t> warden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 err="1"/>
              <a:t>Anwendungen</a:t>
            </a:r>
            <a:r>
              <a:rPr lang="en-GB" sz="2400" dirty="0"/>
              <a:t> </a:t>
            </a:r>
            <a:r>
              <a:rPr lang="en-GB" sz="2400" dirty="0" err="1"/>
              <a:t>welche</a:t>
            </a:r>
            <a:r>
              <a:rPr lang="en-GB" sz="2400" dirty="0"/>
              <a:t> </a:t>
            </a:r>
            <a:r>
              <a:rPr lang="en-GB" sz="2400" dirty="0" err="1"/>
              <a:t>keine</a:t>
            </a:r>
            <a:r>
              <a:rPr lang="en-GB" sz="2400" dirty="0"/>
              <a:t> modern Auth </a:t>
            </a:r>
            <a:r>
              <a:rPr lang="en-GB" sz="2400" dirty="0" err="1"/>
              <a:t>unterstützen</a:t>
            </a:r>
            <a:endParaRPr lang="en-GB" sz="2400" dirty="0"/>
          </a:p>
          <a:p>
            <a:endParaRPr lang="en-GB" sz="2400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387D38F-52BE-CF3C-7E4F-BBD4EC292DB8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711ACC2-09CF-4530-9F92-48EA567E62EA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451431-9F90-BD77-813D-C3AEE6314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624" y="3699042"/>
            <a:ext cx="6369704" cy="188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541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DEMO</a:t>
            </a:r>
            <a:br>
              <a:rPr lang="en-GB" dirty="0"/>
            </a:br>
            <a:r>
              <a:rPr lang="en-GB" dirty="0"/>
              <a:t>AD Connect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03.05.2023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48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111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Multi domain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49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6E3702-F603-9C84-13F4-09E4120E2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015" y="4417249"/>
            <a:ext cx="7152343" cy="111071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74267CF-ADC0-E5D8-E308-1BAE8F8EEEF3}"/>
              </a:ext>
            </a:extLst>
          </p:cNvPr>
          <p:cNvSpPr txBox="1">
            <a:spLocks/>
          </p:cNvSpPr>
          <p:nvPr/>
        </p:nvSpPr>
        <p:spPr>
          <a:xfrm>
            <a:off x="4365327" y="1072343"/>
            <a:ext cx="6474123" cy="293289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>
                <a:solidFill>
                  <a:srgbClr val="FFFFFF"/>
                </a:solidFill>
                <a:latin typeface="+mn-lt"/>
              </a:rPr>
              <a:t>- By default: </a:t>
            </a:r>
            <a:r>
              <a:rPr lang="en-US" sz="3300" dirty="0" err="1">
                <a:solidFill>
                  <a:srgbClr val="FFFFFF"/>
                </a:solidFill>
                <a:latin typeface="+mn-lt"/>
              </a:rPr>
              <a:t>Wird</a:t>
            </a:r>
            <a:r>
              <a:rPr lang="en-US" sz="33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+mn-lt"/>
              </a:rPr>
              <a:t>mehr</a:t>
            </a:r>
            <a:r>
              <a:rPr lang="en-US" sz="33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+mn-lt"/>
              </a:rPr>
              <a:t>als</a:t>
            </a:r>
            <a:r>
              <a:rPr lang="en-US" sz="3300" dirty="0">
                <a:solidFill>
                  <a:srgbClr val="FFFFFF"/>
                </a:solidFill>
                <a:latin typeface="+mn-lt"/>
              </a:rPr>
              <a:t> 1 Domain </a:t>
            </a:r>
            <a:r>
              <a:rPr lang="en-US" sz="3300" dirty="0" err="1">
                <a:solidFill>
                  <a:srgbClr val="FFFFFF"/>
                </a:solidFill>
                <a:latin typeface="+mn-lt"/>
              </a:rPr>
              <a:t>föderiert</a:t>
            </a:r>
            <a:r>
              <a:rPr lang="en-US" sz="3300" dirty="0">
                <a:solidFill>
                  <a:srgbClr val="FFFFFF"/>
                </a:solidFill>
                <a:latin typeface="+mn-lt"/>
              </a:rPr>
              <a:t> -&gt; </a:t>
            </a:r>
            <a:r>
              <a:rPr lang="en-US" sz="3300" dirty="0" err="1">
                <a:solidFill>
                  <a:srgbClr val="FFFFFF"/>
                </a:solidFill>
                <a:latin typeface="+mn-lt"/>
              </a:rPr>
              <a:t>Fehler</a:t>
            </a:r>
            <a:r>
              <a:rPr lang="en-US" sz="3300" dirty="0">
                <a:solidFill>
                  <a:srgbClr val="FFFFFF"/>
                </a:solidFill>
                <a:latin typeface="+mn-lt"/>
              </a:rPr>
              <a:t>! (</a:t>
            </a:r>
            <a:r>
              <a:rPr lang="en-US" sz="3300" dirty="0" err="1">
                <a:solidFill>
                  <a:srgbClr val="FFFFFF"/>
                </a:solidFill>
                <a:latin typeface="+mn-lt"/>
              </a:rPr>
              <a:t>Wg</a:t>
            </a:r>
            <a:r>
              <a:rPr lang="en-US" sz="3300" dirty="0">
                <a:solidFill>
                  <a:srgbClr val="FFFFFF"/>
                </a:solidFill>
                <a:latin typeface="+mn-lt"/>
              </a:rPr>
              <a:t> </a:t>
            </a:r>
            <a:r>
              <a:rPr lang="en-US" sz="3300" dirty="0" err="1">
                <a:solidFill>
                  <a:srgbClr val="FFFFFF"/>
                </a:solidFill>
                <a:latin typeface="+mn-lt"/>
              </a:rPr>
              <a:t>IssuerURI</a:t>
            </a:r>
            <a:r>
              <a:rPr lang="en-US" sz="3300" dirty="0">
                <a:solidFill>
                  <a:srgbClr val="FFFFFF"/>
                </a:solidFill>
                <a:latin typeface="+mn-lt"/>
              </a:rPr>
              <a:t>)</a:t>
            </a:r>
          </a:p>
          <a:p>
            <a:endParaRPr lang="en-US" sz="3300" dirty="0">
              <a:solidFill>
                <a:srgbClr val="FFFFFF"/>
              </a:solidFill>
              <a:latin typeface="+mn-lt"/>
            </a:endParaRPr>
          </a:p>
          <a:p>
            <a:r>
              <a:rPr lang="en-US" sz="3300" dirty="0">
                <a:solidFill>
                  <a:srgbClr val="FFFFFF"/>
                </a:solidFill>
                <a:latin typeface="+mn-lt"/>
              </a:rPr>
              <a:t>Workaround:</a:t>
            </a:r>
          </a:p>
          <a:p>
            <a:endParaRPr lang="en-US" sz="3300" dirty="0">
              <a:solidFill>
                <a:srgbClr val="FFFFFF"/>
              </a:solidFill>
              <a:latin typeface="+mn-lt"/>
            </a:endParaRPr>
          </a:p>
          <a:p>
            <a:r>
              <a:rPr lang="en-US" sz="3300" dirty="0">
                <a:solidFill>
                  <a:srgbClr val="FFFFFF"/>
                </a:solidFill>
                <a:latin typeface="+mn-lt"/>
              </a:rPr>
              <a:t> 	</a:t>
            </a:r>
            <a:r>
              <a:rPr lang="en-US" sz="2600" dirty="0">
                <a:solidFill>
                  <a:srgbClr val="FFFFFF"/>
                </a:solidFill>
                <a:latin typeface="Consolas" panose="020B0609020204030204" pitchFamily="49" charset="0"/>
              </a:rPr>
              <a:t>-</a:t>
            </a:r>
            <a:r>
              <a:rPr lang="en-US" sz="2600" dirty="0" err="1">
                <a:solidFill>
                  <a:srgbClr val="FFFFFF"/>
                </a:solidFill>
                <a:latin typeface="Consolas" panose="020B0609020204030204" pitchFamily="49" charset="0"/>
              </a:rPr>
              <a:t>supportMultipleDomain</a:t>
            </a:r>
            <a:endParaRPr lang="en-US" sz="3300" dirty="0">
              <a:solidFill>
                <a:srgbClr val="FFFFFF"/>
              </a:solidFill>
              <a:latin typeface="Consolas" panose="020B0609020204030204" pitchFamily="49" charset="0"/>
            </a:endParaRPr>
          </a:p>
          <a:p>
            <a:endParaRPr lang="en-US" sz="3300" dirty="0">
              <a:solidFill>
                <a:srgbClr val="FFFFFF"/>
              </a:solidFill>
              <a:latin typeface="+mn-lt"/>
            </a:endParaRPr>
          </a:p>
          <a:p>
            <a:r>
              <a:rPr lang="en-US" sz="3300" dirty="0">
                <a:solidFill>
                  <a:srgbClr val="FFFFFF"/>
                </a:solidFill>
                <a:latin typeface="+mn-lt"/>
              </a:rPr>
              <a:t>- </a:t>
            </a:r>
            <a:r>
              <a:rPr lang="en-US" sz="3300" dirty="0" err="1">
                <a:solidFill>
                  <a:srgbClr val="FFFFFF"/>
                </a:solidFill>
                <a:latin typeface="+mn-lt"/>
              </a:rPr>
              <a:t>Ändert</a:t>
            </a:r>
            <a:r>
              <a:rPr lang="en-US" sz="3300" dirty="0">
                <a:solidFill>
                  <a:srgbClr val="FFFFFF"/>
                </a:solidFill>
                <a:latin typeface="+mn-lt"/>
              </a:rPr>
              <a:t> Issuer URI auf </a:t>
            </a:r>
          </a:p>
          <a:p>
            <a:endParaRPr lang="en-US" sz="3300" dirty="0">
              <a:solidFill>
                <a:srgbClr val="FFFFFF"/>
              </a:solidFill>
              <a:latin typeface="+mn-lt"/>
            </a:endParaRPr>
          </a:p>
          <a:p>
            <a:r>
              <a:rPr lang="en-GB" sz="2200" b="0" i="0" dirty="0">
                <a:solidFill>
                  <a:srgbClr val="E6E6E6"/>
                </a:solidFill>
                <a:effectLst/>
                <a:latin typeface="+mn-lt"/>
              </a:rPr>
              <a:t>	https://{upn suffix}/</a:t>
            </a:r>
            <a:r>
              <a:rPr lang="en-GB" sz="2200" b="0" i="0" dirty="0" err="1">
                <a:solidFill>
                  <a:srgbClr val="E6E6E6"/>
                </a:solidFill>
                <a:effectLst/>
                <a:latin typeface="+mn-lt"/>
              </a:rPr>
              <a:t>adfs</a:t>
            </a:r>
            <a:r>
              <a:rPr lang="en-GB" sz="2200" b="0" i="0" dirty="0">
                <a:solidFill>
                  <a:srgbClr val="E6E6E6"/>
                </a:solidFill>
                <a:effectLst/>
                <a:latin typeface="+mn-lt"/>
              </a:rPr>
              <a:t>/services/trust</a:t>
            </a:r>
            <a:endParaRPr lang="en-US" sz="3300" dirty="0">
              <a:solidFill>
                <a:srgbClr val="FFFFFF"/>
              </a:solidFill>
              <a:latin typeface="+mn-lt"/>
            </a:endParaRPr>
          </a:p>
          <a:p>
            <a:endParaRPr lang="en-US" sz="3300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E14C32E-A716-933A-B7CD-FB055C6F3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171717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3614" tIns="68241" rIns="0" bIns="6824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900" b="0" i="0" u="none" strike="noStrike" cap="none" normalizeH="0" baseline="0" dirty="0" err="1">
                <a:ln>
                  <a:noFill/>
                </a:ln>
                <a:solidFill>
                  <a:srgbClr val="E6E6E6"/>
                </a:solidFill>
                <a:effectLst/>
                <a:latin typeface="SFMono-Regular"/>
                <a:cs typeface="Segoe UI" panose="020B0502040204020203" pitchFamily="34" charset="0"/>
              </a:rPr>
              <a:t>Convert-MsolDomaintoFederated</a:t>
            </a:r>
            <a:endParaRPr kumimoji="0" lang="de-DE" altLang="de-DE" sz="1200" b="0" i="0" u="none" strike="noStrike" cap="none" normalizeH="0" baseline="0" dirty="0">
              <a:ln>
                <a:noFill/>
              </a:ln>
              <a:solidFill>
                <a:srgbClr val="E6E6E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638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 x AAD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042136-4A1B-4A76-9579-C7F8A172A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525302"/>
              </p:ext>
            </p:extLst>
          </p:nvPr>
        </p:nvGraphicFramePr>
        <p:xfrm>
          <a:off x="4698470" y="1234227"/>
          <a:ext cx="7035310" cy="4364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7655">
                  <a:extLst>
                    <a:ext uri="{9D8B030D-6E8A-4147-A177-3AD203B41FA5}">
                      <a16:colId xmlns:a16="http://schemas.microsoft.com/office/drawing/2014/main" val="79317187"/>
                    </a:ext>
                  </a:extLst>
                </a:gridCol>
                <a:gridCol w="3517655">
                  <a:extLst>
                    <a:ext uri="{9D8B030D-6E8A-4147-A177-3AD203B41FA5}">
                      <a16:colId xmlns:a16="http://schemas.microsoft.com/office/drawing/2014/main" val="4018698835"/>
                    </a:ext>
                  </a:extLst>
                </a:gridCol>
              </a:tblGrid>
              <a:tr h="271355">
                <a:tc>
                  <a:txBody>
                    <a:bodyPr/>
                    <a:lstStyle/>
                    <a:p>
                      <a:r>
                        <a:rPr lang="en-US" dirty="0"/>
                        <a:t>On Premises AD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Azure AD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982923"/>
                  </a:ext>
                </a:extLst>
              </a:tr>
              <a:tr h="474872">
                <a:tc>
                  <a:txBody>
                    <a:bodyPr/>
                    <a:lstStyle/>
                    <a:p>
                      <a:r>
                        <a:rPr lang="en-US" dirty="0"/>
                        <a:t>“</a:t>
                      </a:r>
                      <a:r>
                        <a:rPr lang="en-US" dirty="0" err="1"/>
                        <a:t>Echter</a:t>
                      </a:r>
                      <a:r>
                        <a:rPr lang="en-US" dirty="0"/>
                        <a:t>” </a:t>
                      </a:r>
                      <a:r>
                        <a:rPr lang="en-US" dirty="0" err="1"/>
                        <a:t>Verzeichnisdienst</a:t>
                      </a:r>
                      <a:r>
                        <a:rPr lang="en-US" dirty="0"/>
                        <a:t> –</a:t>
                      </a:r>
                    </a:p>
                    <a:p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Identity </a:t>
                      </a:r>
                      <a:r>
                        <a:rPr lang="en-US" dirty="0" err="1"/>
                        <a:t>Lösung</a:t>
                      </a:r>
                      <a:r>
                        <a:rPr lang="en-US" dirty="0"/>
                        <a:t> für Web </a:t>
                      </a:r>
                      <a:r>
                        <a:rPr lang="en-US" dirty="0" err="1"/>
                        <a:t>Applikationen</a:t>
                      </a:r>
                      <a:r>
                        <a:rPr lang="en-US" dirty="0"/>
                        <a:t> (HTTP(S))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623737"/>
                  </a:ext>
                </a:extLst>
              </a:tr>
              <a:tr h="271355">
                <a:tc>
                  <a:txBody>
                    <a:bodyPr/>
                    <a:lstStyle/>
                    <a:p>
                      <a:r>
                        <a:rPr lang="en-US" dirty="0"/>
                        <a:t>X.500 </a:t>
                      </a:r>
                      <a:r>
                        <a:rPr lang="en-US" dirty="0" err="1"/>
                        <a:t>Struktur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Flache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Struktur</a:t>
                      </a:r>
                      <a:r>
                        <a:rPr lang="en-US" dirty="0"/>
                        <a:t> (keine OUs)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118802"/>
                  </a:ext>
                </a:extLst>
              </a:tr>
              <a:tr h="271355">
                <a:tc>
                  <a:txBody>
                    <a:bodyPr/>
                    <a:lstStyle/>
                    <a:p>
                      <a:r>
                        <a:rPr lang="en-US" dirty="0" err="1"/>
                        <a:t>Nutzt</a:t>
                      </a:r>
                      <a:r>
                        <a:rPr lang="en-US" dirty="0"/>
                        <a:t> DNS zur </a:t>
                      </a:r>
                      <a:r>
                        <a:rPr lang="en-US" dirty="0" err="1"/>
                        <a:t>Ressourcenlokation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Kein</a:t>
                      </a:r>
                      <a:r>
                        <a:rPr lang="en-US" dirty="0"/>
                        <a:t> “Computer Joining”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703483"/>
                  </a:ext>
                </a:extLst>
              </a:tr>
              <a:tr h="271355">
                <a:tc>
                  <a:txBody>
                    <a:bodyPr/>
                    <a:lstStyle/>
                    <a:p>
                      <a:r>
                        <a:rPr lang="en-US" dirty="0"/>
                        <a:t>LDAP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REST API (AAD Graph API)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42860"/>
                  </a:ext>
                </a:extLst>
              </a:tr>
              <a:tr h="271355">
                <a:tc>
                  <a:txBody>
                    <a:bodyPr/>
                    <a:lstStyle/>
                    <a:p>
                      <a:r>
                        <a:rPr lang="en-US" dirty="0"/>
                        <a:t>Kerberos </a:t>
                      </a:r>
                      <a:r>
                        <a:rPr lang="en-US" dirty="0" err="1"/>
                        <a:t>Authentifizierung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SAML, WS-Federation, OpenID 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780036"/>
                  </a:ext>
                </a:extLst>
              </a:tr>
              <a:tr h="947665"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Federation </a:t>
                      </a:r>
                      <a:r>
                        <a:rPr lang="en-US" dirty="0" err="1"/>
                        <a:t>Möglichkeiten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7349242"/>
                  </a:ext>
                </a:extLst>
              </a:tr>
              <a:tr h="947665">
                <a:tc>
                  <a:txBody>
                    <a:bodyPr/>
                    <a:lstStyle/>
                    <a:p>
                      <a:r>
                        <a:rPr lang="en-US" dirty="0"/>
                        <a:t>Für “</a:t>
                      </a:r>
                      <a:r>
                        <a:rPr lang="en-US" dirty="0" err="1"/>
                        <a:t>Ressourcen</a:t>
                      </a:r>
                      <a:r>
                        <a:rPr lang="en-US" dirty="0"/>
                        <a:t>” (</a:t>
                      </a:r>
                      <a:r>
                        <a:rPr lang="en-US" dirty="0" err="1"/>
                        <a:t>Benutzer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Computer,etc</a:t>
                      </a:r>
                      <a:r>
                        <a:rPr lang="en-US" dirty="0"/>
                        <a:t>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Für </a:t>
                      </a:r>
                      <a:r>
                        <a:rPr lang="en-US" dirty="0" err="1"/>
                        <a:t>Applikationen</a:t>
                      </a:r>
                      <a:r>
                        <a:rPr lang="en-US" dirty="0"/>
                        <a:t> und Services</a:t>
                      </a:r>
                      <a:endParaRPr lang="de-A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95927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49223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AD Connect CLOUD Sync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03.05.2023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50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880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 Connect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Cloud Sync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5DAF8-1BEF-57FA-C3D0-7F5782D7E149}"/>
              </a:ext>
            </a:extLst>
          </p:cNvPr>
          <p:cNvSpPr txBox="1"/>
          <p:nvPr/>
        </p:nvSpPr>
        <p:spPr>
          <a:xfrm>
            <a:off x="4683634" y="2316479"/>
            <a:ext cx="6080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Neue Option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AT" sz="2400" dirty="0"/>
              <a:t>Sehr leichtgewichtig: Die </a:t>
            </a:r>
            <a:r>
              <a:rPr lang="de-AT" sz="2400" dirty="0" err="1"/>
              <a:t>Sync</a:t>
            </a:r>
            <a:r>
              <a:rPr lang="de-AT" sz="2400" dirty="0"/>
              <a:t> Komponenten liegen in Azure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de-AT" sz="2400" dirty="0"/>
              <a:t>Ideal für mehrere isolierte AD </a:t>
            </a:r>
            <a:r>
              <a:rPr lang="de-AT" sz="2400" dirty="0" err="1"/>
              <a:t>forests</a:t>
            </a:r>
            <a:endParaRPr lang="de-AT" sz="2400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387D38F-52BE-CF3C-7E4F-BBD4EC292DB8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711ACC2-09CF-4530-9F92-48EA567E62EA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9630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 Connec</a:t>
            </a:r>
            <a:r>
              <a:rPr lang="en-US" sz="3300" dirty="0">
                <a:solidFill>
                  <a:srgbClr val="FFFFFF"/>
                </a:solidFill>
              </a:rPr>
              <a:t>t Sync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VS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AD Connect CLOUD sync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5DAF8-1BEF-57FA-C3D0-7F5782D7E149}"/>
              </a:ext>
            </a:extLst>
          </p:cNvPr>
          <p:cNvSpPr txBox="1"/>
          <p:nvPr/>
        </p:nvSpPr>
        <p:spPr>
          <a:xfrm>
            <a:off x="4683634" y="2316479"/>
            <a:ext cx="60801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WICHTIGE </a:t>
            </a:r>
            <a:r>
              <a:rPr lang="en-GB" sz="2400" dirty="0" err="1"/>
              <a:t>Einschränkungen</a:t>
            </a:r>
            <a:r>
              <a:rPr lang="en-GB" sz="2400" dirty="0"/>
              <a:t> </a:t>
            </a:r>
            <a:r>
              <a:rPr lang="en-GB" sz="2400" dirty="0" err="1"/>
              <a:t>mit</a:t>
            </a:r>
            <a:r>
              <a:rPr lang="en-GB" sz="2400" dirty="0"/>
              <a:t> CLOUD Sync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 err="1"/>
              <a:t>Kein</a:t>
            </a:r>
            <a:r>
              <a:rPr lang="en-GB" sz="2400" dirty="0"/>
              <a:t> LDAP Connect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 err="1"/>
              <a:t>Keine</a:t>
            </a:r>
            <a:r>
              <a:rPr lang="en-GB" sz="2400" dirty="0"/>
              <a:t> Device </a:t>
            </a:r>
            <a:r>
              <a:rPr lang="en-GB" sz="2400" dirty="0" err="1"/>
              <a:t>Objekte</a:t>
            </a:r>
            <a:endParaRPr lang="en-GB" sz="2400" dirty="0"/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GB" sz="2400" dirty="0" err="1"/>
              <a:t>Kein</a:t>
            </a:r>
            <a:r>
              <a:rPr lang="en-GB" sz="2400" dirty="0"/>
              <a:t> Pass Through</a:t>
            </a:r>
            <a:endParaRPr lang="de-AT" sz="2400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387D38F-52BE-CF3C-7E4F-BBD4EC292DB8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711ACC2-09CF-4530-9F92-48EA567E62EA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52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6956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 Connec</a:t>
            </a:r>
            <a:r>
              <a:rPr lang="en-US" sz="3300" dirty="0">
                <a:solidFill>
                  <a:srgbClr val="FFFFFF"/>
                </a:solidFill>
              </a:rPr>
              <a:t>t Sync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VS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dirty="0">
                <a:solidFill>
                  <a:srgbClr val="FFFFFF"/>
                </a:solidFill>
              </a:rPr>
              <a:t>AD Connect CLOUD sync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5DAF8-1BEF-57FA-C3D0-7F5782D7E149}"/>
              </a:ext>
            </a:extLst>
          </p:cNvPr>
          <p:cNvSpPr txBox="1"/>
          <p:nvPr/>
        </p:nvSpPr>
        <p:spPr>
          <a:xfrm>
            <a:off x="4683634" y="2316479"/>
            <a:ext cx="608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Installation “</a:t>
            </a:r>
            <a:r>
              <a:rPr lang="en-GB" sz="2400" dirty="0" err="1"/>
              <a:t>aus</a:t>
            </a:r>
            <a:r>
              <a:rPr lang="en-GB" sz="2400" dirty="0"/>
              <a:t>” Azure AD </a:t>
            </a:r>
            <a:r>
              <a:rPr lang="en-GB" sz="2400" dirty="0" err="1"/>
              <a:t>heraus</a:t>
            </a:r>
            <a:endParaRPr lang="en-GB" sz="24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Azure Portal &gt; AAD &gt; AAD Connect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Download des Agents direct </a:t>
            </a:r>
            <a:r>
              <a:rPr lang="en-GB" sz="2400" dirty="0" err="1"/>
              <a:t>aus</a:t>
            </a:r>
            <a:r>
              <a:rPr lang="en-GB" sz="2400" dirty="0"/>
              <a:t> </a:t>
            </a:r>
            <a:r>
              <a:rPr lang="en-GB" sz="2400" dirty="0" err="1"/>
              <a:t>dem</a:t>
            </a:r>
            <a:r>
              <a:rPr lang="en-GB" sz="2400" dirty="0"/>
              <a:t> Portal</a:t>
            </a:r>
            <a:endParaRPr lang="de-AT" sz="2400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387D38F-52BE-CF3C-7E4F-BBD4EC292DB8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711ACC2-09CF-4530-9F92-48EA567E62EA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998150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Password Reset 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(SSPR)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E5DAF8-1BEF-57FA-C3D0-7F5782D7E149}"/>
              </a:ext>
            </a:extLst>
          </p:cNvPr>
          <p:cNvSpPr txBox="1"/>
          <p:nvPr/>
        </p:nvSpPr>
        <p:spPr>
          <a:xfrm>
            <a:off x="4527804" y="2025176"/>
            <a:ext cx="7359396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/>
              <a:t>Um Self Service Reset </a:t>
            </a:r>
            <a:r>
              <a:rPr lang="en-GB" sz="2400" dirty="0" err="1"/>
              <a:t>anzubieten</a:t>
            </a:r>
            <a:r>
              <a:rPr lang="en-GB" sz="2400" dirty="0"/>
              <a:t> muss der “Password write-back” </a:t>
            </a:r>
            <a:r>
              <a:rPr lang="en-GB" sz="2400" dirty="0" err="1"/>
              <a:t>aktiv</a:t>
            </a:r>
            <a:r>
              <a:rPr lang="en-GB" sz="2400" dirty="0"/>
              <a:t> sein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GB" sz="2400" dirty="0" err="1"/>
              <a:t>Aktivierung</a:t>
            </a:r>
            <a:r>
              <a:rPr lang="en-GB" sz="2400" dirty="0"/>
              <a:t> </a:t>
            </a:r>
            <a:r>
              <a:rPr lang="en-GB" sz="2400" dirty="0" err="1"/>
              <a:t>mittels</a:t>
            </a:r>
            <a:r>
              <a:rPr lang="en-GB" sz="2400" dirty="0"/>
              <a:t> PowerShell auf </a:t>
            </a:r>
            <a:r>
              <a:rPr lang="en-GB" sz="2400" dirty="0" err="1"/>
              <a:t>dem</a:t>
            </a:r>
            <a:r>
              <a:rPr lang="en-GB" sz="2400" dirty="0"/>
              <a:t> </a:t>
            </a:r>
            <a:r>
              <a:rPr lang="en-GB" sz="2400" dirty="0" err="1"/>
              <a:t>Rechner</a:t>
            </a:r>
            <a:r>
              <a:rPr lang="en-GB" sz="2400" dirty="0"/>
              <a:t> </a:t>
            </a:r>
            <a:r>
              <a:rPr lang="en-GB" sz="2400" dirty="0" err="1"/>
              <a:t>mit</a:t>
            </a:r>
            <a:r>
              <a:rPr lang="en-GB" sz="2400" dirty="0"/>
              <a:t> </a:t>
            </a:r>
            <a:r>
              <a:rPr lang="en-GB" sz="2400" dirty="0" err="1"/>
              <a:t>installiertem</a:t>
            </a:r>
            <a:r>
              <a:rPr lang="en-GB" sz="2400" dirty="0"/>
              <a:t> AGENT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GB" sz="2400" dirty="0"/>
          </a:p>
          <a:p>
            <a:r>
              <a:rPr lang="de-AT" sz="1400" dirty="0">
                <a:latin typeface="Consolas" panose="020B0609020204030204" pitchFamily="49" charset="0"/>
              </a:rPr>
              <a:t>Import-Module „%</a:t>
            </a:r>
            <a:r>
              <a:rPr lang="de-AT" sz="1400" dirty="0" err="1">
                <a:latin typeface="Consolas" panose="020B0609020204030204" pitchFamily="49" charset="0"/>
              </a:rPr>
              <a:t>programfiles</a:t>
            </a:r>
            <a:r>
              <a:rPr lang="de-AT" sz="1400" dirty="0">
                <a:latin typeface="Consolas" panose="020B0609020204030204" pitchFamily="49" charset="0"/>
              </a:rPr>
              <a:t>%\Microsoft Azure AD Connect </a:t>
            </a:r>
            <a:r>
              <a:rPr lang="de-AT" sz="1400" dirty="0" err="1">
                <a:latin typeface="Consolas" panose="020B0609020204030204" pitchFamily="49" charset="0"/>
              </a:rPr>
              <a:t>Provisioning</a:t>
            </a:r>
            <a:r>
              <a:rPr lang="de-AT" sz="1400" dirty="0">
                <a:latin typeface="Consolas" panose="020B0609020204030204" pitchFamily="49" charset="0"/>
              </a:rPr>
              <a:t> Agent\\Microsoft.CloudSync.Powershell.dll" </a:t>
            </a:r>
          </a:p>
          <a:p>
            <a:endParaRPr lang="de-AT" sz="1400" dirty="0">
              <a:latin typeface="Consolas" panose="020B0609020204030204" pitchFamily="49" charset="0"/>
            </a:endParaRPr>
          </a:p>
          <a:p>
            <a:r>
              <a:rPr lang="de-AT" sz="1400" dirty="0">
                <a:latin typeface="Consolas" panose="020B0609020204030204" pitchFamily="49" charset="0"/>
              </a:rPr>
              <a:t>Set-</a:t>
            </a:r>
            <a:r>
              <a:rPr lang="de-AT" sz="1400" dirty="0" err="1">
                <a:latin typeface="Consolas" panose="020B0609020204030204" pitchFamily="49" charset="0"/>
              </a:rPr>
              <a:t>AADCloudSyncPasswordWritebackConfiguration</a:t>
            </a:r>
            <a:r>
              <a:rPr lang="de-AT" sz="1400" dirty="0">
                <a:latin typeface="Consolas" panose="020B0609020204030204" pitchFamily="49" charset="0"/>
              </a:rPr>
              <a:t> -</a:t>
            </a:r>
            <a:r>
              <a:rPr lang="de-AT" sz="1400" dirty="0" err="1">
                <a:latin typeface="Consolas" panose="020B0609020204030204" pitchFamily="49" charset="0"/>
              </a:rPr>
              <a:t>Enable</a:t>
            </a:r>
            <a:r>
              <a:rPr lang="de-AT" sz="1400" dirty="0">
                <a:latin typeface="Consolas" panose="020B0609020204030204" pitchFamily="49" charset="0"/>
              </a:rPr>
              <a:t> $</a:t>
            </a:r>
            <a:r>
              <a:rPr lang="de-AT" sz="1400" dirty="0" err="1">
                <a:latin typeface="Consolas" panose="020B0609020204030204" pitchFamily="49" charset="0"/>
              </a:rPr>
              <a:t>true</a:t>
            </a:r>
            <a:r>
              <a:rPr lang="de-AT" sz="1400" dirty="0">
                <a:latin typeface="Consolas" panose="020B0609020204030204" pitchFamily="49" charset="0"/>
              </a:rPr>
              <a:t> -</a:t>
            </a:r>
            <a:r>
              <a:rPr lang="de-AT" sz="1400" dirty="0" err="1">
                <a:latin typeface="Consolas" panose="020B0609020204030204" pitchFamily="49" charset="0"/>
              </a:rPr>
              <a:t>Credential</a:t>
            </a:r>
            <a:r>
              <a:rPr lang="de-AT" sz="1400" dirty="0">
                <a:latin typeface="Consolas" panose="020B0609020204030204" pitchFamily="49" charset="0"/>
              </a:rPr>
              <a:t> $(</a:t>
            </a:r>
            <a:r>
              <a:rPr lang="de-AT" sz="1400" dirty="0" err="1">
                <a:latin typeface="Consolas" panose="020B0609020204030204" pitchFamily="49" charset="0"/>
              </a:rPr>
              <a:t>Get-Credential</a:t>
            </a:r>
            <a:r>
              <a:rPr lang="de-AT" sz="1400" dirty="0">
                <a:latin typeface="Consolas" panose="020B0609020204030204" pitchFamily="49" charset="0"/>
              </a:rPr>
              <a:t>)</a:t>
            </a:r>
            <a:endParaRPr lang="de-AT" dirty="0">
              <a:latin typeface="Consolas" panose="020B0609020204030204" pitchFamily="49" charset="0"/>
            </a:endParaRP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387D38F-52BE-CF3C-7E4F-BBD4EC292DB8}"/>
              </a:ext>
            </a:extLst>
          </p:cNvPr>
          <p:cNvSpPr txBox="1">
            <a:spLocks/>
          </p:cNvSpPr>
          <p:nvPr/>
        </p:nvSpPr>
        <p:spPr>
          <a:xfrm>
            <a:off x="11034184" y="6356350"/>
            <a:ext cx="514349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fld id="{3711ACC2-09CF-4530-9F92-48EA567E62EA}" type="slidenum">
              <a:rPr lang="en-US" smtClean="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54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36675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GB" dirty="0"/>
              <a:t>DEMO</a:t>
            </a:r>
            <a:br>
              <a:rPr lang="en-GB" dirty="0"/>
            </a:br>
            <a:r>
              <a:rPr lang="en-GB" dirty="0"/>
              <a:t>AD </a:t>
            </a:r>
            <a:r>
              <a:rPr lang="en-GB"/>
              <a:t>Cloud Sync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03.05.2023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55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7932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Fragen</a:t>
            </a:r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717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Verwaltung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von AAD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Objekten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2965D5-7036-4608-9A1F-B078F8D65F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889" y="1126688"/>
            <a:ext cx="7047455" cy="466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12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Verwaltung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von AAD </a:t>
            </a:r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Objekten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5EAEAB-095C-429E-BC1D-45ED32687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8556" y="1574019"/>
            <a:ext cx="7812799" cy="3416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240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Partner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48E97DD-3735-4313-9CAD-E5ED2D4B4D4D}"/>
              </a:ext>
            </a:extLst>
          </p:cNvPr>
          <p:cNvSpPr txBox="1">
            <a:spLocks/>
          </p:cNvSpPr>
          <p:nvPr/>
        </p:nvSpPr>
        <p:spPr>
          <a:xfrm>
            <a:off x="4746646" y="1967266"/>
            <a:ext cx="5878012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300" dirty="0" err="1">
                <a:solidFill>
                  <a:srgbClr val="FFFFFF"/>
                </a:solidFill>
              </a:rPr>
              <a:t>Externe</a:t>
            </a:r>
            <a:r>
              <a:rPr lang="en-US" sz="3300" dirty="0">
                <a:solidFill>
                  <a:srgbClr val="FFFFFF"/>
                </a:solidFill>
              </a:rPr>
              <a:t> User </a:t>
            </a:r>
            <a:r>
              <a:rPr lang="en-US" sz="3300" dirty="0" err="1">
                <a:solidFill>
                  <a:srgbClr val="FFFFFF"/>
                </a:solidFill>
              </a:rPr>
              <a:t>sind</a:t>
            </a:r>
            <a:r>
              <a:rPr lang="en-US" sz="3300" dirty="0">
                <a:solidFill>
                  <a:srgbClr val="FFFFFF"/>
                </a:solidFill>
              </a:rPr>
              <a:t> immer “Guest” User</a:t>
            </a:r>
          </a:p>
          <a:p>
            <a:endParaRPr lang="en-US" sz="3300" dirty="0">
              <a:solidFill>
                <a:srgbClr val="FFFFFF"/>
              </a:solidFill>
            </a:endParaRPr>
          </a:p>
          <a:p>
            <a:r>
              <a:rPr lang="en-US" sz="3300" dirty="0">
                <a:solidFill>
                  <a:srgbClr val="FFFFFF"/>
                </a:solidFill>
              </a:rPr>
              <a:t>Für </a:t>
            </a:r>
            <a:r>
              <a:rPr lang="en-US" sz="3300" dirty="0" err="1">
                <a:solidFill>
                  <a:srgbClr val="FFFFFF"/>
                </a:solidFill>
              </a:rPr>
              <a:t>Partnerorganisationen</a:t>
            </a:r>
            <a:r>
              <a:rPr lang="en-US" sz="3300" dirty="0">
                <a:solidFill>
                  <a:srgbClr val="FFFFFF"/>
                </a:solidFill>
              </a:rPr>
              <a:t> -&gt; Partner User </a:t>
            </a:r>
            <a:r>
              <a:rPr lang="en-US" sz="3300" dirty="0" err="1">
                <a:solidFill>
                  <a:srgbClr val="FFFFFF"/>
                </a:solidFill>
              </a:rPr>
              <a:t>ändern</a:t>
            </a:r>
            <a:r>
              <a:rPr lang="en-US" sz="3300" dirty="0">
                <a:solidFill>
                  <a:srgbClr val="FFFFFF"/>
                </a:solidFill>
              </a:rPr>
              <a:t> auf “Member”</a:t>
            </a:r>
          </a:p>
        </p:txBody>
      </p:sp>
    </p:spTree>
    <p:extLst>
      <p:ext uri="{BB962C8B-B14F-4D97-AF65-F5344CB8AC3E}">
        <p14:creationId xmlns:p14="http://schemas.microsoft.com/office/powerpoint/2010/main" val="2521662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AzureAD</a:t>
            </a: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PowerShell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5/3/2023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8C5095-BFB5-4A5D-BC63-E45B41333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0110" y="2516593"/>
            <a:ext cx="5007123" cy="7243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B910C9C-8756-40F2-BB08-6D3E105C9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0110" y="3496648"/>
            <a:ext cx="4949338" cy="85610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0BF819F-13B3-4C6E-9AC2-A472C372CB89}"/>
              </a:ext>
            </a:extLst>
          </p:cNvPr>
          <p:cNvSpPr txBox="1">
            <a:spLocks/>
          </p:cNvSpPr>
          <p:nvPr/>
        </p:nvSpPr>
        <p:spPr>
          <a:xfrm>
            <a:off x="4527804" y="1711908"/>
            <a:ext cx="3593418" cy="72430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 err="1">
                <a:solidFill>
                  <a:srgbClr val="FFFFFF"/>
                </a:solidFill>
              </a:rPr>
              <a:t>Verbindung</a:t>
            </a:r>
            <a:r>
              <a:rPr lang="en-US" sz="3300" dirty="0">
                <a:solidFill>
                  <a:srgbClr val="FFFFFF"/>
                </a:solidFill>
              </a:rPr>
              <a:t> </a:t>
            </a:r>
            <a:r>
              <a:rPr lang="en-US" sz="3300" dirty="0" err="1">
                <a:solidFill>
                  <a:srgbClr val="FFFFFF"/>
                </a:solidFill>
              </a:rPr>
              <a:t>herstellen</a:t>
            </a:r>
            <a:endParaRPr lang="en-US" sz="3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89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TC103457485[[fn=Netz]]</Template>
  <TotalTime>0</TotalTime>
  <Words>1282</Words>
  <Application>Microsoft Office PowerPoint</Application>
  <PresentationFormat>Widescreen</PresentationFormat>
  <Paragraphs>344</Paragraphs>
  <Slides>56</Slides>
  <Notes>55</Notes>
  <HiddenSlides>8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4" baseType="lpstr">
      <vt:lpstr>Arial</vt:lpstr>
      <vt:lpstr>Calibri</vt:lpstr>
      <vt:lpstr>Calibri Light</vt:lpstr>
      <vt:lpstr>Consolas</vt:lpstr>
      <vt:lpstr>Segoe UI</vt:lpstr>
      <vt:lpstr>SFMono-Regular</vt:lpstr>
      <vt:lpstr>Wingdings</vt:lpstr>
      <vt:lpstr>Office Theme</vt:lpstr>
      <vt:lpstr>Microsoft Azure Administration | Development</vt:lpstr>
      <vt:lpstr>Inhalte</vt:lpstr>
      <vt:lpstr>Active Directory im Azure Kontext</vt:lpstr>
      <vt:lpstr>Active Directory Deployment Optionen</vt:lpstr>
      <vt:lpstr>AD x AAD</vt:lpstr>
      <vt:lpstr>Verwaltung von AAD Objekten</vt:lpstr>
      <vt:lpstr>Verwaltung von AAD Objekten</vt:lpstr>
      <vt:lpstr>Partner</vt:lpstr>
      <vt:lpstr>AzureAD PowerShell</vt:lpstr>
      <vt:lpstr>DEMO: Erstellung von Azure AD Objekten</vt:lpstr>
      <vt:lpstr>Azure AD – Application Integration</vt:lpstr>
      <vt:lpstr>AAD Applications</vt:lpstr>
      <vt:lpstr>DEMO: SSO mit Enterprise Applications</vt:lpstr>
      <vt:lpstr>App Registrations Service Principals</vt:lpstr>
      <vt:lpstr>AAD Service Principals</vt:lpstr>
      <vt:lpstr>AAD Service Principals</vt:lpstr>
      <vt:lpstr>DEMO:  App Authentifizierung mit Service Principals</vt:lpstr>
      <vt:lpstr>Lab ADM.4:   Azure AD – Authentifzierung mit Service Principals</vt:lpstr>
      <vt:lpstr>On Premise integration</vt:lpstr>
      <vt:lpstr>RBAC</vt:lpstr>
      <vt:lpstr>RBAC</vt:lpstr>
      <vt:lpstr>RBAC</vt:lpstr>
      <vt:lpstr>RBAC</vt:lpstr>
      <vt:lpstr>RBAC Management Azure CLI</vt:lpstr>
      <vt:lpstr>DEMO:  RBAC mit PowerShell und Custom Roles</vt:lpstr>
      <vt:lpstr>Lab SEC.2:   RBAC</vt:lpstr>
      <vt:lpstr>MFA und Conditional Access</vt:lpstr>
      <vt:lpstr>Multi Factor Authentication</vt:lpstr>
      <vt:lpstr>Multi Factor Authentication Varianten</vt:lpstr>
      <vt:lpstr>Multi Factor Authentication Optionen </vt:lpstr>
      <vt:lpstr>Conditional Access</vt:lpstr>
      <vt:lpstr>DEMO: MFA einrichten Conditional Access Rules</vt:lpstr>
      <vt:lpstr>PIM</vt:lpstr>
      <vt:lpstr>Azure PIM</vt:lpstr>
      <vt:lpstr>Einrichten von PIM</vt:lpstr>
      <vt:lpstr>PIM PowerShell</vt:lpstr>
      <vt:lpstr>DEMO: PIM</vt:lpstr>
      <vt:lpstr>Lab 3.3:   MFA/Conditional Access PIM</vt:lpstr>
      <vt:lpstr>Active Directory Syncing</vt:lpstr>
      <vt:lpstr>Optionen</vt:lpstr>
      <vt:lpstr>AD Connect</vt:lpstr>
      <vt:lpstr>AD Connect Installation</vt:lpstr>
      <vt:lpstr>AD Connect Vorbereitung</vt:lpstr>
      <vt:lpstr>AD Connect Sync</vt:lpstr>
      <vt:lpstr>AD Connect Sync</vt:lpstr>
      <vt:lpstr>PowerPoint Presentation</vt:lpstr>
      <vt:lpstr>AD DS Hosted </vt:lpstr>
      <vt:lpstr>DEMO AD Connect</vt:lpstr>
      <vt:lpstr>Multi domain AAD</vt:lpstr>
      <vt:lpstr>AD Connect CLOUD Sync</vt:lpstr>
      <vt:lpstr>AD Connect Cloud Sync</vt:lpstr>
      <vt:lpstr>AD Connect Sync VS AD Connect CLOUD sync</vt:lpstr>
      <vt:lpstr>AD Connect Sync VS AD Connect CLOUD sync</vt:lpstr>
      <vt:lpstr>Password Reset  (SSPR)</vt:lpstr>
      <vt:lpstr>DEMO AD Cloud Sync</vt:lpstr>
      <vt:lpstr>Fragen?</vt:lpstr>
    </vt:vector>
  </TitlesOfParts>
  <Company>Alegri International Service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</dc:title>
  <dc:creator>Aschauer Andreas</dc:creator>
  <cp:lastModifiedBy>Andreas Aschauer</cp:lastModifiedBy>
  <cp:revision>46</cp:revision>
  <dcterms:created xsi:type="dcterms:W3CDTF">2014-08-06T09:21:02Z</dcterms:created>
  <dcterms:modified xsi:type="dcterms:W3CDTF">2023-05-03T21:00:07Z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anaschau@microsoft.com</vt:lpwstr>
  </property>
  <property fmtid="{D5CDD505-2E9C-101B-9397-08002B2CF9AE}" pid="6" name="MSIP_Label_f42aa342-8706-4288-bd11-ebb85995028c_SetDate">
    <vt:lpwstr>2017-05-09T11:06:43.2606287+02:00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