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65" r:id="rId3"/>
    <p:sldId id="308" r:id="rId4"/>
    <p:sldId id="360" r:id="rId5"/>
    <p:sldId id="367" r:id="rId6"/>
    <p:sldId id="368" r:id="rId7"/>
    <p:sldId id="361" r:id="rId8"/>
    <p:sldId id="363" r:id="rId9"/>
    <p:sldId id="369" r:id="rId10"/>
    <p:sldId id="365" r:id="rId11"/>
    <p:sldId id="364" r:id="rId12"/>
    <p:sldId id="370" r:id="rId13"/>
    <p:sldId id="371" r:id="rId14"/>
    <p:sldId id="372" r:id="rId15"/>
    <p:sldId id="366" r:id="rId16"/>
    <p:sldId id="329" r:id="rId17"/>
    <p:sldId id="362" r:id="rId18"/>
    <p:sldId id="373" r:id="rId19"/>
    <p:sldId id="374" r:id="rId20"/>
    <p:sldId id="375" r:id="rId21"/>
    <p:sldId id="376" r:id="rId22"/>
    <p:sldId id="378" r:id="rId23"/>
    <p:sldId id="358" r:id="rId24"/>
    <p:sldId id="379" r:id="rId25"/>
    <p:sldId id="380" r:id="rId26"/>
    <p:sldId id="382" r:id="rId27"/>
    <p:sldId id="384" r:id="rId28"/>
    <p:sldId id="385" r:id="rId29"/>
    <p:sldId id="386" r:id="rId30"/>
    <p:sldId id="387" r:id="rId31"/>
    <p:sldId id="383" r:id="rId32"/>
    <p:sldId id="388" r:id="rId33"/>
    <p:sldId id="264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BF7CF-216B-46E2-96AA-E0DE54B00FD7}" v="401" dt="2022-11-06T09:15:30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8720" autoAdjust="0"/>
  </p:normalViewPr>
  <p:slideViewPr>
    <p:cSldViewPr snapToGrid="0">
      <p:cViewPr varScale="1">
        <p:scale>
          <a:sx n="114" d="100"/>
          <a:sy n="114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Aschauer" userId="5ea8dffe7c0a2ba5" providerId="LiveId" clId="{C5ED959E-3611-48C6-B76A-E625C6529A30}"/>
    <pc:docChg chg="modSld">
      <pc:chgData name="Andreas Aschauer" userId="5ea8dffe7c0a2ba5" providerId="LiveId" clId="{C5ED959E-3611-48C6-B76A-E625C6529A30}" dt="2022-04-03T14:02:26.995" v="29" actId="20577"/>
      <pc:docMkLst>
        <pc:docMk/>
      </pc:docMkLst>
      <pc:sldChg chg="modSp mod">
        <pc:chgData name="Andreas Aschauer" userId="5ea8dffe7c0a2ba5" providerId="LiveId" clId="{C5ED959E-3611-48C6-B76A-E625C6529A30}" dt="2022-04-03T14:02:26.995" v="29" actId="20577"/>
        <pc:sldMkLst>
          <pc:docMk/>
          <pc:sldMk cId="1627738205" sldId="256"/>
        </pc:sldMkLst>
        <pc:spChg chg="mod">
          <ac:chgData name="Andreas Aschauer" userId="5ea8dffe7c0a2ba5" providerId="LiveId" clId="{C5ED959E-3611-48C6-B76A-E625C6529A30}" dt="2022-04-03T14:02:26.995" v="29" actId="20577"/>
          <ac:spMkLst>
            <pc:docMk/>
            <pc:sldMk cId="1627738205" sldId="256"/>
            <ac:spMk id="2" creationId="{00000000-0000-0000-0000-000000000000}"/>
          </ac:spMkLst>
        </pc:spChg>
      </pc:sldChg>
    </pc:docChg>
  </pc:docChgLst>
  <pc:docChgLst>
    <pc:chgData name="Andreas Aschauer" userId="5ea8dffe7c0a2ba5" providerId="LiveId" clId="{D7957DD4-CE09-4A5E-9476-69F3BECE8993}"/>
    <pc:docChg chg="undo custSel addSld delSld modSld sldOrd">
      <pc:chgData name="Andreas Aschauer" userId="5ea8dffe7c0a2ba5" providerId="LiveId" clId="{D7957DD4-CE09-4A5E-9476-69F3BECE8993}" dt="2019-06-17T20:10:33.231" v="625" actId="20577"/>
      <pc:docMkLst>
        <pc:docMk/>
      </pc:docMkLst>
      <pc:sldChg chg="modSp">
        <pc:chgData name="Andreas Aschauer" userId="5ea8dffe7c0a2ba5" providerId="LiveId" clId="{D7957DD4-CE09-4A5E-9476-69F3BECE8993}" dt="2019-06-16T17:43:11.804" v="20" actId="20577"/>
        <pc:sldMkLst>
          <pc:docMk/>
          <pc:sldMk cId="1627738205" sldId="256"/>
        </pc:sldMkLst>
        <pc:spChg chg="mod">
          <ac:chgData name="Andreas Aschauer" userId="5ea8dffe7c0a2ba5" providerId="LiveId" clId="{D7957DD4-CE09-4A5E-9476-69F3BECE8993}" dt="2019-06-16T17:43:11.804" v="20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D7957DD4-CE09-4A5E-9476-69F3BECE8993}" dt="2019-06-16T17:43:27.893" v="44" actId="20577"/>
        <pc:sldMkLst>
          <pc:docMk/>
          <pc:sldMk cId="1194914966" sldId="265"/>
        </pc:sldMkLst>
        <pc:graphicFrameChg chg="mod">
          <ac:chgData name="Andreas Aschauer" userId="5ea8dffe7c0a2ba5" providerId="LiveId" clId="{D7957DD4-CE09-4A5E-9476-69F3BECE8993}" dt="2019-06-16T17:43:27.893" v="44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addSp delSp modSp ord">
        <pc:chgData name="Andreas Aschauer" userId="5ea8dffe7c0a2ba5" providerId="LiveId" clId="{D7957DD4-CE09-4A5E-9476-69F3BECE8993}" dt="2019-06-16T19:05:56.688" v="504"/>
        <pc:sldMkLst>
          <pc:docMk/>
          <pc:sldMk cId="2697759843" sldId="271"/>
        </pc:sldMkLst>
        <pc:spChg chg="mod">
          <ac:chgData name="Andreas Aschauer" userId="5ea8dffe7c0a2ba5" providerId="LiveId" clId="{D7957DD4-CE09-4A5E-9476-69F3BECE8993}" dt="2019-06-16T18:55:38.518" v="421" actId="20577"/>
          <ac:spMkLst>
            <pc:docMk/>
            <pc:sldMk cId="2697759843" sldId="271"/>
            <ac:spMk id="23" creationId="{BBCBF956-3119-4BEE-BAD1-53381A276636}"/>
          </ac:spMkLst>
        </pc:spChg>
        <pc:picChg chg="del">
          <ac:chgData name="Andreas Aschauer" userId="5ea8dffe7c0a2ba5" providerId="LiveId" clId="{D7957DD4-CE09-4A5E-9476-69F3BECE8993}" dt="2019-06-16T18:52:09.159" v="87" actId="478"/>
          <ac:picMkLst>
            <pc:docMk/>
            <pc:sldMk cId="2697759843" sldId="271"/>
            <ac:picMk id="2" creationId="{B1ED9912-97BE-4762-AA98-B7F9938E973C}"/>
          </ac:picMkLst>
        </pc:picChg>
        <pc:picChg chg="add mod">
          <ac:chgData name="Andreas Aschauer" userId="5ea8dffe7c0a2ba5" providerId="LiveId" clId="{D7957DD4-CE09-4A5E-9476-69F3BECE8993}" dt="2019-06-16T18:55:13.139" v="369" actId="14100"/>
          <ac:picMkLst>
            <pc:docMk/>
            <pc:sldMk cId="2697759843" sldId="271"/>
            <ac:picMk id="2050" creationId="{696E2BA6-1E6F-4A70-B7BD-36CA1CB1A364}"/>
          </ac:picMkLst>
        </pc:picChg>
      </pc:sldChg>
      <pc:sldChg chg="addSp delSp modSp ord">
        <pc:chgData name="Andreas Aschauer" userId="5ea8dffe7c0a2ba5" providerId="LiveId" clId="{D7957DD4-CE09-4A5E-9476-69F3BECE8993}" dt="2019-06-16T18:54:35.859" v="337" actId="20577"/>
        <pc:sldMkLst>
          <pc:docMk/>
          <pc:sldMk cId="4195590607" sldId="308"/>
        </pc:sldMkLst>
        <pc:spChg chg="add mod">
          <ac:chgData name="Andreas Aschauer" userId="5ea8dffe7c0a2ba5" providerId="LiveId" clId="{D7957DD4-CE09-4A5E-9476-69F3BECE8993}" dt="2019-06-16T18:54:35.859" v="337" actId="20577"/>
          <ac:spMkLst>
            <pc:docMk/>
            <pc:sldMk cId="4195590607" sldId="308"/>
            <ac:spMk id="3" creationId="{BB513F62-1A59-4DD8-9BC4-50E69F931527}"/>
          </ac:spMkLst>
        </pc:spChg>
        <pc:spChg chg="mod">
          <ac:chgData name="Andreas Aschauer" userId="5ea8dffe7c0a2ba5" providerId="LiveId" clId="{D7957DD4-CE09-4A5E-9476-69F3BECE8993}" dt="2019-06-16T18:52:29.020" v="109" actId="20577"/>
          <ac:spMkLst>
            <pc:docMk/>
            <pc:sldMk cId="4195590607" sldId="308"/>
            <ac:spMk id="23" creationId="{BBCBF956-3119-4BEE-BAD1-53381A276636}"/>
          </ac:spMkLst>
        </pc:spChg>
        <pc:picChg chg="del">
          <ac:chgData name="Andreas Aschauer" userId="5ea8dffe7c0a2ba5" providerId="LiveId" clId="{D7957DD4-CE09-4A5E-9476-69F3BECE8993}" dt="2019-06-16T18:52:50.389" v="110" actId="478"/>
          <ac:picMkLst>
            <pc:docMk/>
            <pc:sldMk cId="4195590607" sldId="308"/>
            <ac:picMk id="2" creationId="{044CDE01-357F-4448-85E2-3A56099484A0}"/>
          </ac:picMkLst>
        </pc:picChg>
      </pc:sldChg>
      <pc:sldChg chg="del">
        <pc:chgData name="Andreas Aschauer" userId="5ea8dffe7c0a2ba5" providerId="LiveId" clId="{D7957DD4-CE09-4A5E-9476-69F3BECE8993}" dt="2019-06-16T19:06:24.707" v="569" actId="2696"/>
        <pc:sldMkLst>
          <pc:docMk/>
          <pc:sldMk cId="2328550433" sldId="310"/>
        </pc:sldMkLst>
      </pc:sldChg>
      <pc:sldChg chg="modSp add del ord">
        <pc:chgData name="Andreas Aschauer" userId="5ea8dffe7c0a2ba5" providerId="LiveId" clId="{D7957DD4-CE09-4A5E-9476-69F3BECE8993}" dt="2019-06-16T19:06:21.231" v="568" actId="2696"/>
        <pc:sldMkLst>
          <pc:docMk/>
          <pc:sldMk cId="843308248" sldId="329"/>
        </pc:sldMkLst>
        <pc:spChg chg="mod">
          <ac:chgData name="Andreas Aschauer" userId="5ea8dffe7c0a2ba5" providerId="LiveId" clId="{D7957DD4-CE09-4A5E-9476-69F3BECE8993}" dt="2019-06-16T19:06:06.874" v="539" actId="20577"/>
          <ac:spMkLst>
            <pc:docMk/>
            <pc:sldMk cId="843308248" sldId="329"/>
            <ac:spMk id="2" creationId="{B8B932D3-DE3C-41C4-B5AF-D9074BAEDBAB}"/>
          </ac:spMkLst>
        </pc:spChg>
      </pc:sldChg>
      <pc:sldChg chg="modSp add del modNotesTx">
        <pc:chgData name="Andreas Aschauer" userId="5ea8dffe7c0a2ba5" providerId="LiveId" clId="{D7957DD4-CE09-4A5E-9476-69F3BECE8993}" dt="2019-06-16T19:07:05.343" v="624" actId="20577"/>
        <pc:sldMkLst>
          <pc:docMk/>
          <pc:sldMk cId="865862864" sldId="334"/>
        </pc:sldMkLst>
        <pc:spChg chg="mod">
          <ac:chgData name="Andreas Aschauer" userId="5ea8dffe7c0a2ba5" providerId="LiveId" clId="{D7957DD4-CE09-4A5E-9476-69F3BECE8993}" dt="2019-06-16T19:06:57.373" v="622" actId="20577"/>
          <ac:spMkLst>
            <pc:docMk/>
            <pc:sldMk cId="865862864" sldId="334"/>
            <ac:spMk id="2" creationId="{B8B932D3-DE3C-41C4-B5AF-D9074BAEDBAB}"/>
          </ac:spMkLst>
        </pc:spChg>
      </pc:sldChg>
      <pc:sldChg chg="addSp delSp modSp ord">
        <pc:chgData name="Andreas Aschauer" userId="5ea8dffe7c0a2ba5" providerId="LiveId" clId="{D7957DD4-CE09-4A5E-9476-69F3BECE8993}" dt="2019-06-16T19:05:56.688" v="504"/>
        <pc:sldMkLst>
          <pc:docMk/>
          <pc:sldMk cId="3948034399" sldId="335"/>
        </pc:sldMkLst>
        <pc:spChg chg="del">
          <ac:chgData name="Andreas Aschauer" userId="5ea8dffe7c0a2ba5" providerId="LiveId" clId="{D7957DD4-CE09-4A5E-9476-69F3BECE8993}" dt="2019-06-16T18:50:09.909" v="84" actId="478"/>
          <ac:spMkLst>
            <pc:docMk/>
            <pc:sldMk cId="3948034399" sldId="335"/>
            <ac:spMk id="8" creationId="{732B6BE2-DAA1-4292-BC4A-83130B22A6F7}"/>
          </ac:spMkLst>
        </pc:spChg>
        <pc:spChg chg="mod">
          <ac:chgData name="Andreas Aschauer" userId="5ea8dffe7c0a2ba5" providerId="LiveId" clId="{D7957DD4-CE09-4A5E-9476-69F3BECE8993}" dt="2019-06-16T18:55:26.620" v="381" actId="20577"/>
          <ac:spMkLst>
            <pc:docMk/>
            <pc:sldMk cId="3948034399" sldId="335"/>
            <ac:spMk id="23" creationId="{BBCBF956-3119-4BEE-BAD1-53381A276636}"/>
          </ac:spMkLst>
        </pc:spChg>
        <pc:picChg chg="add mod">
          <ac:chgData name="Andreas Aschauer" userId="5ea8dffe7c0a2ba5" providerId="LiveId" clId="{D7957DD4-CE09-4A5E-9476-69F3BECE8993}" dt="2019-06-16T18:50:12.235" v="86" actId="1076"/>
          <ac:picMkLst>
            <pc:docMk/>
            <pc:sldMk cId="3948034399" sldId="335"/>
            <ac:picMk id="1026" creationId="{CC735E1C-801E-4D6F-9585-5B7D3FAE6361}"/>
          </ac:picMkLst>
        </pc:picChg>
      </pc:sldChg>
      <pc:sldChg chg="del">
        <pc:chgData name="Andreas Aschauer" userId="5ea8dffe7c0a2ba5" providerId="LiveId" clId="{D7957DD4-CE09-4A5E-9476-69F3BECE8993}" dt="2019-06-16T19:06:28.189" v="571" actId="2696"/>
        <pc:sldMkLst>
          <pc:docMk/>
          <pc:sldMk cId="2122883004" sldId="337"/>
        </pc:sldMkLst>
      </pc:sldChg>
      <pc:sldChg chg="del">
        <pc:chgData name="Andreas Aschauer" userId="5ea8dffe7c0a2ba5" providerId="LiveId" clId="{D7957DD4-CE09-4A5E-9476-69F3BECE8993}" dt="2019-06-16T19:06:28.199" v="572" actId="2696"/>
        <pc:sldMkLst>
          <pc:docMk/>
          <pc:sldMk cId="19961129" sldId="339"/>
        </pc:sldMkLst>
      </pc:sldChg>
      <pc:sldChg chg="addSp delSp modSp add ord">
        <pc:chgData name="Andreas Aschauer" userId="5ea8dffe7c0a2ba5" providerId="LiveId" clId="{D7957DD4-CE09-4A5E-9476-69F3BECE8993}" dt="2019-06-16T19:05:56.688" v="504"/>
        <pc:sldMkLst>
          <pc:docMk/>
          <pc:sldMk cId="3464445679" sldId="340"/>
        </pc:sldMkLst>
        <pc:spChg chg="add mod">
          <ac:chgData name="Andreas Aschauer" userId="5ea8dffe7c0a2ba5" providerId="LiveId" clId="{D7957DD4-CE09-4A5E-9476-69F3BECE8993}" dt="2019-06-16T19:01:36.154" v="450" actId="1076"/>
          <ac:spMkLst>
            <pc:docMk/>
            <pc:sldMk cId="3464445679" sldId="340"/>
            <ac:spMk id="8" creationId="{FC3BED99-787A-4804-AA00-CEC65A0E4CBB}"/>
          </ac:spMkLst>
        </pc:spChg>
        <pc:spChg chg="mod">
          <ac:chgData name="Andreas Aschauer" userId="5ea8dffe7c0a2ba5" providerId="LiveId" clId="{D7957DD4-CE09-4A5E-9476-69F3BECE8993}" dt="2019-06-16T18:58:03.716" v="445" actId="20577"/>
          <ac:spMkLst>
            <pc:docMk/>
            <pc:sldMk cId="3464445679" sldId="340"/>
            <ac:spMk id="23" creationId="{BBCBF956-3119-4BEE-BAD1-53381A276636}"/>
          </ac:spMkLst>
        </pc:spChg>
        <pc:picChg chg="del">
          <ac:chgData name="Andreas Aschauer" userId="5ea8dffe7c0a2ba5" providerId="LiveId" clId="{D7957DD4-CE09-4A5E-9476-69F3BECE8993}" dt="2019-06-16T18:57:53.838" v="423" actId="478"/>
          <ac:picMkLst>
            <pc:docMk/>
            <pc:sldMk cId="3464445679" sldId="340"/>
            <ac:picMk id="2050" creationId="{696E2BA6-1E6F-4A70-B7BD-36CA1CB1A364}"/>
          </ac:picMkLst>
        </pc:picChg>
        <pc:picChg chg="add mod">
          <ac:chgData name="Andreas Aschauer" userId="5ea8dffe7c0a2ba5" providerId="LiveId" clId="{D7957DD4-CE09-4A5E-9476-69F3BECE8993}" dt="2019-06-16T18:57:55.431" v="425" actId="1076"/>
          <ac:picMkLst>
            <pc:docMk/>
            <pc:sldMk cId="3464445679" sldId="340"/>
            <ac:picMk id="3074" creationId="{8DEFEBA1-532D-4FE5-AB34-C87DD4962C5E}"/>
          </ac:picMkLst>
        </pc:picChg>
      </pc:sldChg>
      <pc:sldChg chg="modSp add">
        <pc:chgData name="Andreas Aschauer" userId="5ea8dffe7c0a2ba5" providerId="LiveId" clId="{D7957DD4-CE09-4A5E-9476-69F3BECE8993}" dt="2019-06-17T20:10:33.231" v="625" actId="20577"/>
        <pc:sldMkLst>
          <pc:docMk/>
          <pc:sldMk cId="3138937926" sldId="341"/>
        </pc:sldMkLst>
        <pc:spChg chg="mod">
          <ac:chgData name="Andreas Aschauer" userId="5ea8dffe7c0a2ba5" providerId="LiveId" clId="{D7957DD4-CE09-4A5E-9476-69F3BECE8993}" dt="2019-06-17T20:10:33.231" v="625" actId="20577"/>
          <ac:spMkLst>
            <pc:docMk/>
            <pc:sldMk cId="3138937926" sldId="341"/>
            <ac:spMk id="2" creationId="{B8B932D3-DE3C-41C4-B5AF-D9074BAEDBAB}"/>
          </ac:spMkLst>
        </pc:spChg>
      </pc:sldChg>
      <pc:sldChg chg="modSp add">
        <pc:chgData name="Andreas Aschauer" userId="5ea8dffe7c0a2ba5" providerId="LiveId" clId="{D7957DD4-CE09-4A5E-9476-69F3BECE8993}" dt="2019-06-16T19:06:35.119" v="581" actId="20577"/>
        <pc:sldMkLst>
          <pc:docMk/>
          <pc:sldMk cId="4230933133" sldId="342"/>
        </pc:sldMkLst>
        <pc:spChg chg="mod">
          <ac:chgData name="Andreas Aschauer" userId="5ea8dffe7c0a2ba5" providerId="LiveId" clId="{D7957DD4-CE09-4A5E-9476-69F3BECE8993}" dt="2019-06-16T19:06:35.119" v="581" actId="20577"/>
          <ac:spMkLst>
            <pc:docMk/>
            <pc:sldMk cId="4230933133" sldId="342"/>
            <ac:spMk id="2" creationId="{B8B932D3-DE3C-41C4-B5AF-D9074BAEDBAB}"/>
          </ac:spMkLst>
        </pc:spChg>
      </pc:sldChg>
      <pc:sldChg chg="modSp add">
        <pc:chgData name="Andreas Aschauer" userId="5ea8dffe7c0a2ba5" providerId="LiveId" clId="{D7957DD4-CE09-4A5E-9476-69F3BECE8993}" dt="2019-06-16T19:06:46.724" v="599" actId="20577"/>
        <pc:sldMkLst>
          <pc:docMk/>
          <pc:sldMk cId="3403379838" sldId="343"/>
        </pc:sldMkLst>
        <pc:spChg chg="mod">
          <ac:chgData name="Andreas Aschauer" userId="5ea8dffe7c0a2ba5" providerId="LiveId" clId="{D7957DD4-CE09-4A5E-9476-69F3BECE8993}" dt="2019-06-16T19:06:46.724" v="599" actId="20577"/>
          <ac:spMkLst>
            <pc:docMk/>
            <pc:sldMk cId="3403379838" sldId="343"/>
            <ac:spMk id="2" creationId="{B8B932D3-DE3C-41C4-B5AF-D9074BAEDBAB}"/>
          </ac:spMkLst>
        </pc:spChg>
      </pc:sldChg>
    </pc:docChg>
  </pc:docChgLst>
  <pc:docChgLst>
    <pc:chgData name="Andreas Aschauer" userId="5ea8dffe7c0a2ba5" providerId="LiveId" clId="{063F93C5-A1D1-44B5-B36B-96E9492F1DAD}"/>
    <pc:docChg chg="custSel addSld delSld modSld sldOrd">
      <pc:chgData name="Andreas Aschauer" userId="5ea8dffe7c0a2ba5" providerId="LiveId" clId="{063F93C5-A1D1-44B5-B36B-96E9492F1DAD}" dt="2020-02-02T13:26:13.467" v="1812" actId="47"/>
      <pc:docMkLst>
        <pc:docMk/>
      </pc:docMkLst>
      <pc:sldChg chg="modSp">
        <pc:chgData name="Andreas Aschauer" userId="5ea8dffe7c0a2ba5" providerId="LiveId" clId="{063F93C5-A1D1-44B5-B36B-96E9492F1DAD}" dt="2020-02-02T12:33:40.921" v="22" actId="20577"/>
        <pc:sldMkLst>
          <pc:docMk/>
          <pc:sldMk cId="1627738205" sldId="256"/>
        </pc:sldMkLst>
        <pc:spChg chg="mod">
          <ac:chgData name="Andreas Aschauer" userId="5ea8dffe7c0a2ba5" providerId="LiveId" clId="{063F93C5-A1D1-44B5-B36B-96E9492F1DAD}" dt="2020-02-02T12:33:40.921" v="22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063F93C5-A1D1-44B5-B36B-96E9492F1DAD}" dt="2020-02-02T12:35:00.594" v="138" actId="20577"/>
        <pc:sldMkLst>
          <pc:docMk/>
          <pc:sldMk cId="1194914966" sldId="265"/>
        </pc:sldMkLst>
        <pc:graphicFrameChg chg="mod">
          <ac:chgData name="Andreas Aschauer" userId="5ea8dffe7c0a2ba5" providerId="LiveId" clId="{063F93C5-A1D1-44B5-B36B-96E9492F1DAD}" dt="2020-02-02T12:35:00.594" v="138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del">
        <pc:chgData name="Andreas Aschauer" userId="5ea8dffe7c0a2ba5" providerId="LiveId" clId="{063F93C5-A1D1-44B5-B36B-96E9492F1DAD}" dt="2020-02-02T13:26:11.284" v="1811" actId="47"/>
        <pc:sldMkLst>
          <pc:docMk/>
          <pc:sldMk cId="2697759843" sldId="271"/>
        </pc:sldMkLst>
      </pc:sldChg>
      <pc:sldChg chg="modSp">
        <pc:chgData name="Andreas Aschauer" userId="5ea8dffe7c0a2ba5" providerId="LiveId" clId="{063F93C5-A1D1-44B5-B36B-96E9492F1DAD}" dt="2020-02-02T12:36:20.730" v="369" actId="20577"/>
        <pc:sldMkLst>
          <pc:docMk/>
          <pc:sldMk cId="4195590607" sldId="308"/>
        </pc:sldMkLst>
        <pc:spChg chg="mod">
          <ac:chgData name="Andreas Aschauer" userId="5ea8dffe7c0a2ba5" providerId="LiveId" clId="{063F93C5-A1D1-44B5-B36B-96E9492F1DAD}" dt="2020-02-02T12:36:20.730" v="369" actId="20577"/>
          <ac:spMkLst>
            <pc:docMk/>
            <pc:sldMk cId="4195590607" sldId="308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35:09.318" v="157" actId="20577"/>
          <ac:spMkLst>
            <pc:docMk/>
            <pc:sldMk cId="4195590607" sldId="308"/>
            <ac:spMk id="23" creationId="{BBCBF956-3119-4BEE-BAD1-53381A276636}"/>
          </ac:spMkLst>
        </pc:spChg>
      </pc:sldChg>
      <pc:sldChg chg="modSp">
        <pc:chgData name="Andreas Aschauer" userId="5ea8dffe7c0a2ba5" providerId="LiveId" clId="{063F93C5-A1D1-44B5-B36B-96E9492F1DAD}" dt="2020-02-02T13:25:57.393" v="1796" actId="20577"/>
        <pc:sldMkLst>
          <pc:docMk/>
          <pc:sldMk cId="843308248" sldId="329"/>
        </pc:sldMkLst>
        <pc:spChg chg="mod">
          <ac:chgData name="Andreas Aschauer" userId="5ea8dffe7c0a2ba5" providerId="LiveId" clId="{063F93C5-A1D1-44B5-B36B-96E9492F1DAD}" dt="2020-02-02T13:25:57.393" v="1796" actId="20577"/>
          <ac:spMkLst>
            <pc:docMk/>
            <pc:sldMk cId="843308248" sldId="329"/>
            <ac:spMk id="2" creationId="{B8B932D3-DE3C-41C4-B5AF-D9074BAEDBAB}"/>
          </ac:spMkLst>
        </pc:spChg>
      </pc:sldChg>
      <pc:sldChg chg="del">
        <pc:chgData name="Andreas Aschauer" userId="5ea8dffe7c0a2ba5" providerId="LiveId" clId="{063F93C5-A1D1-44B5-B36B-96E9492F1DAD}" dt="2020-02-02T13:25:38.576" v="1742" actId="47"/>
        <pc:sldMkLst>
          <pc:docMk/>
          <pc:sldMk cId="865862864" sldId="334"/>
        </pc:sldMkLst>
      </pc:sldChg>
      <pc:sldChg chg="del">
        <pc:chgData name="Andreas Aschauer" userId="5ea8dffe7c0a2ba5" providerId="LiveId" clId="{063F93C5-A1D1-44B5-B36B-96E9492F1DAD}" dt="2020-02-02T13:26:11.284" v="1811" actId="47"/>
        <pc:sldMkLst>
          <pc:docMk/>
          <pc:sldMk cId="3948034399" sldId="335"/>
        </pc:sldMkLst>
      </pc:sldChg>
      <pc:sldChg chg="del">
        <pc:chgData name="Andreas Aschauer" userId="5ea8dffe7c0a2ba5" providerId="LiveId" clId="{063F93C5-A1D1-44B5-B36B-96E9492F1DAD}" dt="2020-02-02T13:26:11.284" v="1811" actId="47"/>
        <pc:sldMkLst>
          <pc:docMk/>
          <pc:sldMk cId="3464445679" sldId="340"/>
        </pc:sldMkLst>
      </pc:sldChg>
      <pc:sldChg chg="del">
        <pc:chgData name="Andreas Aschauer" userId="5ea8dffe7c0a2ba5" providerId="LiveId" clId="{063F93C5-A1D1-44B5-B36B-96E9492F1DAD}" dt="2020-02-02T13:26:13.467" v="1812" actId="47"/>
        <pc:sldMkLst>
          <pc:docMk/>
          <pc:sldMk cId="3138937926" sldId="341"/>
        </pc:sldMkLst>
      </pc:sldChg>
      <pc:sldChg chg="del">
        <pc:chgData name="Andreas Aschauer" userId="5ea8dffe7c0a2ba5" providerId="LiveId" clId="{063F93C5-A1D1-44B5-B36B-96E9492F1DAD}" dt="2020-02-02T13:26:11.284" v="1811" actId="47"/>
        <pc:sldMkLst>
          <pc:docMk/>
          <pc:sldMk cId="4230933133" sldId="342"/>
        </pc:sldMkLst>
      </pc:sldChg>
      <pc:sldChg chg="del">
        <pc:chgData name="Andreas Aschauer" userId="5ea8dffe7c0a2ba5" providerId="LiveId" clId="{063F93C5-A1D1-44B5-B36B-96E9492F1DAD}" dt="2020-02-02T13:26:11.284" v="1811" actId="47"/>
        <pc:sldMkLst>
          <pc:docMk/>
          <pc:sldMk cId="3403379838" sldId="343"/>
        </pc:sldMkLst>
      </pc:sldChg>
      <pc:sldChg chg="modSp add">
        <pc:chgData name="Andreas Aschauer" userId="5ea8dffe7c0a2ba5" providerId="LiveId" clId="{063F93C5-A1D1-44B5-B36B-96E9492F1DAD}" dt="2020-02-02T12:39:27.539" v="625" actId="20577"/>
        <pc:sldMkLst>
          <pc:docMk/>
          <pc:sldMk cId="2020552599" sldId="344"/>
        </pc:sldMkLst>
        <pc:spChg chg="mod">
          <ac:chgData name="Andreas Aschauer" userId="5ea8dffe7c0a2ba5" providerId="LiveId" clId="{063F93C5-A1D1-44B5-B36B-96E9492F1DAD}" dt="2020-02-02T12:39:27.539" v="625" actId="20577"/>
          <ac:spMkLst>
            <pc:docMk/>
            <pc:sldMk cId="2020552599" sldId="344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36:37.658" v="381" actId="20577"/>
          <ac:spMkLst>
            <pc:docMk/>
            <pc:sldMk cId="2020552599" sldId="344"/>
            <ac:spMk id="23" creationId="{BBCBF956-3119-4BEE-BAD1-53381A276636}"/>
          </ac:spMkLst>
        </pc:spChg>
      </pc:sldChg>
      <pc:sldChg chg="modSp add del">
        <pc:chgData name="Andreas Aschauer" userId="5ea8dffe7c0a2ba5" providerId="LiveId" clId="{063F93C5-A1D1-44B5-B36B-96E9492F1DAD}" dt="2020-02-02T12:36:24.047" v="370" actId="47"/>
        <pc:sldMkLst>
          <pc:docMk/>
          <pc:sldMk cId="3750756980" sldId="344"/>
        </pc:sldMkLst>
        <pc:spChg chg="mod">
          <ac:chgData name="Andreas Aschauer" userId="5ea8dffe7c0a2ba5" providerId="LiveId" clId="{063F93C5-A1D1-44B5-B36B-96E9492F1DAD}" dt="2020-02-02T12:35:55.259" v="263" actId="20577"/>
          <ac:spMkLst>
            <pc:docMk/>
            <pc:sldMk cId="3750756980" sldId="344"/>
            <ac:spMk id="2" creationId="{E6F53312-B5C7-4BB0-9CC0-E2E17D922CF8}"/>
          </ac:spMkLst>
        </pc:spChg>
      </pc:sldChg>
      <pc:sldChg chg="modSp add">
        <pc:chgData name="Andreas Aschauer" userId="5ea8dffe7c0a2ba5" providerId="LiveId" clId="{063F93C5-A1D1-44B5-B36B-96E9492F1DAD}" dt="2020-02-02T12:40:35.248" v="854" actId="20577"/>
        <pc:sldMkLst>
          <pc:docMk/>
          <pc:sldMk cId="418793208" sldId="345"/>
        </pc:sldMkLst>
        <pc:spChg chg="mod">
          <ac:chgData name="Andreas Aschauer" userId="5ea8dffe7c0a2ba5" providerId="LiveId" clId="{063F93C5-A1D1-44B5-B36B-96E9492F1DAD}" dt="2020-02-02T12:40:35.248" v="854" actId="20577"/>
          <ac:spMkLst>
            <pc:docMk/>
            <pc:sldMk cId="418793208" sldId="345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36:35.778" v="380" actId="20577"/>
          <ac:spMkLst>
            <pc:docMk/>
            <pc:sldMk cId="418793208" sldId="345"/>
            <ac:spMk id="23" creationId="{BBCBF956-3119-4BEE-BAD1-53381A276636}"/>
          </ac:spMkLst>
        </pc:spChg>
      </pc:sldChg>
      <pc:sldChg chg="modSp add">
        <pc:chgData name="Andreas Aschauer" userId="5ea8dffe7c0a2ba5" providerId="LiveId" clId="{063F93C5-A1D1-44B5-B36B-96E9492F1DAD}" dt="2020-02-02T12:43:44.091" v="1002" actId="20577"/>
        <pc:sldMkLst>
          <pc:docMk/>
          <pc:sldMk cId="3142952648" sldId="346"/>
        </pc:sldMkLst>
        <pc:spChg chg="mod">
          <ac:chgData name="Andreas Aschauer" userId="5ea8dffe7c0a2ba5" providerId="LiveId" clId="{063F93C5-A1D1-44B5-B36B-96E9492F1DAD}" dt="2020-02-02T12:43:44.091" v="1002" actId="20577"/>
          <ac:spMkLst>
            <pc:docMk/>
            <pc:sldMk cId="3142952648" sldId="346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42:47.926" v="891" actId="20577"/>
          <ac:spMkLst>
            <pc:docMk/>
            <pc:sldMk cId="3142952648" sldId="346"/>
            <ac:spMk id="23" creationId="{BBCBF956-3119-4BEE-BAD1-53381A276636}"/>
          </ac:spMkLst>
        </pc:spChg>
      </pc:sldChg>
      <pc:sldChg chg="addSp delSp modSp add ord">
        <pc:chgData name="Andreas Aschauer" userId="5ea8dffe7c0a2ba5" providerId="LiveId" clId="{063F93C5-A1D1-44B5-B36B-96E9492F1DAD}" dt="2020-02-02T12:52:54.955" v="1389"/>
        <pc:sldMkLst>
          <pc:docMk/>
          <pc:sldMk cId="858912585" sldId="347"/>
        </pc:sldMkLst>
        <pc:spChg chg="del">
          <ac:chgData name="Andreas Aschauer" userId="5ea8dffe7c0a2ba5" providerId="LiveId" clId="{063F93C5-A1D1-44B5-B36B-96E9492F1DAD}" dt="2020-02-02T12:46:02.860" v="1022" actId="478"/>
          <ac:spMkLst>
            <pc:docMk/>
            <pc:sldMk cId="858912585" sldId="347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46:00.176" v="1021" actId="20577"/>
          <ac:spMkLst>
            <pc:docMk/>
            <pc:sldMk cId="858912585" sldId="347"/>
            <ac:spMk id="23" creationId="{BBCBF956-3119-4BEE-BAD1-53381A276636}"/>
          </ac:spMkLst>
        </pc:spChg>
        <pc:graphicFrameChg chg="add mod modGraphic">
          <ac:chgData name="Andreas Aschauer" userId="5ea8dffe7c0a2ba5" providerId="LiveId" clId="{063F93C5-A1D1-44B5-B36B-96E9492F1DAD}" dt="2020-02-02T12:46:48.627" v="1115" actId="403"/>
          <ac:graphicFrameMkLst>
            <pc:docMk/>
            <pc:sldMk cId="858912585" sldId="347"/>
            <ac:graphicFrameMk id="2" creationId="{488F0806-388D-4CB0-A329-53F721735EC1}"/>
          </ac:graphicFrameMkLst>
        </pc:graphicFrameChg>
      </pc:sldChg>
      <pc:sldChg chg="addSp modSp add ord">
        <pc:chgData name="Andreas Aschauer" userId="5ea8dffe7c0a2ba5" providerId="LiveId" clId="{063F93C5-A1D1-44B5-B36B-96E9492F1DAD}" dt="2020-02-02T12:51:59.322" v="1348" actId="1076"/>
        <pc:sldMkLst>
          <pc:docMk/>
          <pc:sldMk cId="3488277940" sldId="348"/>
        </pc:sldMkLst>
        <pc:spChg chg="mod">
          <ac:chgData name="Andreas Aschauer" userId="5ea8dffe7c0a2ba5" providerId="LiveId" clId="{063F93C5-A1D1-44B5-B36B-96E9492F1DAD}" dt="2020-02-02T12:51:50.725" v="1345" actId="1076"/>
          <ac:spMkLst>
            <pc:docMk/>
            <pc:sldMk cId="3488277940" sldId="348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47:45.763" v="1127" actId="20577"/>
          <ac:spMkLst>
            <pc:docMk/>
            <pc:sldMk cId="3488277940" sldId="348"/>
            <ac:spMk id="23" creationId="{BBCBF956-3119-4BEE-BAD1-53381A276636}"/>
          </ac:spMkLst>
        </pc:spChg>
        <pc:picChg chg="add mod">
          <ac:chgData name="Andreas Aschauer" userId="5ea8dffe7c0a2ba5" providerId="LiveId" clId="{063F93C5-A1D1-44B5-B36B-96E9492F1DAD}" dt="2020-02-02T12:51:59.322" v="1348" actId="1076"/>
          <ac:picMkLst>
            <pc:docMk/>
            <pc:sldMk cId="3488277940" sldId="348"/>
            <ac:picMk id="1026" creationId="{DA4914F0-4E19-4C75-AC6E-EA2E19665250}"/>
          </ac:picMkLst>
        </pc:picChg>
      </pc:sldChg>
      <pc:sldChg chg="modSp add ord">
        <pc:chgData name="Andreas Aschauer" userId="5ea8dffe7c0a2ba5" providerId="LiveId" clId="{063F93C5-A1D1-44B5-B36B-96E9492F1DAD}" dt="2020-02-02T13:25:35.613" v="1741" actId="20577"/>
        <pc:sldMkLst>
          <pc:docMk/>
          <pc:sldMk cId="3893003057" sldId="349"/>
        </pc:sldMkLst>
        <pc:spChg chg="mod">
          <ac:chgData name="Andreas Aschauer" userId="5ea8dffe7c0a2ba5" providerId="LiveId" clId="{063F93C5-A1D1-44B5-B36B-96E9492F1DAD}" dt="2020-02-02T13:25:35.613" v="1741" actId="20577"/>
          <ac:spMkLst>
            <pc:docMk/>
            <pc:sldMk cId="3893003057" sldId="349"/>
            <ac:spMk id="2" creationId="{B8B932D3-DE3C-41C4-B5AF-D9074BAEDBAB}"/>
          </ac:spMkLst>
        </pc:spChg>
      </pc:sldChg>
      <pc:sldChg chg="addSp modSp add del">
        <pc:chgData name="Andreas Aschauer" userId="5ea8dffe7c0a2ba5" providerId="LiveId" clId="{063F93C5-A1D1-44B5-B36B-96E9492F1DAD}" dt="2020-02-02T12:55:13.924" v="1459" actId="47"/>
        <pc:sldMkLst>
          <pc:docMk/>
          <pc:sldMk cId="2048301720" sldId="350"/>
        </pc:sldMkLst>
        <pc:spChg chg="mod">
          <ac:chgData name="Andreas Aschauer" userId="5ea8dffe7c0a2ba5" providerId="LiveId" clId="{063F93C5-A1D1-44B5-B36B-96E9492F1DAD}" dt="2020-02-02T12:53:59.827" v="1435" actId="14100"/>
          <ac:spMkLst>
            <pc:docMk/>
            <pc:sldMk cId="2048301720" sldId="350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52:42.865" v="1366" actId="20577"/>
          <ac:spMkLst>
            <pc:docMk/>
            <pc:sldMk cId="2048301720" sldId="350"/>
            <ac:spMk id="23" creationId="{BBCBF956-3119-4BEE-BAD1-53381A276636}"/>
          </ac:spMkLst>
        </pc:spChg>
        <pc:picChg chg="add mod">
          <ac:chgData name="Andreas Aschauer" userId="5ea8dffe7c0a2ba5" providerId="LiveId" clId="{063F93C5-A1D1-44B5-B36B-96E9492F1DAD}" dt="2020-02-02T12:54:44.124" v="1443" actId="1076"/>
          <ac:picMkLst>
            <pc:docMk/>
            <pc:sldMk cId="2048301720" sldId="350"/>
            <ac:picMk id="2050" creationId="{589CC8C1-2F3D-4FB1-9C3E-74EC6CAC0DF8}"/>
          </ac:picMkLst>
        </pc:picChg>
        <pc:picChg chg="add mod">
          <ac:chgData name="Andreas Aschauer" userId="5ea8dffe7c0a2ba5" providerId="LiveId" clId="{063F93C5-A1D1-44B5-B36B-96E9492F1DAD}" dt="2020-02-02T12:54:41.152" v="1442" actId="1076"/>
          <ac:picMkLst>
            <pc:docMk/>
            <pc:sldMk cId="2048301720" sldId="350"/>
            <ac:picMk id="2052" creationId="{6D7AF8BA-29A5-4277-8B96-02D9F7865FFE}"/>
          </ac:picMkLst>
        </pc:picChg>
      </pc:sldChg>
      <pc:sldChg chg="modSp add">
        <pc:chgData name="Andreas Aschauer" userId="5ea8dffe7c0a2ba5" providerId="LiveId" clId="{063F93C5-A1D1-44B5-B36B-96E9492F1DAD}" dt="2020-02-02T12:52:50.178" v="1387" actId="20577"/>
        <pc:sldMkLst>
          <pc:docMk/>
          <pc:sldMk cId="2452584724" sldId="351"/>
        </pc:sldMkLst>
        <pc:spChg chg="mod">
          <ac:chgData name="Andreas Aschauer" userId="5ea8dffe7c0a2ba5" providerId="LiveId" clId="{063F93C5-A1D1-44B5-B36B-96E9492F1DAD}" dt="2020-02-02T12:52:50.178" v="1387" actId="20577"/>
          <ac:spMkLst>
            <pc:docMk/>
            <pc:sldMk cId="2452584724" sldId="351"/>
            <ac:spMk id="23" creationId="{BBCBF956-3119-4BEE-BAD1-53381A276636}"/>
          </ac:spMkLst>
        </pc:spChg>
      </pc:sldChg>
      <pc:sldChg chg="delSp modSp add">
        <pc:chgData name="Andreas Aschauer" userId="5ea8dffe7c0a2ba5" providerId="LiveId" clId="{063F93C5-A1D1-44B5-B36B-96E9492F1DAD}" dt="2020-02-02T12:55:22.925" v="1468" actId="14100"/>
        <pc:sldMkLst>
          <pc:docMk/>
          <pc:sldMk cId="2518093244" sldId="352"/>
        </pc:sldMkLst>
        <pc:spChg chg="mod">
          <ac:chgData name="Andreas Aschauer" userId="5ea8dffe7c0a2ba5" providerId="LiveId" clId="{063F93C5-A1D1-44B5-B36B-96E9492F1DAD}" dt="2020-02-02T12:55:18.325" v="1466" actId="20577"/>
          <ac:spMkLst>
            <pc:docMk/>
            <pc:sldMk cId="2518093244" sldId="352"/>
            <ac:spMk id="3" creationId="{BB513F62-1A59-4DD8-9BC4-50E69F931527}"/>
          </ac:spMkLst>
        </pc:spChg>
        <pc:picChg chg="del">
          <ac:chgData name="Andreas Aschauer" userId="5ea8dffe7c0a2ba5" providerId="LiveId" clId="{063F93C5-A1D1-44B5-B36B-96E9492F1DAD}" dt="2020-02-02T12:55:16.310" v="1460" actId="478"/>
          <ac:picMkLst>
            <pc:docMk/>
            <pc:sldMk cId="2518093244" sldId="352"/>
            <ac:picMk id="2050" creationId="{589CC8C1-2F3D-4FB1-9C3E-74EC6CAC0DF8}"/>
          </ac:picMkLst>
        </pc:picChg>
        <pc:picChg chg="mod">
          <ac:chgData name="Andreas Aschauer" userId="5ea8dffe7c0a2ba5" providerId="LiveId" clId="{063F93C5-A1D1-44B5-B36B-96E9492F1DAD}" dt="2020-02-02T12:55:22.925" v="1468" actId="14100"/>
          <ac:picMkLst>
            <pc:docMk/>
            <pc:sldMk cId="2518093244" sldId="352"/>
            <ac:picMk id="2052" creationId="{6D7AF8BA-29A5-4277-8B96-02D9F7865FFE}"/>
          </ac:picMkLst>
        </pc:picChg>
      </pc:sldChg>
      <pc:sldChg chg="delSp modSp add ord">
        <pc:chgData name="Andreas Aschauer" userId="5ea8dffe7c0a2ba5" providerId="LiveId" clId="{063F93C5-A1D1-44B5-B36B-96E9492F1DAD}" dt="2020-02-02T12:55:08.475" v="1458"/>
        <pc:sldMkLst>
          <pc:docMk/>
          <pc:sldMk cId="2843052480" sldId="353"/>
        </pc:sldMkLst>
        <pc:picChg chg="mod">
          <ac:chgData name="Andreas Aschauer" userId="5ea8dffe7c0a2ba5" providerId="LiveId" clId="{063F93C5-A1D1-44B5-B36B-96E9492F1DAD}" dt="2020-02-02T12:55:03.679" v="1455" actId="1076"/>
          <ac:picMkLst>
            <pc:docMk/>
            <pc:sldMk cId="2843052480" sldId="353"/>
            <ac:picMk id="2050" creationId="{589CC8C1-2F3D-4FB1-9C3E-74EC6CAC0DF8}"/>
          </ac:picMkLst>
        </pc:picChg>
        <pc:picChg chg="del">
          <ac:chgData name="Andreas Aschauer" userId="5ea8dffe7c0a2ba5" providerId="LiveId" clId="{063F93C5-A1D1-44B5-B36B-96E9492F1DAD}" dt="2020-02-02T12:55:05.517" v="1456" actId="478"/>
          <ac:picMkLst>
            <pc:docMk/>
            <pc:sldMk cId="2843052480" sldId="353"/>
            <ac:picMk id="2052" creationId="{6D7AF8BA-29A5-4277-8B96-02D9F7865FFE}"/>
          </ac:picMkLst>
        </pc:picChg>
      </pc:sldChg>
      <pc:sldChg chg="addSp delSp modSp add ord">
        <pc:chgData name="Andreas Aschauer" userId="5ea8dffe7c0a2ba5" providerId="LiveId" clId="{063F93C5-A1D1-44B5-B36B-96E9492F1DAD}" dt="2020-02-02T13:01:24.262" v="1709" actId="14100"/>
        <pc:sldMkLst>
          <pc:docMk/>
          <pc:sldMk cId="4238608932" sldId="354"/>
        </pc:sldMkLst>
        <pc:spChg chg="del mod">
          <ac:chgData name="Andreas Aschauer" userId="5ea8dffe7c0a2ba5" providerId="LiveId" clId="{063F93C5-A1D1-44B5-B36B-96E9492F1DAD}" dt="2020-02-02T13:01:18.045" v="1705" actId="478"/>
          <ac:spMkLst>
            <pc:docMk/>
            <pc:sldMk cId="4238608932" sldId="354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57:37.462" v="1487" actId="20577"/>
          <ac:spMkLst>
            <pc:docMk/>
            <pc:sldMk cId="4238608932" sldId="354"/>
            <ac:spMk id="23" creationId="{BBCBF956-3119-4BEE-BAD1-53381A276636}"/>
          </ac:spMkLst>
        </pc:spChg>
        <pc:picChg chg="del">
          <ac:chgData name="Andreas Aschauer" userId="5ea8dffe7c0a2ba5" providerId="LiveId" clId="{063F93C5-A1D1-44B5-B36B-96E9492F1DAD}" dt="2020-02-02T12:57:48.598" v="1488" actId="478"/>
          <ac:picMkLst>
            <pc:docMk/>
            <pc:sldMk cId="4238608932" sldId="354"/>
            <ac:picMk id="2050" creationId="{589CC8C1-2F3D-4FB1-9C3E-74EC6CAC0DF8}"/>
          </ac:picMkLst>
        </pc:picChg>
        <pc:picChg chg="add mod">
          <ac:chgData name="Andreas Aschauer" userId="5ea8dffe7c0a2ba5" providerId="LiveId" clId="{063F93C5-A1D1-44B5-B36B-96E9492F1DAD}" dt="2020-02-02T13:01:24.262" v="1709" actId="14100"/>
          <ac:picMkLst>
            <pc:docMk/>
            <pc:sldMk cId="4238608932" sldId="354"/>
            <ac:picMk id="3074" creationId="{7F53C0F7-AF11-4DF7-B2DD-7F79E7D62C93}"/>
          </ac:picMkLst>
        </pc:picChg>
      </pc:sldChg>
      <pc:sldChg chg="modSp add">
        <pc:chgData name="Andreas Aschauer" userId="5ea8dffe7c0a2ba5" providerId="LiveId" clId="{063F93C5-A1D1-44B5-B36B-96E9492F1DAD}" dt="2020-02-02T13:00:35.501" v="1704" actId="14100"/>
        <pc:sldMkLst>
          <pc:docMk/>
          <pc:sldMk cId="345178709" sldId="355"/>
        </pc:sldMkLst>
        <pc:spChg chg="mod">
          <ac:chgData name="Andreas Aschauer" userId="5ea8dffe7c0a2ba5" providerId="LiveId" clId="{063F93C5-A1D1-44B5-B36B-96E9492F1DAD}" dt="2020-02-02T12:58:58.364" v="1542" actId="20577"/>
          <ac:spMkLst>
            <pc:docMk/>
            <pc:sldMk cId="345178709" sldId="355"/>
            <ac:spMk id="23" creationId="{BBCBF956-3119-4BEE-BAD1-53381A276636}"/>
          </ac:spMkLst>
        </pc:spChg>
        <pc:graphicFrameChg chg="modGraphic">
          <ac:chgData name="Andreas Aschauer" userId="5ea8dffe7c0a2ba5" providerId="LiveId" clId="{063F93C5-A1D1-44B5-B36B-96E9492F1DAD}" dt="2020-02-02T13:00:35.501" v="1704" actId="14100"/>
          <ac:graphicFrameMkLst>
            <pc:docMk/>
            <pc:sldMk cId="345178709" sldId="355"/>
            <ac:graphicFrameMk id="2" creationId="{488F0806-388D-4CB0-A329-53F721735EC1}"/>
          </ac:graphicFrameMkLst>
        </pc:graphicFrameChg>
      </pc:sldChg>
      <pc:sldChg chg="modSp add">
        <pc:chgData name="Andreas Aschauer" userId="5ea8dffe7c0a2ba5" providerId="LiveId" clId="{063F93C5-A1D1-44B5-B36B-96E9492F1DAD}" dt="2020-02-02T13:12:22.113" v="1724" actId="20577"/>
        <pc:sldMkLst>
          <pc:docMk/>
          <pc:sldMk cId="1371217785" sldId="356"/>
        </pc:sldMkLst>
        <pc:spChg chg="mod">
          <ac:chgData name="Andreas Aschauer" userId="5ea8dffe7c0a2ba5" providerId="LiveId" clId="{063F93C5-A1D1-44B5-B36B-96E9492F1DAD}" dt="2020-02-02T13:12:22.113" v="1724" actId="20577"/>
          <ac:spMkLst>
            <pc:docMk/>
            <pc:sldMk cId="1371217785" sldId="356"/>
            <ac:spMk id="2" creationId="{B8B932D3-DE3C-41C4-B5AF-D9074BAEDBAB}"/>
          </ac:spMkLst>
        </pc:spChg>
      </pc:sldChg>
      <pc:sldChg chg="add">
        <pc:chgData name="Andreas Aschauer" userId="5ea8dffe7c0a2ba5" providerId="LiveId" clId="{063F93C5-A1D1-44B5-B36B-96E9492F1DAD}" dt="2020-02-02T13:25:30.159" v="1725"/>
        <pc:sldMkLst>
          <pc:docMk/>
          <pc:sldMk cId="3141552351" sldId="357"/>
        </pc:sldMkLst>
      </pc:sldChg>
      <pc:sldChg chg="modSp add">
        <pc:chgData name="Andreas Aschauer" userId="5ea8dffe7c0a2ba5" providerId="LiveId" clId="{063F93C5-A1D1-44B5-B36B-96E9492F1DAD}" dt="2020-02-02T13:26:04.366" v="1810" actId="20577"/>
        <pc:sldMkLst>
          <pc:docMk/>
          <pc:sldMk cId="3165139367" sldId="358"/>
        </pc:sldMkLst>
        <pc:spChg chg="mod">
          <ac:chgData name="Andreas Aschauer" userId="5ea8dffe7c0a2ba5" providerId="LiveId" clId="{063F93C5-A1D1-44B5-B36B-96E9492F1DAD}" dt="2020-02-02T13:26:04.366" v="1810" actId="20577"/>
          <ac:spMkLst>
            <pc:docMk/>
            <pc:sldMk cId="3165139367" sldId="358"/>
            <ac:spMk id="2" creationId="{B8B932D3-DE3C-41C4-B5AF-D9074BAEDBAB}"/>
          </ac:spMkLst>
        </pc:spChg>
      </pc:sldChg>
    </pc:docChg>
  </pc:docChgLst>
  <pc:docChgLst>
    <pc:chgData name="Andreas Aschauer" userId="5ea8dffe7c0a2ba5" providerId="LiveId" clId="{1F9BF7CF-216B-46E2-96AA-E0DE54B00FD7}"/>
    <pc:docChg chg="undo custSel addSld delSld modSld sldOrd">
      <pc:chgData name="Andreas Aschauer" userId="5ea8dffe7c0a2ba5" providerId="LiveId" clId="{1F9BF7CF-216B-46E2-96AA-E0DE54B00FD7}" dt="2022-11-06T09:43:30.502" v="3673" actId="1076"/>
      <pc:docMkLst>
        <pc:docMk/>
      </pc:docMkLst>
      <pc:sldChg chg="modSp mod">
        <pc:chgData name="Andreas Aschauer" userId="5ea8dffe7c0a2ba5" providerId="LiveId" clId="{1F9BF7CF-216B-46E2-96AA-E0DE54B00FD7}" dt="2022-11-03T14:49:04.735" v="18" actId="20577"/>
        <pc:sldMkLst>
          <pc:docMk/>
          <pc:sldMk cId="1627738205" sldId="256"/>
        </pc:sldMkLst>
        <pc:spChg chg="mod">
          <ac:chgData name="Andreas Aschauer" userId="5ea8dffe7c0a2ba5" providerId="LiveId" clId="{1F9BF7CF-216B-46E2-96AA-E0DE54B00FD7}" dt="2022-11-03T14:49:04.735" v="18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1F9BF7CF-216B-46E2-96AA-E0DE54B00FD7}" dt="2022-11-05T08:26:15.248" v="282" actId="20577"/>
        <pc:sldMkLst>
          <pc:docMk/>
          <pc:sldMk cId="1194914966" sldId="265"/>
        </pc:sldMkLst>
        <pc:graphicFrameChg chg="mod">
          <ac:chgData name="Andreas Aschauer" userId="5ea8dffe7c0a2ba5" providerId="LiveId" clId="{1F9BF7CF-216B-46E2-96AA-E0DE54B00FD7}" dt="2022-11-05T08:26:15.248" v="282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addSp delSp modSp mod">
        <pc:chgData name="Andreas Aschauer" userId="5ea8dffe7c0a2ba5" providerId="LiveId" clId="{1F9BF7CF-216B-46E2-96AA-E0DE54B00FD7}" dt="2022-11-05T08:26:20.360" v="283" actId="1076"/>
        <pc:sldMkLst>
          <pc:docMk/>
          <pc:sldMk cId="4195590607" sldId="308"/>
        </pc:sldMkLst>
        <pc:spChg chg="del">
          <ac:chgData name="Andreas Aschauer" userId="5ea8dffe7c0a2ba5" providerId="LiveId" clId="{1F9BF7CF-216B-46E2-96AA-E0DE54B00FD7}" dt="2022-11-05T08:22:57.734" v="212" actId="478"/>
          <ac:spMkLst>
            <pc:docMk/>
            <pc:sldMk cId="4195590607" sldId="308"/>
            <ac:spMk id="3" creationId="{BB513F62-1A59-4DD8-9BC4-50E69F931527}"/>
          </ac:spMkLst>
        </pc:spChg>
        <pc:spChg chg="mod">
          <ac:chgData name="Andreas Aschauer" userId="5ea8dffe7c0a2ba5" providerId="LiveId" clId="{1F9BF7CF-216B-46E2-96AA-E0DE54B00FD7}" dt="2022-11-05T08:22:54.640" v="211" actId="20577"/>
          <ac:spMkLst>
            <pc:docMk/>
            <pc:sldMk cId="4195590607" sldId="308"/>
            <ac:spMk id="23" creationId="{BBCBF956-3119-4BEE-BAD1-53381A276636}"/>
          </ac:spMkLst>
        </pc:spChg>
        <pc:picChg chg="add mod modCrop">
          <ac:chgData name="Andreas Aschauer" userId="5ea8dffe7c0a2ba5" providerId="LiveId" clId="{1F9BF7CF-216B-46E2-96AA-E0DE54B00FD7}" dt="2022-11-05T08:26:20.360" v="283" actId="1076"/>
          <ac:picMkLst>
            <pc:docMk/>
            <pc:sldMk cId="4195590607" sldId="308"/>
            <ac:picMk id="5" creationId="{E051EC51-34C1-F02A-6BBC-BBAA1D7B011C}"/>
          </ac:picMkLst>
        </pc:picChg>
        <pc:picChg chg="add mod modCrop">
          <ac:chgData name="Andreas Aschauer" userId="5ea8dffe7c0a2ba5" providerId="LiveId" clId="{1F9BF7CF-216B-46E2-96AA-E0DE54B00FD7}" dt="2022-11-05T08:26:20.360" v="283" actId="1076"/>
          <ac:picMkLst>
            <pc:docMk/>
            <pc:sldMk cId="4195590607" sldId="308"/>
            <ac:picMk id="8" creationId="{7E3B90E7-25CD-7BF6-15EA-2EAC8C26E28C}"/>
          </ac:picMkLst>
        </pc:picChg>
        <pc:picChg chg="add mod">
          <ac:chgData name="Andreas Aschauer" userId="5ea8dffe7c0a2ba5" providerId="LiveId" clId="{1F9BF7CF-216B-46E2-96AA-E0DE54B00FD7}" dt="2022-11-05T08:26:20.360" v="283" actId="1076"/>
          <ac:picMkLst>
            <pc:docMk/>
            <pc:sldMk cId="4195590607" sldId="308"/>
            <ac:picMk id="10" creationId="{B67976A8-9587-EFF9-51B1-CB629A0CBCE9}"/>
          </ac:picMkLst>
        </pc:picChg>
        <pc:picChg chg="add mod modCrop">
          <ac:chgData name="Andreas Aschauer" userId="5ea8dffe7c0a2ba5" providerId="LiveId" clId="{1F9BF7CF-216B-46E2-96AA-E0DE54B00FD7}" dt="2022-11-05T08:26:20.360" v="283" actId="1076"/>
          <ac:picMkLst>
            <pc:docMk/>
            <pc:sldMk cId="4195590607" sldId="308"/>
            <ac:picMk id="12" creationId="{48041F5E-D3E7-DEAA-A2A4-8289ED9667A7}"/>
          </ac:picMkLst>
        </pc:picChg>
      </pc:sldChg>
      <pc:sldChg chg="modSp mod">
        <pc:chgData name="Andreas Aschauer" userId="5ea8dffe7c0a2ba5" providerId="LiveId" clId="{1F9BF7CF-216B-46E2-96AA-E0DE54B00FD7}" dt="2022-11-05T09:59:58.415" v="1862" actId="20577"/>
        <pc:sldMkLst>
          <pc:docMk/>
          <pc:sldMk cId="843308248" sldId="329"/>
        </pc:sldMkLst>
        <pc:spChg chg="mod">
          <ac:chgData name="Andreas Aschauer" userId="5ea8dffe7c0a2ba5" providerId="LiveId" clId="{1F9BF7CF-216B-46E2-96AA-E0DE54B00FD7}" dt="2022-11-05T09:59:58.415" v="1862" actId="20577"/>
          <ac:spMkLst>
            <pc:docMk/>
            <pc:sldMk cId="843308248" sldId="329"/>
            <ac:spMk id="2" creationId="{B8B932D3-DE3C-41C4-B5AF-D9074BAEDBAB}"/>
          </ac:spMkLst>
        </pc:spChg>
      </pc:sldChg>
      <pc:sldChg chg="modSp mod">
        <pc:chgData name="Andreas Aschauer" userId="5ea8dffe7c0a2ba5" providerId="LiveId" clId="{1F9BF7CF-216B-46E2-96AA-E0DE54B00FD7}" dt="2022-11-06T08:58:25.362" v="2516" actId="20577"/>
        <pc:sldMkLst>
          <pc:docMk/>
          <pc:sldMk cId="3165139367" sldId="358"/>
        </pc:sldMkLst>
        <pc:spChg chg="mod">
          <ac:chgData name="Andreas Aschauer" userId="5ea8dffe7c0a2ba5" providerId="LiveId" clId="{1F9BF7CF-216B-46E2-96AA-E0DE54B00FD7}" dt="2022-11-06T08:58:25.362" v="2516" actId="20577"/>
          <ac:spMkLst>
            <pc:docMk/>
            <pc:sldMk cId="3165139367" sldId="358"/>
            <ac:spMk id="2" creationId="{B8B932D3-DE3C-41C4-B5AF-D9074BAEDBAB}"/>
          </ac:spMkLst>
        </pc:spChg>
      </pc:sldChg>
      <pc:sldChg chg="del">
        <pc:chgData name="Andreas Aschauer" userId="5ea8dffe7c0a2ba5" providerId="LiveId" clId="{1F9BF7CF-216B-46E2-96AA-E0DE54B00FD7}" dt="2022-11-05T09:20:38.002" v="1781" actId="47"/>
        <pc:sldMkLst>
          <pc:docMk/>
          <pc:sldMk cId="1124387311" sldId="359"/>
        </pc:sldMkLst>
      </pc:sldChg>
      <pc:sldChg chg="addSp delSp modSp mod">
        <pc:chgData name="Andreas Aschauer" userId="5ea8dffe7c0a2ba5" providerId="LiveId" clId="{1F9BF7CF-216B-46E2-96AA-E0DE54B00FD7}" dt="2022-11-05T08:31:04.707" v="625" actId="20577"/>
        <pc:sldMkLst>
          <pc:docMk/>
          <pc:sldMk cId="689277511" sldId="360"/>
        </pc:sldMkLst>
        <pc:spChg chg="mod">
          <ac:chgData name="Andreas Aschauer" userId="5ea8dffe7c0a2ba5" providerId="LiveId" clId="{1F9BF7CF-216B-46E2-96AA-E0DE54B00FD7}" dt="2022-11-05T08:31:04.707" v="625" actId="20577"/>
          <ac:spMkLst>
            <pc:docMk/>
            <pc:sldMk cId="689277511" sldId="360"/>
            <ac:spMk id="3" creationId="{BB513F62-1A59-4DD8-9BC4-50E69F931527}"/>
          </ac:spMkLst>
        </pc:spChg>
        <pc:spChg chg="add del mod">
          <ac:chgData name="Andreas Aschauer" userId="5ea8dffe7c0a2ba5" providerId="LiveId" clId="{1F9BF7CF-216B-46E2-96AA-E0DE54B00FD7}" dt="2022-11-05T08:27:09.076" v="316" actId="478"/>
          <ac:spMkLst>
            <pc:docMk/>
            <pc:sldMk cId="689277511" sldId="360"/>
            <ac:spMk id="7" creationId="{B644BE00-9258-AAEA-0E39-FBA3B4D8B40B}"/>
          </ac:spMkLst>
        </pc:spChg>
        <pc:spChg chg="del mod">
          <ac:chgData name="Andreas Aschauer" userId="5ea8dffe7c0a2ba5" providerId="LiveId" clId="{1F9BF7CF-216B-46E2-96AA-E0DE54B00FD7}" dt="2022-11-05T08:27:00.778" v="312" actId="478"/>
          <ac:spMkLst>
            <pc:docMk/>
            <pc:sldMk cId="689277511" sldId="360"/>
            <ac:spMk id="23" creationId="{BBCBF956-3119-4BEE-BAD1-53381A276636}"/>
          </ac:spMkLst>
        </pc:spChg>
        <pc:picChg chg="add mod">
          <ac:chgData name="Andreas Aschauer" userId="5ea8dffe7c0a2ba5" providerId="LiveId" clId="{1F9BF7CF-216B-46E2-96AA-E0DE54B00FD7}" dt="2022-11-05T08:27:05.857" v="315" actId="1076"/>
          <ac:picMkLst>
            <pc:docMk/>
            <pc:sldMk cId="689277511" sldId="360"/>
            <ac:picMk id="2" creationId="{AE7E486B-9792-3FCC-6215-171EC734CB71}"/>
          </ac:picMkLst>
        </pc:picChg>
      </pc:sldChg>
      <pc:sldChg chg="modSp mod ord">
        <pc:chgData name="Andreas Aschauer" userId="5ea8dffe7c0a2ba5" providerId="LiveId" clId="{1F9BF7CF-216B-46E2-96AA-E0DE54B00FD7}" dt="2022-11-05T08:31:42.266" v="677" actId="20577"/>
        <pc:sldMkLst>
          <pc:docMk/>
          <pc:sldMk cId="678436182" sldId="361"/>
        </pc:sldMkLst>
        <pc:spChg chg="mod">
          <ac:chgData name="Andreas Aschauer" userId="5ea8dffe7c0a2ba5" providerId="LiveId" clId="{1F9BF7CF-216B-46E2-96AA-E0DE54B00FD7}" dt="2022-11-05T08:31:42.266" v="677" actId="20577"/>
          <ac:spMkLst>
            <pc:docMk/>
            <pc:sldMk cId="678436182" sldId="361"/>
            <ac:spMk id="2" creationId="{B8B932D3-DE3C-41C4-B5AF-D9074BAEDBAB}"/>
          </ac:spMkLst>
        </pc:spChg>
      </pc:sldChg>
      <pc:sldChg chg="modSp add mod">
        <pc:chgData name="Andreas Aschauer" userId="5ea8dffe7c0a2ba5" providerId="LiveId" clId="{1F9BF7CF-216B-46E2-96AA-E0DE54B00FD7}" dt="2022-11-05T10:00:05.307" v="1888" actId="20577"/>
        <pc:sldMkLst>
          <pc:docMk/>
          <pc:sldMk cId="3245107233" sldId="362"/>
        </pc:sldMkLst>
        <pc:spChg chg="mod">
          <ac:chgData name="Andreas Aschauer" userId="5ea8dffe7c0a2ba5" providerId="LiveId" clId="{1F9BF7CF-216B-46E2-96AA-E0DE54B00FD7}" dt="2022-11-05T10:00:05.307" v="1888" actId="20577"/>
          <ac:spMkLst>
            <pc:docMk/>
            <pc:sldMk cId="3245107233" sldId="362"/>
            <ac:spMk id="2" creationId="{B8B932D3-DE3C-41C4-B5AF-D9074BAEDBAB}"/>
          </ac:spMkLst>
        </pc:spChg>
      </pc:sldChg>
      <pc:sldChg chg="addSp delSp modSp add mod ord">
        <pc:chgData name="Andreas Aschauer" userId="5ea8dffe7c0a2ba5" providerId="LiveId" clId="{1F9BF7CF-216B-46E2-96AA-E0DE54B00FD7}" dt="2022-11-05T09:11:02.701" v="1408"/>
        <pc:sldMkLst>
          <pc:docMk/>
          <pc:sldMk cId="3132345084" sldId="363"/>
        </pc:sldMkLst>
        <pc:spChg chg="mod">
          <ac:chgData name="Andreas Aschauer" userId="5ea8dffe7c0a2ba5" providerId="LiveId" clId="{1F9BF7CF-216B-46E2-96AA-E0DE54B00FD7}" dt="2022-11-05T09:11:02.701" v="1408"/>
          <ac:spMkLst>
            <pc:docMk/>
            <pc:sldMk cId="3132345084" sldId="363"/>
            <ac:spMk id="3" creationId="{BB513F62-1A59-4DD8-9BC4-50E69F931527}"/>
          </ac:spMkLst>
        </pc:spChg>
        <pc:picChg chg="del">
          <ac:chgData name="Andreas Aschauer" userId="5ea8dffe7c0a2ba5" providerId="LiveId" clId="{1F9BF7CF-216B-46E2-96AA-E0DE54B00FD7}" dt="2022-11-05T08:31:58.411" v="682" actId="478"/>
          <ac:picMkLst>
            <pc:docMk/>
            <pc:sldMk cId="3132345084" sldId="363"/>
            <ac:picMk id="2" creationId="{AE7E486B-9792-3FCC-6215-171EC734CB71}"/>
          </ac:picMkLst>
        </pc:picChg>
        <pc:picChg chg="add mod">
          <ac:chgData name="Andreas Aschauer" userId="5ea8dffe7c0a2ba5" providerId="LiveId" clId="{1F9BF7CF-216B-46E2-96AA-E0DE54B00FD7}" dt="2022-11-05T08:32:00.871" v="683" actId="1076"/>
          <ac:picMkLst>
            <pc:docMk/>
            <pc:sldMk cId="3132345084" sldId="363"/>
            <ac:picMk id="5" creationId="{27313210-5F6F-CFDE-E955-8DECD725B8E8}"/>
          </ac:picMkLst>
        </pc:picChg>
      </pc:sldChg>
      <pc:sldChg chg="addSp delSp modSp add mod">
        <pc:chgData name="Andreas Aschauer" userId="5ea8dffe7c0a2ba5" providerId="LiveId" clId="{1F9BF7CF-216B-46E2-96AA-E0DE54B00FD7}" dt="2022-11-05T09:14:05.785" v="1621" actId="20577"/>
        <pc:sldMkLst>
          <pc:docMk/>
          <pc:sldMk cId="4291263254" sldId="364"/>
        </pc:sldMkLst>
        <pc:spChg chg="mod">
          <ac:chgData name="Andreas Aschauer" userId="5ea8dffe7c0a2ba5" providerId="LiveId" clId="{1F9BF7CF-216B-46E2-96AA-E0DE54B00FD7}" dt="2022-11-05T09:14:05.785" v="1621" actId="20577"/>
          <ac:spMkLst>
            <pc:docMk/>
            <pc:sldMk cId="4291263254" sldId="364"/>
            <ac:spMk id="3" creationId="{BB513F62-1A59-4DD8-9BC4-50E69F931527}"/>
          </ac:spMkLst>
        </pc:spChg>
        <pc:picChg chg="add mod">
          <ac:chgData name="Andreas Aschauer" userId="5ea8dffe7c0a2ba5" providerId="LiveId" clId="{1F9BF7CF-216B-46E2-96AA-E0DE54B00FD7}" dt="2022-11-05T08:32:22.492" v="689" actId="1076"/>
          <ac:picMkLst>
            <pc:docMk/>
            <pc:sldMk cId="4291263254" sldId="364"/>
            <ac:picMk id="2" creationId="{37CA7683-41CD-EF6C-6F3D-533EB5FB1702}"/>
          </ac:picMkLst>
        </pc:picChg>
        <pc:picChg chg="del">
          <ac:chgData name="Andreas Aschauer" userId="5ea8dffe7c0a2ba5" providerId="LiveId" clId="{1F9BF7CF-216B-46E2-96AA-E0DE54B00FD7}" dt="2022-11-05T08:32:15.574" v="685" actId="478"/>
          <ac:picMkLst>
            <pc:docMk/>
            <pc:sldMk cId="4291263254" sldId="364"/>
            <ac:picMk id="5" creationId="{27313210-5F6F-CFDE-E955-8DECD725B8E8}"/>
          </ac:picMkLst>
        </pc:picChg>
        <pc:picChg chg="add mod">
          <ac:chgData name="Andreas Aschauer" userId="5ea8dffe7c0a2ba5" providerId="LiveId" clId="{1F9BF7CF-216B-46E2-96AA-E0DE54B00FD7}" dt="2022-11-05T09:13:39.891" v="1567" actId="1076"/>
          <ac:picMkLst>
            <pc:docMk/>
            <pc:sldMk cId="4291263254" sldId="364"/>
            <ac:picMk id="1026" creationId="{BA998DDF-042E-A964-1F22-16B8A97F8F5C}"/>
          </ac:picMkLst>
        </pc:picChg>
      </pc:sldChg>
      <pc:sldChg chg="modSp add mod ord">
        <pc:chgData name="Andreas Aschauer" userId="5ea8dffe7c0a2ba5" providerId="LiveId" clId="{1F9BF7CF-216B-46E2-96AA-E0DE54B00FD7}" dt="2022-11-05T09:07:38.256" v="1375" actId="20577"/>
        <pc:sldMkLst>
          <pc:docMk/>
          <pc:sldMk cId="2396601587" sldId="365"/>
        </pc:sldMkLst>
        <pc:spChg chg="mod">
          <ac:chgData name="Andreas Aschauer" userId="5ea8dffe7c0a2ba5" providerId="LiveId" clId="{1F9BF7CF-216B-46E2-96AA-E0DE54B00FD7}" dt="2022-11-05T09:07:38.256" v="1375" actId="20577"/>
          <ac:spMkLst>
            <pc:docMk/>
            <pc:sldMk cId="2396601587" sldId="365"/>
            <ac:spMk id="2" creationId="{B8B932D3-DE3C-41C4-B5AF-D9074BAEDBAB}"/>
          </ac:spMkLst>
        </pc:spChg>
      </pc:sldChg>
      <pc:sldChg chg="modSp add mod ord">
        <pc:chgData name="Andreas Aschauer" userId="5ea8dffe7c0a2ba5" providerId="LiveId" clId="{1F9BF7CF-216B-46E2-96AA-E0DE54B00FD7}" dt="2022-11-05T09:18:40.105" v="1773" actId="20577"/>
        <pc:sldMkLst>
          <pc:docMk/>
          <pc:sldMk cId="173902028" sldId="366"/>
        </pc:sldMkLst>
        <pc:spChg chg="mod">
          <ac:chgData name="Andreas Aschauer" userId="5ea8dffe7c0a2ba5" providerId="LiveId" clId="{1F9BF7CF-216B-46E2-96AA-E0DE54B00FD7}" dt="2022-11-05T09:18:40.105" v="1773" actId="20577"/>
          <ac:spMkLst>
            <pc:docMk/>
            <pc:sldMk cId="173902028" sldId="366"/>
            <ac:spMk id="2" creationId="{B8B932D3-DE3C-41C4-B5AF-D9074BAEDBAB}"/>
          </ac:spMkLst>
        </pc:spChg>
      </pc:sldChg>
      <pc:sldChg chg="addSp delSp modSp add mod">
        <pc:chgData name="Andreas Aschauer" userId="5ea8dffe7c0a2ba5" providerId="LiveId" clId="{1F9BF7CF-216B-46E2-96AA-E0DE54B00FD7}" dt="2022-11-05T08:47:34.490" v="919" actId="1076"/>
        <pc:sldMkLst>
          <pc:docMk/>
          <pc:sldMk cId="2294157749" sldId="367"/>
        </pc:sldMkLst>
        <pc:spChg chg="del mod">
          <ac:chgData name="Andreas Aschauer" userId="5ea8dffe7c0a2ba5" providerId="LiveId" clId="{1F9BF7CF-216B-46E2-96AA-E0DE54B00FD7}" dt="2022-11-05T08:47:02.097" v="893" actId="478"/>
          <ac:spMkLst>
            <pc:docMk/>
            <pc:sldMk cId="2294157749" sldId="367"/>
            <ac:spMk id="3" creationId="{BB513F62-1A59-4DD8-9BC4-50E69F931527}"/>
          </ac:spMkLst>
        </pc:spChg>
        <pc:spChg chg="add mod">
          <ac:chgData name="Andreas Aschauer" userId="5ea8dffe7c0a2ba5" providerId="LiveId" clId="{1F9BF7CF-216B-46E2-96AA-E0DE54B00FD7}" dt="2022-11-05T08:47:33.624" v="918" actId="1076"/>
          <ac:spMkLst>
            <pc:docMk/>
            <pc:sldMk cId="2294157749" sldId="367"/>
            <ac:spMk id="7" creationId="{E43B6EC1-4AE8-2D0D-E3F4-BF8E65F813AA}"/>
          </ac:spMkLst>
        </pc:spChg>
        <pc:graphicFrameChg chg="add mod modGraphic">
          <ac:chgData name="Andreas Aschauer" userId="5ea8dffe7c0a2ba5" providerId="LiveId" clId="{1F9BF7CF-216B-46E2-96AA-E0DE54B00FD7}" dt="2022-11-05T08:47:05.983" v="894" actId="1076"/>
          <ac:graphicFrameMkLst>
            <pc:docMk/>
            <pc:sldMk cId="2294157749" sldId="367"/>
            <ac:graphicFrameMk id="5" creationId="{80FB6957-0A1A-FE63-1A97-8732194F10F2}"/>
          </ac:graphicFrameMkLst>
        </pc:graphicFrameChg>
        <pc:picChg chg="mod">
          <ac:chgData name="Andreas Aschauer" userId="5ea8dffe7c0a2ba5" providerId="LiveId" clId="{1F9BF7CF-216B-46E2-96AA-E0DE54B00FD7}" dt="2022-11-05T08:47:34.490" v="919" actId="1076"/>
          <ac:picMkLst>
            <pc:docMk/>
            <pc:sldMk cId="2294157749" sldId="367"/>
            <ac:picMk id="2" creationId="{AE7E486B-9792-3FCC-6215-171EC734CB71}"/>
          </ac:picMkLst>
        </pc:picChg>
      </pc:sldChg>
      <pc:sldChg chg="addSp modSp add mod ord modNotesTx">
        <pc:chgData name="Andreas Aschauer" userId="5ea8dffe7c0a2ba5" providerId="LiveId" clId="{1F9BF7CF-216B-46E2-96AA-E0DE54B00FD7}" dt="2022-11-05T09:00:10.617" v="1075" actId="20577"/>
        <pc:sldMkLst>
          <pc:docMk/>
          <pc:sldMk cId="1320442527" sldId="368"/>
        </pc:sldMkLst>
        <pc:spChg chg="mod">
          <ac:chgData name="Andreas Aschauer" userId="5ea8dffe7c0a2ba5" providerId="LiveId" clId="{1F9BF7CF-216B-46E2-96AA-E0DE54B00FD7}" dt="2022-11-05T08:56:02.989" v="1058" actId="14"/>
          <ac:spMkLst>
            <pc:docMk/>
            <pc:sldMk cId="1320442527" sldId="368"/>
            <ac:spMk id="3" creationId="{BB513F62-1A59-4DD8-9BC4-50E69F931527}"/>
          </ac:spMkLst>
        </pc:spChg>
        <pc:spChg chg="add mod">
          <ac:chgData name="Andreas Aschauer" userId="5ea8dffe7c0a2ba5" providerId="LiveId" clId="{1F9BF7CF-216B-46E2-96AA-E0DE54B00FD7}" dt="2022-11-05T09:00:01.361" v="1072" actId="1076"/>
          <ac:spMkLst>
            <pc:docMk/>
            <pc:sldMk cId="1320442527" sldId="368"/>
            <ac:spMk id="9" creationId="{3DC37F85-B9B0-3249-E7A2-9A334A3B0679}"/>
          </ac:spMkLst>
        </pc:spChg>
        <pc:picChg chg="add mod">
          <ac:chgData name="Andreas Aschauer" userId="5ea8dffe7c0a2ba5" providerId="LiveId" clId="{1F9BF7CF-216B-46E2-96AA-E0DE54B00FD7}" dt="2022-11-05T08:59:21.419" v="1061" actId="1076"/>
          <ac:picMkLst>
            <pc:docMk/>
            <pc:sldMk cId="1320442527" sldId="368"/>
            <ac:picMk id="7" creationId="{09BF0EF1-609A-0BEE-F0C4-9965D6EA08DC}"/>
          </ac:picMkLst>
        </pc:picChg>
      </pc:sldChg>
      <pc:sldChg chg="addSp delSp modSp add mod">
        <pc:chgData name="Andreas Aschauer" userId="5ea8dffe7c0a2ba5" providerId="LiveId" clId="{1F9BF7CF-216B-46E2-96AA-E0DE54B00FD7}" dt="2022-11-05T09:24:44.677" v="1784" actId="1076"/>
        <pc:sldMkLst>
          <pc:docMk/>
          <pc:sldMk cId="2228991424" sldId="369"/>
        </pc:sldMkLst>
        <pc:spChg chg="del">
          <ac:chgData name="Andreas Aschauer" userId="5ea8dffe7c0a2ba5" providerId="LiveId" clId="{1F9BF7CF-216B-46E2-96AA-E0DE54B00FD7}" dt="2022-11-05T09:05:43.978" v="1306" actId="478"/>
          <ac:spMkLst>
            <pc:docMk/>
            <pc:sldMk cId="2228991424" sldId="369"/>
            <ac:spMk id="3" creationId="{BB513F62-1A59-4DD8-9BC4-50E69F931527}"/>
          </ac:spMkLst>
        </pc:spChg>
        <pc:graphicFrameChg chg="add mod">
          <ac:chgData name="Andreas Aschauer" userId="5ea8dffe7c0a2ba5" providerId="LiveId" clId="{1F9BF7CF-216B-46E2-96AA-E0DE54B00FD7}" dt="2022-11-05T09:07:28.614" v="1349" actId="20577"/>
          <ac:graphicFrameMkLst>
            <pc:docMk/>
            <pc:sldMk cId="2228991424" sldId="369"/>
            <ac:graphicFrameMk id="2" creationId="{CE9AE6E9-8429-F16B-9578-BEBADC21B093}"/>
          </ac:graphicFrameMkLst>
        </pc:graphicFrameChg>
        <pc:picChg chg="mod">
          <ac:chgData name="Andreas Aschauer" userId="5ea8dffe7c0a2ba5" providerId="LiveId" clId="{1F9BF7CF-216B-46E2-96AA-E0DE54B00FD7}" dt="2022-11-05T09:24:44.677" v="1784" actId="1076"/>
          <ac:picMkLst>
            <pc:docMk/>
            <pc:sldMk cId="2228991424" sldId="369"/>
            <ac:picMk id="5" creationId="{27313210-5F6F-CFDE-E955-8DECD725B8E8}"/>
          </ac:picMkLst>
        </pc:picChg>
      </pc:sldChg>
      <pc:sldChg chg="delSp modSp add mod">
        <pc:chgData name="Andreas Aschauer" userId="5ea8dffe7c0a2ba5" providerId="LiveId" clId="{1F9BF7CF-216B-46E2-96AA-E0DE54B00FD7}" dt="2022-11-05T09:18:31.366" v="1755" actId="1076"/>
        <pc:sldMkLst>
          <pc:docMk/>
          <pc:sldMk cId="2086658587" sldId="370"/>
        </pc:sldMkLst>
        <pc:spChg chg="mod">
          <ac:chgData name="Andreas Aschauer" userId="5ea8dffe7c0a2ba5" providerId="LiveId" clId="{1F9BF7CF-216B-46E2-96AA-E0DE54B00FD7}" dt="2022-11-05T09:18:31.366" v="1755" actId="1076"/>
          <ac:spMkLst>
            <pc:docMk/>
            <pc:sldMk cId="2086658587" sldId="370"/>
            <ac:spMk id="3" creationId="{BB513F62-1A59-4DD8-9BC4-50E69F931527}"/>
          </ac:spMkLst>
        </pc:spChg>
        <pc:picChg chg="del">
          <ac:chgData name="Andreas Aschauer" userId="5ea8dffe7c0a2ba5" providerId="LiveId" clId="{1F9BF7CF-216B-46E2-96AA-E0DE54B00FD7}" dt="2022-11-05T09:16:21.693" v="1730" actId="478"/>
          <ac:picMkLst>
            <pc:docMk/>
            <pc:sldMk cId="2086658587" sldId="370"/>
            <ac:picMk id="1026" creationId="{BA998DDF-042E-A964-1F22-16B8A97F8F5C}"/>
          </ac:picMkLst>
        </pc:picChg>
      </pc:sldChg>
      <pc:sldChg chg="addSp delSp modSp add">
        <pc:chgData name="Andreas Aschauer" userId="5ea8dffe7c0a2ba5" providerId="LiveId" clId="{1F9BF7CF-216B-46E2-96AA-E0DE54B00FD7}" dt="2022-11-05T09:19:01.782" v="1780" actId="1076"/>
        <pc:sldMkLst>
          <pc:docMk/>
          <pc:sldMk cId="2188274458" sldId="371"/>
        </pc:sldMkLst>
        <pc:spChg chg="del">
          <ac:chgData name="Andreas Aschauer" userId="5ea8dffe7c0a2ba5" providerId="LiveId" clId="{1F9BF7CF-216B-46E2-96AA-E0DE54B00FD7}" dt="2022-11-05T09:18:56.726" v="1776" actId="478"/>
          <ac:spMkLst>
            <pc:docMk/>
            <pc:sldMk cId="2188274458" sldId="371"/>
            <ac:spMk id="3" creationId="{BB513F62-1A59-4DD8-9BC4-50E69F931527}"/>
          </ac:spMkLst>
        </pc:spChg>
        <pc:picChg chg="add del">
          <ac:chgData name="Andreas Aschauer" userId="5ea8dffe7c0a2ba5" providerId="LiveId" clId="{1F9BF7CF-216B-46E2-96AA-E0DE54B00FD7}" dt="2022-11-05T09:18:56.726" v="1776" actId="478"/>
          <ac:picMkLst>
            <pc:docMk/>
            <pc:sldMk cId="2188274458" sldId="371"/>
            <ac:picMk id="2050" creationId="{BFDDE584-7228-A644-BCAE-CA2F129FBFE1}"/>
          </ac:picMkLst>
        </pc:picChg>
        <pc:picChg chg="add mod">
          <ac:chgData name="Andreas Aschauer" userId="5ea8dffe7c0a2ba5" providerId="LiveId" clId="{1F9BF7CF-216B-46E2-96AA-E0DE54B00FD7}" dt="2022-11-05T09:19:01.782" v="1780" actId="1076"/>
          <ac:picMkLst>
            <pc:docMk/>
            <pc:sldMk cId="2188274458" sldId="371"/>
            <ac:picMk id="2052" creationId="{A5EE290C-0EF0-3989-87AA-B5CD1981272D}"/>
          </ac:picMkLst>
        </pc:picChg>
      </pc:sldChg>
      <pc:sldChg chg="addSp delSp modSp add mod">
        <pc:chgData name="Andreas Aschauer" userId="5ea8dffe7c0a2ba5" providerId="LiveId" clId="{1F9BF7CF-216B-46E2-96AA-E0DE54B00FD7}" dt="2022-11-05T09:45:34.765" v="1828" actId="1076"/>
        <pc:sldMkLst>
          <pc:docMk/>
          <pc:sldMk cId="1437531547" sldId="372"/>
        </pc:sldMkLst>
        <pc:spChg chg="add mod">
          <ac:chgData name="Andreas Aschauer" userId="5ea8dffe7c0a2ba5" providerId="LiveId" clId="{1F9BF7CF-216B-46E2-96AA-E0DE54B00FD7}" dt="2022-11-05T09:25:25.182" v="1824" actId="14100"/>
          <ac:spMkLst>
            <pc:docMk/>
            <pc:sldMk cId="1437531547" sldId="372"/>
            <ac:spMk id="5" creationId="{D0949388-9DAC-B69D-B70B-2D3E2388C350}"/>
          </ac:spMkLst>
        </pc:spChg>
        <pc:spChg chg="add mod">
          <ac:chgData name="Andreas Aschauer" userId="5ea8dffe7c0a2ba5" providerId="LiveId" clId="{1F9BF7CF-216B-46E2-96AA-E0DE54B00FD7}" dt="2022-11-05T09:45:34.765" v="1828" actId="1076"/>
          <ac:spMkLst>
            <pc:docMk/>
            <pc:sldMk cId="1437531547" sldId="372"/>
            <ac:spMk id="8" creationId="{E0189CDF-3EBC-D673-1370-F33441F688E2}"/>
          </ac:spMkLst>
        </pc:spChg>
        <pc:picChg chg="mod">
          <ac:chgData name="Andreas Aschauer" userId="5ea8dffe7c0a2ba5" providerId="LiveId" clId="{1F9BF7CF-216B-46E2-96AA-E0DE54B00FD7}" dt="2022-11-05T09:24:48.746" v="1787" actId="1076"/>
          <ac:picMkLst>
            <pc:docMk/>
            <pc:sldMk cId="1437531547" sldId="372"/>
            <ac:picMk id="2" creationId="{37CA7683-41CD-EF6C-6F3D-533EB5FB1702}"/>
          </ac:picMkLst>
        </pc:picChg>
        <pc:picChg chg="add mod">
          <ac:chgData name="Andreas Aschauer" userId="5ea8dffe7c0a2ba5" providerId="LiveId" clId="{1F9BF7CF-216B-46E2-96AA-E0DE54B00FD7}" dt="2022-11-05T09:24:47.883" v="1786" actId="1076"/>
          <ac:picMkLst>
            <pc:docMk/>
            <pc:sldMk cId="1437531547" sldId="372"/>
            <ac:picMk id="3" creationId="{BB088FD5-63A5-442E-D471-D18AEAE2C1FF}"/>
          </ac:picMkLst>
        </pc:picChg>
        <pc:picChg chg="del">
          <ac:chgData name="Andreas Aschauer" userId="5ea8dffe7c0a2ba5" providerId="LiveId" clId="{1F9BF7CF-216B-46E2-96AA-E0DE54B00FD7}" dt="2022-11-05T09:21:04.030" v="1783" actId="478"/>
          <ac:picMkLst>
            <pc:docMk/>
            <pc:sldMk cId="1437531547" sldId="372"/>
            <ac:picMk id="2052" creationId="{A5EE290C-0EF0-3989-87AA-B5CD1981272D}"/>
          </ac:picMkLst>
        </pc:picChg>
        <pc:picChg chg="add mod">
          <ac:chgData name="Andreas Aschauer" userId="5ea8dffe7c0a2ba5" providerId="LiveId" clId="{1F9BF7CF-216B-46E2-96AA-E0DE54B00FD7}" dt="2022-11-05T09:45:31.287" v="1826" actId="1076"/>
          <ac:picMkLst>
            <pc:docMk/>
            <pc:sldMk cId="1437531547" sldId="372"/>
            <ac:picMk id="3074" creationId="{382FAF23-FA7B-FE40-2DC4-3F6840C108F5}"/>
          </ac:picMkLst>
        </pc:picChg>
      </pc:sldChg>
      <pc:sldChg chg="addSp delSp modSp add mod setBg delDesignElem">
        <pc:chgData name="Andreas Aschauer" userId="5ea8dffe7c0a2ba5" providerId="LiveId" clId="{1F9BF7CF-216B-46E2-96AA-E0DE54B00FD7}" dt="2022-11-06T08:58:43.131" v="2536" actId="478"/>
        <pc:sldMkLst>
          <pc:docMk/>
          <pc:sldMk cId="3679020" sldId="373"/>
        </pc:sldMkLst>
        <pc:spChg chg="mod">
          <ac:chgData name="Andreas Aschauer" userId="5ea8dffe7c0a2ba5" providerId="LiveId" clId="{1F9BF7CF-216B-46E2-96AA-E0DE54B00FD7}" dt="2022-11-05T10:04:47.983" v="2229" actId="1076"/>
          <ac:spMkLst>
            <pc:docMk/>
            <pc:sldMk cId="3679020" sldId="373"/>
            <ac:spMk id="3" creationId="{BB513F62-1A59-4DD8-9BC4-50E69F931527}"/>
          </ac:spMkLst>
        </pc:spChg>
        <pc:spChg chg="del">
          <ac:chgData name="Andreas Aschauer" userId="5ea8dffe7c0a2ba5" providerId="LiveId" clId="{1F9BF7CF-216B-46E2-96AA-E0DE54B00FD7}" dt="2022-11-05T10:00:11.174" v="1890"/>
          <ac:spMkLst>
            <pc:docMk/>
            <pc:sldMk cId="3679020" sldId="373"/>
            <ac:spMk id="31" creationId="{D4771268-CB57-404A-9271-370EB28F6090}"/>
          </ac:spMkLst>
        </pc:spChg>
        <pc:picChg chg="del">
          <ac:chgData name="Andreas Aschauer" userId="5ea8dffe7c0a2ba5" providerId="LiveId" clId="{1F9BF7CF-216B-46E2-96AA-E0DE54B00FD7}" dt="2022-11-06T08:58:43.131" v="2536" actId="478"/>
          <ac:picMkLst>
            <pc:docMk/>
            <pc:sldMk cId="3679020" sldId="373"/>
            <ac:picMk id="2" creationId="{37CA7683-41CD-EF6C-6F3D-533EB5FB1702}"/>
          </ac:picMkLst>
        </pc:picChg>
        <pc:picChg chg="add mod">
          <ac:chgData name="Andreas Aschauer" userId="5ea8dffe7c0a2ba5" providerId="LiveId" clId="{1F9BF7CF-216B-46E2-96AA-E0DE54B00FD7}" dt="2022-11-05T10:04:49.177" v="2230" actId="1076"/>
          <ac:picMkLst>
            <pc:docMk/>
            <pc:sldMk cId="3679020" sldId="373"/>
            <ac:picMk id="4098" creationId="{29D7CEA1-F408-A04E-BE89-A89E3771B2AD}"/>
          </ac:picMkLst>
        </pc:picChg>
      </pc:sldChg>
      <pc:sldChg chg="addSp delSp modSp new mod">
        <pc:chgData name="Andreas Aschauer" userId="5ea8dffe7c0a2ba5" providerId="LiveId" clId="{1F9BF7CF-216B-46E2-96AA-E0DE54B00FD7}" dt="2022-11-05T10:05:08.832" v="2238" actId="20577"/>
        <pc:sldMkLst>
          <pc:docMk/>
          <pc:sldMk cId="3494259025" sldId="374"/>
        </pc:sldMkLst>
        <pc:spChg chg="mod">
          <ac:chgData name="Andreas Aschauer" userId="5ea8dffe7c0a2ba5" providerId="LiveId" clId="{1F9BF7CF-216B-46E2-96AA-E0DE54B00FD7}" dt="2022-11-05T10:05:08.832" v="2238" actId="20577"/>
          <ac:spMkLst>
            <pc:docMk/>
            <pc:sldMk cId="3494259025" sldId="374"/>
            <ac:spMk id="2" creationId="{542814F0-48EF-9580-4254-7FDC7BCEE5AF}"/>
          </ac:spMkLst>
        </pc:spChg>
        <pc:spChg chg="del">
          <ac:chgData name="Andreas Aschauer" userId="5ea8dffe7c0a2ba5" providerId="LiveId" clId="{1F9BF7CF-216B-46E2-96AA-E0DE54B00FD7}" dt="2022-11-05T10:05:01.297" v="2232"/>
          <ac:spMkLst>
            <pc:docMk/>
            <pc:sldMk cId="3494259025" sldId="374"/>
            <ac:spMk id="3" creationId="{82DBB58A-13F5-6EFB-0B30-87FB5CB7A33A}"/>
          </ac:spMkLst>
        </pc:spChg>
        <pc:picChg chg="add mod">
          <ac:chgData name="Andreas Aschauer" userId="5ea8dffe7c0a2ba5" providerId="LiveId" clId="{1F9BF7CF-216B-46E2-96AA-E0DE54B00FD7}" dt="2022-11-05T10:05:01.297" v="2232"/>
          <ac:picMkLst>
            <pc:docMk/>
            <pc:sldMk cId="3494259025" sldId="374"/>
            <ac:picMk id="5122" creationId="{52A8A5F4-92EF-26F0-19BE-9337E53C9F68}"/>
          </ac:picMkLst>
        </pc:picChg>
      </pc:sldChg>
      <pc:sldChg chg="addSp delSp modSp add mod">
        <pc:chgData name="Andreas Aschauer" userId="5ea8dffe7c0a2ba5" providerId="LiveId" clId="{1F9BF7CF-216B-46E2-96AA-E0DE54B00FD7}" dt="2022-11-05T10:05:29.208" v="2266" actId="478"/>
        <pc:sldMkLst>
          <pc:docMk/>
          <pc:sldMk cId="2168452973" sldId="375"/>
        </pc:sldMkLst>
        <pc:spChg chg="mod">
          <ac:chgData name="Andreas Aschauer" userId="5ea8dffe7c0a2ba5" providerId="LiveId" clId="{1F9BF7CF-216B-46E2-96AA-E0DE54B00FD7}" dt="2022-11-05T10:05:26.497" v="2265" actId="20577"/>
          <ac:spMkLst>
            <pc:docMk/>
            <pc:sldMk cId="2168452973" sldId="375"/>
            <ac:spMk id="2" creationId="{542814F0-48EF-9580-4254-7FDC7BCEE5AF}"/>
          </ac:spMkLst>
        </pc:spChg>
        <pc:spChg chg="add del mod">
          <ac:chgData name="Andreas Aschauer" userId="5ea8dffe7c0a2ba5" providerId="LiveId" clId="{1F9BF7CF-216B-46E2-96AA-E0DE54B00FD7}" dt="2022-11-05T10:05:29.208" v="2266" actId="478"/>
          <ac:spMkLst>
            <pc:docMk/>
            <pc:sldMk cId="2168452973" sldId="375"/>
            <ac:spMk id="3" creationId="{C6BA1AD4-6EC9-EB76-9DB7-E876AE0BAECF}"/>
          </ac:spMkLst>
        </pc:spChg>
        <pc:picChg chg="del">
          <ac:chgData name="Andreas Aschauer" userId="5ea8dffe7c0a2ba5" providerId="LiveId" clId="{1F9BF7CF-216B-46E2-96AA-E0DE54B00FD7}" dt="2022-11-05T10:05:18.758" v="2240" actId="478"/>
          <ac:picMkLst>
            <pc:docMk/>
            <pc:sldMk cId="2168452973" sldId="375"/>
            <ac:picMk id="5122" creationId="{52A8A5F4-92EF-26F0-19BE-9337E53C9F68}"/>
          </ac:picMkLst>
        </pc:picChg>
        <pc:picChg chg="add mod">
          <ac:chgData name="Andreas Aschauer" userId="5ea8dffe7c0a2ba5" providerId="LiveId" clId="{1F9BF7CF-216B-46E2-96AA-E0DE54B00FD7}" dt="2022-11-05T10:05:20.832" v="2242" actId="1076"/>
          <ac:picMkLst>
            <pc:docMk/>
            <pc:sldMk cId="2168452973" sldId="375"/>
            <ac:picMk id="6146" creationId="{35E7C1CE-4EA1-B9CC-AB1A-05F0AC8ED1E3}"/>
          </ac:picMkLst>
        </pc:picChg>
      </pc:sldChg>
      <pc:sldChg chg="addSp delSp modSp add mod">
        <pc:chgData name="Andreas Aschauer" userId="5ea8dffe7c0a2ba5" providerId="LiveId" clId="{1F9BF7CF-216B-46E2-96AA-E0DE54B00FD7}" dt="2022-11-05T10:06:14.850" v="2301" actId="1076"/>
        <pc:sldMkLst>
          <pc:docMk/>
          <pc:sldMk cId="498987624" sldId="376"/>
        </pc:sldMkLst>
        <pc:spChg chg="mod">
          <ac:chgData name="Andreas Aschauer" userId="5ea8dffe7c0a2ba5" providerId="LiveId" clId="{1F9BF7CF-216B-46E2-96AA-E0DE54B00FD7}" dt="2022-11-05T10:06:13.153" v="2300" actId="20577"/>
          <ac:spMkLst>
            <pc:docMk/>
            <pc:sldMk cId="498987624" sldId="376"/>
            <ac:spMk id="2" creationId="{542814F0-48EF-9580-4254-7FDC7BCEE5AF}"/>
          </ac:spMkLst>
        </pc:spChg>
        <pc:picChg chg="del">
          <ac:chgData name="Andreas Aschauer" userId="5ea8dffe7c0a2ba5" providerId="LiveId" clId="{1F9BF7CF-216B-46E2-96AA-E0DE54B00FD7}" dt="2022-11-05T10:06:04.772" v="2268" actId="478"/>
          <ac:picMkLst>
            <pc:docMk/>
            <pc:sldMk cId="498987624" sldId="376"/>
            <ac:picMk id="6146" creationId="{35E7C1CE-4EA1-B9CC-AB1A-05F0AC8ED1E3}"/>
          </ac:picMkLst>
        </pc:picChg>
        <pc:picChg chg="add mod">
          <ac:chgData name="Andreas Aschauer" userId="5ea8dffe7c0a2ba5" providerId="LiveId" clId="{1F9BF7CF-216B-46E2-96AA-E0DE54B00FD7}" dt="2022-11-05T10:06:14.850" v="2301" actId="1076"/>
          <ac:picMkLst>
            <pc:docMk/>
            <pc:sldMk cId="498987624" sldId="376"/>
            <ac:picMk id="7170" creationId="{71344855-E5FD-24DB-A190-5E127E06733C}"/>
          </ac:picMkLst>
        </pc:picChg>
      </pc:sldChg>
      <pc:sldChg chg="addSp delSp add del setBg delDesignElem">
        <pc:chgData name="Andreas Aschauer" userId="5ea8dffe7c0a2ba5" providerId="LiveId" clId="{1F9BF7CF-216B-46E2-96AA-E0DE54B00FD7}" dt="2022-11-05T10:10:55.296" v="2304"/>
        <pc:sldMkLst>
          <pc:docMk/>
          <pc:sldMk cId="624725969" sldId="377"/>
        </pc:sldMkLst>
        <pc:spChg chg="add del">
          <ac:chgData name="Andreas Aschauer" userId="5ea8dffe7c0a2ba5" providerId="LiveId" clId="{1F9BF7CF-216B-46E2-96AA-E0DE54B00FD7}" dt="2022-11-05T10:10:55.296" v="2304"/>
          <ac:spMkLst>
            <pc:docMk/>
            <pc:sldMk cId="624725969" sldId="377"/>
            <ac:spMk id="31" creationId="{D4771268-CB57-404A-9271-370EB28F6090}"/>
          </ac:spMkLst>
        </pc:spChg>
      </pc:sldChg>
      <pc:sldChg chg="delSp add del mod setBg delDesignElem">
        <pc:chgData name="Andreas Aschauer" userId="5ea8dffe7c0a2ba5" providerId="LiveId" clId="{1F9BF7CF-216B-46E2-96AA-E0DE54B00FD7}" dt="2022-11-05T10:11:19.310" v="2312" actId="47"/>
        <pc:sldMkLst>
          <pc:docMk/>
          <pc:sldMk cId="1055173195" sldId="377"/>
        </pc:sldMkLst>
        <pc:spChg chg="del">
          <ac:chgData name="Andreas Aschauer" userId="5ea8dffe7c0a2ba5" providerId="LiveId" clId="{1F9BF7CF-216B-46E2-96AA-E0DE54B00FD7}" dt="2022-11-05T10:11:03.850" v="2306"/>
          <ac:spMkLst>
            <pc:docMk/>
            <pc:sldMk cId="1055173195" sldId="377"/>
            <ac:spMk id="31" creationId="{D4771268-CB57-404A-9271-370EB28F6090}"/>
          </ac:spMkLst>
        </pc:spChg>
        <pc:picChg chg="del">
          <ac:chgData name="Andreas Aschauer" userId="5ea8dffe7c0a2ba5" providerId="LiveId" clId="{1F9BF7CF-216B-46E2-96AA-E0DE54B00FD7}" dt="2022-11-05T10:11:06.009" v="2307" actId="478"/>
          <ac:picMkLst>
            <pc:docMk/>
            <pc:sldMk cId="1055173195" sldId="377"/>
            <ac:picMk id="5" creationId="{27313210-5F6F-CFDE-E955-8DECD725B8E8}"/>
          </ac:picMkLst>
        </pc:picChg>
      </pc:sldChg>
      <pc:sldChg chg="addSp delSp add del setBg delDesignElem">
        <pc:chgData name="Andreas Aschauer" userId="5ea8dffe7c0a2ba5" providerId="LiveId" clId="{1F9BF7CF-216B-46E2-96AA-E0DE54B00FD7}" dt="2022-11-05T10:11:17.237" v="2310"/>
        <pc:sldMkLst>
          <pc:docMk/>
          <pc:sldMk cId="1730235885" sldId="378"/>
        </pc:sldMkLst>
        <pc:spChg chg="add del">
          <ac:chgData name="Andreas Aschauer" userId="5ea8dffe7c0a2ba5" providerId="LiveId" clId="{1F9BF7CF-216B-46E2-96AA-E0DE54B00FD7}" dt="2022-11-05T10:11:17.237" v="2310"/>
          <ac:spMkLst>
            <pc:docMk/>
            <pc:sldMk cId="1730235885" sldId="378"/>
            <ac:spMk id="31" creationId="{D4771268-CB57-404A-9271-370EB28F6090}"/>
          </ac:spMkLst>
        </pc:spChg>
      </pc:sldChg>
      <pc:sldChg chg="addSp delSp modSp add mod">
        <pc:chgData name="Andreas Aschauer" userId="5ea8dffe7c0a2ba5" providerId="LiveId" clId="{1F9BF7CF-216B-46E2-96AA-E0DE54B00FD7}" dt="2022-11-06T08:59:22.940" v="2542" actId="14100"/>
        <pc:sldMkLst>
          <pc:docMk/>
          <pc:sldMk cId="2265656430" sldId="378"/>
        </pc:sldMkLst>
        <pc:spChg chg="mod">
          <ac:chgData name="Andreas Aschauer" userId="5ea8dffe7c0a2ba5" providerId="LiveId" clId="{1F9BF7CF-216B-46E2-96AA-E0DE54B00FD7}" dt="2022-11-06T08:59:22.940" v="2542" actId="14100"/>
          <ac:spMkLst>
            <pc:docMk/>
            <pc:sldMk cId="2265656430" sldId="378"/>
            <ac:spMk id="3" creationId="{BB513F62-1A59-4DD8-9BC4-50E69F931527}"/>
          </ac:spMkLst>
        </pc:spChg>
        <pc:spChg chg="add mod">
          <ac:chgData name="Andreas Aschauer" userId="5ea8dffe7c0a2ba5" providerId="LiveId" clId="{1F9BF7CF-216B-46E2-96AA-E0DE54B00FD7}" dt="2022-11-06T08:59:16.656" v="2541" actId="1076"/>
          <ac:spMkLst>
            <pc:docMk/>
            <pc:sldMk cId="2265656430" sldId="378"/>
            <ac:spMk id="5" creationId="{F3097615-16AC-330D-0B29-7D8C442142E6}"/>
          </ac:spMkLst>
        </pc:spChg>
        <pc:picChg chg="del">
          <ac:chgData name="Andreas Aschauer" userId="5ea8dffe7c0a2ba5" providerId="LiveId" clId="{1F9BF7CF-216B-46E2-96AA-E0DE54B00FD7}" dt="2022-11-05T10:11:21.619" v="2313" actId="478"/>
          <ac:picMkLst>
            <pc:docMk/>
            <pc:sldMk cId="2265656430" sldId="378"/>
            <ac:picMk id="2" creationId="{37CA7683-41CD-EF6C-6F3D-533EB5FB1702}"/>
          </ac:picMkLst>
        </pc:picChg>
      </pc:sldChg>
      <pc:sldChg chg="add">
        <pc:chgData name="Andreas Aschauer" userId="5ea8dffe7c0a2ba5" providerId="LiveId" clId="{1F9BF7CF-216B-46E2-96AA-E0DE54B00FD7}" dt="2022-11-05T10:20:59.582" v="2458" actId="2890"/>
        <pc:sldMkLst>
          <pc:docMk/>
          <pc:sldMk cId="1626325754" sldId="379"/>
        </pc:sldMkLst>
      </pc:sldChg>
      <pc:sldChg chg="addSp delSp add del setBg delDesignElem">
        <pc:chgData name="Andreas Aschauer" userId="5ea8dffe7c0a2ba5" providerId="LiveId" clId="{1F9BF7CF-216B-46E2-96AA-E0DE54B00FD7}" dt="2022-11-05T10:11:37.468" v="2357"/>
        <pc:sldMkLst>
          <pc:docMk/>
          <pc:sldMk cId="1971185245" sldId="379"/>
        </pc:sldMkLst>
        <pc:spChg chg="add del">
          <ac:chgData name="Andreas Aschauer" userId="5ea8dffe7c0a2ba5" providerId="LiveId" clId="{1F9BF7CF-216B-46E2-96AA-E0DE54B00FD7}" dt="2022-11-05T10:11:37.468" v="2357"/>
          <ac:spMkLst>
            <pc:docMk/>
            <pc:sldMk cId="1971185245" sldId="379"/>
            <ac:spMk id="31" creationId="{D4771268-CB57-404A-9271-370EB28F6090}"/>
          </ac:spMkLst>
        </pc:spChg>
      </pc:sldChg>
      <pc:sldChg chg="modSp add mod">
        <pc:chgData name="Andreas Aschauer" userId="5ea8dffe7c0a2ba5" providerId="LiveId" clId="{1F9BF7CF-216B-46E2-96AA-E0DE54B00FD7}" dt="2022-11-06T08:58:33.317" v="2535" actId="20577"/>
        <pc:sldMkLst>
          <pc:docMk/>
          <pc:sldMk cId="1816873786" sldId="380"/>
        </pc:sldMkLst>
        <pc:spChg chg="mod">
          <ac:chgData name="Andreas Aschauer" userId="5ea8dffe7c0a2ba5" providerId="LiveId" clId="{1F9BF7CF-216B-46E2-96AA-E0DE54B00FD7}" dt="2022-11-06T08:58:33.317" v="2535" actId="20577"/>
          <ac:spMkLst>
            <pc:docMk/>
            <pc:sldMk cId="1816873786" sldId="380"/>
            <ac:spMk id="2" creationId="{B8B932D3-DE3C-41C4-B5AF-D9074BAEDBAB}"/>
          </ac:spMkLst>
        </pc:spChg>
      </pc:sldChg>
      <pc:sldChg chg="delSp add del ord setBg delDesignElem">
        <pc:chgData name="Andreas Aschauer" userId="5ea8dffe7c0a2ba5" providerId="LiveId" clId="{1F9BF7CF-216B-46E2-96AA-E0DE54B00FD7}" dt="2022-11-06T08:59:30.485" v="2546" actId="47"/>
        <pc:sldMkLst>
          <pc:docMk/>
          <pc:sldMk cId="1413793967" sldId="381"/>
        </pc:sldMkLst>
        <pc:spChg chg="del">
          <ac:chgData name="Andreas Aschauer" userId="5ea8dffe7c0a2ba5" providerId="LiveId" clId="{1F9BF7CF-216B-46E2-96AA-E0DE54B00FD7}" dt="2022-11-06T08:59:00.425" v="2538"/>
          <ac:spMkLst>
            <pc:docMk/>
            <pc:sldMk cId="1413793967" sldId="381"/>
            <ac:spMk id="31" creationId="{D4771268-CB57-404A-9271-370EB28F6090}"/>
          </ac:spMkLst>
        </pc:spChg>
      </pc:sldChg>
      <pc:sldChg chg="modSp add mod ord">
        <pc:chgData name="Andreas Aschauer" userId="5ea8dffe7c0a2ba5" providerId="LiveId" clId="{1F9BF7CF-216B-46E2-96AA-E0DE54B00FD7}" dt="2022-11-06T09:00:54.024" v="2738" actId="20577"/>
        <pc:sldMkLst>
          <pc:docMk/>
          <pc:sldMk cId="236754891" sldId="382"/>
        </pc:sldMkLst>
        <pc:spChg chg="mod">
          <ac:chgData name="Andreas Aschauer" userId="5ea8dffe7c0a2ba5" providerId="LiveId" clId="{1F9BF7CF-216B-46E2-96AA-E0DE54B00FD7}" dt="2022-11-06T09:00:54.024" v="2738" actId="20577"/>
          <ac:spMkLst>
            <pc:docMk/>
            <pc:sldMk cId="236754891" sldId="382"/>
            <ac:spMk id="3" creationId="{BB513F62-1A59-4DD8-9BC4-50E69F931527}"/>
          </ac:spMkLst>
        </pc:spChg>
        <pc:spChg chg="mod">
          <ac:chgData name="Andreas Aschauer" userId="5ea8dffe7c0a2ba5" providerId="LiveId" clId="{1F9BF7CF-216B-46E2-96AA-E0DE54B00FD7}" dt="2022-11-06T08:59:38.015" v="2559" actId="20577"/>
          <ac:spMkLst>
            <pc:docMk/>
            <pc:sldMk cId="236754891" sldId="382"/>
            <ac:spMk id="5" creationId="{F3097615-16AC-330D-0B29-7D8C442142E6}"/>
          </ac:spMkLst>
        </pc:spChg>
      </pc:sldChg>
      <pc:sldChg chg="modSp add mod">
        <pc:chgData name="Andreas Aschauer" userId="5ea8dffe7c0a2ba5" providerId="LiveId" clId="{1F9BF7CF-216B-46E2-96AA-E0DE54B00FD7}" dt="2022-11-06T09:41:02.423" v="3520" actId="1076"/>
        <pc:sldMkLst>
          <pc:docMk/>
          <pc:sldMk cId="2123533291" sldId="383"/>
        </pc:sldMkLst>
        <pc:spChg chg="mod">
          <ac:chgData name="Andreas Aschauer" userId="5ea8dffe7c0a2ba5" providerId="LiveId" clId="{1F9BF7CF-216B-46E2-96AA-E0DE54B00FD7}" dt="2022-11-06T09:41:02.423" v="3520" actId="1076"/>
          <ac:spMkLst>
            <pc:docMk/>
            <pc:sldMk cId="2123533291" sldId="383"/>
            <ac:spMk id="3" creationId="{BB513F62-1A59-4DD8-9BC4-50E69F931527}"/>
          </ac:spMkLst>
        </pc:spChg>
        <pc:spChg chg="mod">
          <ac:chgData name="Andreas Aschauer" userId="5ea8dffe7c0a2ba5" providerId="LiveId" clId="{1F9BF7CF-216B-46E2-96AA-E0DE54B00FD7}" dt="2022-11-06T09:15:40.147" v="3490" actId="20577"/>
          <ac:spMkLst>
            <pc:docMk/>
            <pc:sldMk cId="2123533291" sldId="383"/>
            <ac:spMk id="5" creationId="{F3097615-16AC-330D-0B29-7D8C442142E6}"/>
          </ac:spMkLst>
        </pc:spChg>
      </pc:sldChg>
      <pc:sldChg chg="addSp modSp add mod">
        <pc:chgData name="Andreas Aschauer" userId="5ea8dffe7c0a2ba5" providerId="LiveId" clId="{1F9BF7CF-216B-46E2-96AA-E0DE54B00FD7}" dt="2022-11-06T09:03:22.357" v="2947" actId="1076"/>
        <pc:sldMkLst>
          <pc:docMk/>
          <pc:sldMk cId="3198120968" sldId="384"/>
        </pc:sldMkLst>
        <pc:spChg chg="mod">
          <ac:chgData name="Andreas Aschauer" userId="5ea8dffe7c0a2ba5" providerId="LiveId" clId="{1F9BF7CF-216B-46E2-96AA-E0DE54B00FD7}" dt="2022-11-06T09:02:27.622" v="2938" actId="20577"/>
          <ac:spMkLst>
            <pc:docMk/>
            <pc:sldMk cId="3198120968" sldId="384"/>
            <ac:spMk id="3" creationId="{BB513F62-1A59-4DD8-9BC4-50E69F931527}"/>
          </ac:spMkLst>
        </pc:spChg>
        <pc:spChg chg="add mod">
          <ac:chgData name="Andreas Aschauer" userId="5ea8dffe7c0a2ba5" providerId="LiveId" clId="{1F9BF7CF-216B-46E2-96AA-E0DE54B00FD7}" dt="2022-11-06T09:03:22.357" v="2947" actId="1076"/>
          <ac:spMkLst>
            <pc:docMk/>
            <pc:sldMk cId="3198120968" sldId="384"/>
            <ac:spMk id="7" creationId="{0793F0A0-C3EC-620F-9531-B593C7D91CCE}"/>
          </ac:spMkLst>
        </pc:spChg>
        <pc:picChg chg="add mod">
          <ac:chgData name="Andreas Aschauer" userId="5ea8dffe7c0a2ba5" providerId="LiveId" clId="{1F9BF7CF-216B-46E2-96AA-E0DE54B00FD7}" dt="2022-11-06T09:03:22.357" v="2947" actId="1076"/>
          <ac:picMkLst>
            <pc:docMk/>
            <pc:sldMk cId="3198120968" sldId="384"/>
            <ac:picMk id="1026" creationId="{B3828347-32E9-59EF-4B4A-FC56A2C1CE81}"/>
          </ac:picMkLst>
        </pc:picChg>
      </pc:sldChg>
      <pc:sldChg chg="modSp add mod">
        <pc:chgData name="Andreas Aschauer" userId="5ea8dffe7c0a2ba5" providerId="LiveId" clId="{1F9BF7CF-216B-46E2-96AA-E0DE54B00FD7}" dt="2022-11-06T09:07:52.211" v="3116" actId="1076"/>
        <pc:sldMkLst>
          <pc:docMk/>
          <pc:sldMk cId="970799565" sldId="385"/>
        </pc:sldMkLst>
        <pc:spChg chg="mod">
          <ac:chgData name="Andreas Aschauer" userId="5ea8dffe7c0a2ba5" providerId="LiveId" clId="{1F9BF7CF-216B-46E2-96AA-E0DE54B00FD7}" dt="2022-11-06T09:04:39.692" v="3097" actId="20577"/>
          <ac:spMkLst>
            <pc:docMk/>
            <pc:sldMk cId="970799565" sldId="385"/>
            <ac:spMk id="3" creationId="{BB513F62-1A59-4DD8-9BC4-50E69F931527}"/>
          </ac:spMkLst>
        </pc:spChg>
        <pc:spChg chg="mod">
          <ac:chgData name="Andreas Aschauer" userId="5ea8dffe7c0a2ba5" providerId="LiveId" clId="{1F9BF7CF-216B-46E2-96AA-E0DE54B00FD7}" dt="2022-11-06T09:07:52.211" v="3116" actId="1076"/>
          <ac:spMkLst>
            <pc:docMk/>
            <pc:sldMk cId="970799565" sldId="385"/>
            <ac:spMk id="5" creationId="{F3097615-16AC-330D-0B29-7D8C442142E6}"/>
          </ac:spMkLst>
        </pc:spChg>
        <pc:spChg chg="mod">
          <ac:chgData name="Andreas Aschauer" userId="5ea8dffe7c0a2ba5" providerId="LiveId" clId="{1F9BF7CF-216B-46E2-96AA-E0DE54B00FD7}" dt="2022-11-06T09:04:51.376" v="3113" actId="20577"/>
          <ac:spMkLst>
            <pc:docMk/>
            <pc:sldMk cId="970799565" sldId="385"/>
            <ac:spMk id="7" creationId="{0793F0A0-C3EC-620F-9531-B593C7D91CCE}"/>
          </ac:spMkLst>
        </pc:spChg>
      </pc:sldChg>
      <pc:sldChg chg="modSp add mod">
        <pc:chgData name="Andreas Aschauer" userId="5ea8dffe7c0a2ba5" providerId="LiveId" clId="{1F9BF7CF-216B-46E2-96AA-E0DE54B00FD7}" dt="2022-11-06T09:12:11.041" v="3323" actId="20577"/>
        <pc:sldMkLst>
          <pc:docMk/>
          <pc:sldMk cId="81362454" sldId="386"/>
        </pc:sldMkLst>
        <pc:spChg chg="mod">
          <ac:chgData name="Andreas Aschauer" userId="5ea8dffe7c0a2ba5" providerId="LiveId" clId="{1F9BF7CF-216B-46E2-96AA-E0DE54B00FD7}" dt="2022-11-06T09:12:11.041" v="3323" actId="20577"/>
          <ac:spMkLst>
            <pc:docMk/>
            <pc:sldMk cId="81362454" sldId="386"/>
            <ac:spMk id="3" creationId="{BB513F62-1A59-4DD8-9BC4-50E69F931527}"/>
          </ac:spMkLst>
        </pc:spChg>
        <pc:spChg chg="mod">
          <ac:chgData name="Andreas Aschauer" userId="5ea8dffe7c0a2ba5" providerId="LiveId" clId="{1F9BF7CF-216B-46E2-96AA-E0DE54B00FD7}" dt="2022-11-06T09:08:44.962" v="3126" actId="20577"/>
          <ac:spMkLst>
            <pc:docMk/>
            <pc:sldMk cId="81362454" sldId="386"/>
            <ac:spMk id="5" creationId="{F3097615-16AC-330D-0B29-7D8C442142E6}"/>
          </ac:spMkLst>
        </pc:spChg>
        <pc:spChg chg="mod">
          <ac:chgData name="Andreas Aschauer" userId="5ea8dffe7c0a2ba5" providerId="LiveId" clId="{1F9BF7CF-216B-46E2-96AA-E0DE54B00FD7}" dt="2022-11-06T09:08:32.646" v="3119" actId="14100"/>
          <ac:spMkLst>
            <pc:docMk/>
            <pc:sldMk cId="81362454" sldId="386"/>
            <ac:spMk id="7" creationId="{0793F0A0-C3EC-620F-9531-B593C7D91CCE}"/>
          </ac:spMkLst>
        </pc:spChg>
      </pc:sldChg>
      <pc:sldChg chg="delSp modSp add mod">
        <pc:chgData name="Andreas Aschauer" userId="5ea8dffe7c0a2ba5" providerId="LiveId" clId="{1F9BF7CF-216B-46E2-96AA-E0DE54B00FD7}" dt="2022-11-06T09:15:35.254" v="3480" actId="1076"/>
        <pc:sldMkLst>
          <pc:docMk/>
          <pc:sldMk cId="1736313100" sldId="387"/>
        </pc:sldMkLst>
        <pc:spChg chg="mod">
          <ac:chgData name="Andreas Aschauer" userId="5ea8dffe7c0a2ba5" providerId="LiveId" clId="{1F9BF7CF-216B-46E2-96AA-E0DE54B00FD7}" dt="2022-11-06T09:15:35.254" v="3480" actId="1076"/>
          <ac:spMkLst>
            <pc:docMk/>
            <pc:sldMk cId="1736313100" sldId="387"/>
            <ac:spMk id="3" creationId="{BB513F62-1A59-4DD8-9BC4-50E69F931527}"/>
          </ac:spMkLst>
        </pc:spChg>
        <pc:spChg chg="mod">
          <ac:chgData name="Andreas Aschauer" userId="5ea8dffe7c0a2ba5" providerId="LiveId" clId="{1F9BF7CF-216B-46E2-96AA-E0DE54B00FD7}" dt="2022-11-06T09:13:11.256" v="3360" actId="20577"/>
          <ac:spMkLst>
            <pc:docMk/>
            <pc:sldMk cId="1736313100" sldId="387"/>
            <ac:spMk id="5" creationId="{F3097615-16AC-330D-0B29-7D8C442142E6}"/>
          </ac:spMkLst>
        </pc:spChg>
        <pc:spChg chg="del">
          <ac:chgData name="Andreas Aschauer" userId="5ea8dffe7c0a2ba5" providerId="LiveId" clId="{1F9BF7CF-216B-46E2-96AA-E0DE54B00FD7}" dt="2022-11-06T09:15:08.372" v="3473" actId="478"/>
          <ac:spMkLst>
            <pc:docMk/>
            <pc:sldMk cId="1736313100" sldId="387"/>
            <ac:spMk id="7" creationId="{0793F0A0-C3EC-620F-9531-B593C7D91CCE}"/>
          </ac:spMkLst>
        </pc:spChg>
        <pc:picChg chg="del">
          <ac:chgData name="Andreas Aschauer" userId="5ea8dffe7c0a2ba5" providerId="LiveId" clId="{1F9BF7CF-216B-46E2-96AA-E0DE54B00FD7}" dt="2022-11-06T09:14:42.366" v="3466" actId="478"/>
          <ac:picMkLst>
            <pc:docMk/>
            <pc:sldMk cId="1736313100" sldId="387"/>
            <ac:picMk id="1026" creationId="{B3828347-32E9-59EF-4B4A-FC56A2C1CE81}"/>
          </ac:picMkLst>
        </pc:picChg>
      </pc:sldChg>
      <pc:sldChg chg="addSp modSp add mod">
        <pc:chgData name="Andreas Aschauer" userId="5ea8dffe7c0a2ba5" providerId="LiveId" clId="{1F9BF7CF-216B-46E2-96AA-E0DE54B00FD7}" dt="2022-11-06T09:43:30.502" v="3673" actId="1076"/>
        <pc:sldMkLst>
          <pc:docMk/>
          <pc:sldMk cId="2384950378" sldId="388"/>
        </pc:sldMkLst>
        <pc:spChg chg="mod">
          <ac:chgData name="Andreas Aschauer" userId="5ea8dffe7c0a2ba5" providerId="LiveId" clId="{1F9BF7CF-216B-46E2-96AA-E0DE54B00FD7}" dt="2022-11-06T09:43:30.502" v="3673" actId="1076"/>
          <ac:spMkLst>
            <pc:docMk/>
            <pc:sldMk cId="2384950378" sldId="388"/>
            <ac:spMk id="3" creationId="{BB513F62-1A59-4DD8-9BC4-50E69F931527}"/>
          </ac:spMkLst>
        </pc:spChg>
        <pc:spChg chg="mod">
          <ac:chgData name="Andreas Aschauer" userId="5ea8dffe7c0a2ba5" providerId="LiveId" clId="{1F9BF7CF-216B-46E2-96AA-E0DE54B00FD7}" dt="2022-11-06T09:41:08.540" v="3531" actId="20577"/>
          <ac:spMkLst>
            <pc:docMk/>
            <pc:sldMk cId="2384950378" sldId="388"/>
            <ac:spMk id="5" creationId="{F3097615-16AC-330D-0B29-7D8C442142E6}"/>
          </ac:spMkLst>
        </pc:spChg>
        <pc:picChg chg="add mod">
          <ac:chgData name="Andreas Aschauer" userId="5ea8dffe7c0a2ba5" providerId="LiveId" clId="{1F9BF7CF-216B-46E2-96AA-E0DE54B00FD7}" dt="2022-11-06T09:42:19.984" v="3672" actId="1076"/>
          <ac:picMkLst>
            <pc:docMk/>
            <pc:sldMk cId="2384950378" sldId="388"/>
            <ac:picMk id="7" creationId="{B2CB5D0D-4944-6688-9733-6BC659AA4C77}"/>
          </ac:picMkLst>
        </pc:picChg>
      </pc:sldChg>
    </pc:docChg>
  </pc:docChgLst>
  <pc:docChgLst>
    <pc:chgData name="Andreas Aschauer" userId="5ea8dffe7c0a2ba5" providerId="LiveId" clId="{7BFEAFE6-D5B2-468E-8188-AD8ED7A5357C}"/>
    <pc:docChg chg="undo custSel addSld delSld modSld">
      <pc:chgData name="Andreas Aschauer" userId="5ea8dffe7c0a2ba5" providerId="LiveId" clId="{7BFEAFE6-D5B2-468E-8188-AD8ED7A5357C}" dt="2019-06-15T19:23:12.063" v="27" actId="2696"/>
      <pc:docMkLst>
        <pc:docMk/>
      </pc:docMkLst>
      <pc:sldChg chg="modSp">
        <pc:chgData name="Andreas Aschauer" userId="5ea8dffe7c0a2ba5" providerId="LiveId" clId="{7BFEAFE6-D5B2-468E-8188-AD8ED7A5357C}" dt="2019-06-15T19:21:03.755" v="12" actId="20577"/>
        <pc:sldMkLst>
          <pc:docMk/>
          <pc:sldMk cId="1627738205" sldId="256"/>
        </pc:sldMkLst>
        <pc:spChg chg="mod">
          <ac:chgData name="Andreas Aschauer" userId="5ea8dffe7c0a2ba5" providerId="LiveId" clId="{7BFEAFE6-D5B2-468E-8188-AD8ED7A5357C}" dt="2019-06-15T19:21:00.022" v="10" actId="20577"/>
          <ac:spMkLst>
            <pc:docMk/>
            <pc:sldMk cId="1627738205" sldId="256"/>
            <ac:spMk id="2" creationId="{00000000-0000-0000-0000-000000000000}"/>
          </ac:spMkLst>
        </pc:spChg>
        <pc:spChg chg="mod">
          <ac:chgData name="Andreas Aschauer" userId="5ea8dffe7c0a2ba5" providerId="LiveId" clId="{7BFEAFE6-D5B2-468E-8188-AD8ED7A5357C}" dt="2019-06-15T19:21:03.755" v="12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7BFEAFE6-D5B2-468E-8188-AD8ED7A5357C}" dt="2019-06-15T19:21:58.194" v="18" actId="20577"/>
        <pc:sldMkLst>
          <pc:docMk/>
          <pc:sldMk cId="843308248" sldId="329"/>
        </pc:sldMkLst>
        <pc:spChg chg="mod">
          <ac:chgData name="Andreas Aschauer" userId="5ea8dffe7c0a2ba5" providerId="LiveId" clId="{7BFEAFE6-D5B2-468E-8188-AD8ED7A5357C}" dt="2019-06-15T19:21:58.194" v="18" actId="20577"/>
          <ac:spMkLst>
            <pc:docMk/>
            <pc:sldMk cId="843308248" sldId="329"/>
            <ac:spMk id="2" creationId="{B8B932D3-DE3C-41C4-B5AF-D9074BAEDBAB}"/>
          </ac:spMkLst>
        </pc:spChg>
      </pc:sldChg>
    </pc:docChg>
  </pc:docChgLst>
  <pc:docChgLst>
    <pc:chgData name="Andreas Aschauer" userId="5ea8dffe7c0a2ba5" providerId="LiveId" clId="{0C0C00EA-054F-42CE-9B3E-28A08BC11870}"/>
    <pc:docChg chg="custSel addSld delSld modSld">
      <pc:chgData name="Andreas Aschauer" userId="5ea8dffe7c0a2ba5" providerId="LiveId" clId="{0C0C00EA-054F-42CE-9B3E-28A08BC11870}" dt="2020-02-03T19:18:20.952" v="704" actId="20577"/>
      <pc:docMkLst>
        <pc:docMk/>
      </pc:docMkLst>
      <pc:sldChg chg="modSp">
        <pc:chgData name="Andreas Aschauer" userId="5ea8dffe7c0a2ba5" providerId="LiveId" clId="{0C0C00EA-054F-42CE-9B3E-28A08BC11870}" dt="2020-02-03T18:55:56.705" v="23" actId="20577"/>
        <pc:sldMkLst>
          <pc:docMk/>
          <pc:sldMk cId="1627738205" sldId="256"/>
        </pc:sldMkLst>
        <pc:spChg chg="mod">
          <ac:chgData name="Andreas Aschauer" userId="5ea8dffe7c0a2ba5" providerId="LiveId" clId="{0C0C00EA-054F-42CE-9B3E-28A08BC11870}" dt="2020-02-03T18:55:56.705" v="23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0C0C00EA-054F-42CE-9B3E-28A08BC11870}" dt="2020-02-03T18:56:31.269" v="115" actId="20577"/>
        <pc:sldMkLst>
          <pc:docMk/>
          <pc:sldMk cId="1194914966" sldId="265"/>
        </pc:sldMkLst>
        <pc:graphicFrameChg chg="mod">
          <ac:chgData name="Andreas Aschauer" userId="5ea8dffe7c0a2ba5" providerId="LiveId" clId="{0C0C00EA-054F-42CE-9B3E-28A08BC11870}" dt="2020-02-03T18:56:31.269" v="115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modSp">
        <pc:chgData name="Andreas Aschauer" userId="5ea8dffe7c0a2ba5" providerId="LiveId" clId="{0C0C00EA-054F-42CE-9B3E-28A08BC11870}" dt="2020-02-03T19:15:06.519" v="506" actId="1076"/>
        <pc:sldMkLst>
          <pc:docMk/>
          <pc:sldMk cId="4195590607" sldId="308"/>
        </pc:sldMkLst>
        <pc:spChg chg="mod">
          <ac:chgData name="Andreas Aschauer" userId="5ea8dffe7c0a2ba5" providerId="LiveId" clId="{0C0C00EA-054F-42CE-9B3E-28A08BC11870}" dt="2020-02-03T19:15:06.519" v="506" actId="1076"/>
          <ac:spMkLst>
            <pc:docMk/>
            <pc:sldMk cId="4195590607" sldId="308"/>
            <ac:spMk id="3" creationId="{BB513F62-1A59-4DD8-9BC4-50E69F931527}"/>
          </ac:spMkLst>
        </pc:spChg>
        <pc:spChg chg="mod">
          <ac:chgData name="Andreas Aschauer" userId="5ea8dffe7c0a2ba5" providerId="LiveId" clId="{0C0C00EA-054F-42CE-9B3E-28A08BC11870}" dt="2020-02-03T18:58:15.302" v="136" actId="20577"/>
          <ac:spMkLst>
            <pc:docMk/>
            <pc:sldMk cId="4195590607" sldId="308"/>
            <ac:spMk id="23" creationId="{BBCBF956-3119-4BEE-BAD1-53381A276636}"/>
          </ac:spMkLst>
        </pc:spChg>
      </pc:sldChg>
      <pc:sldChg chg="modSp">
        <pc:chgData name="Andreas Aschauer" userId="5ea8dffe7c0a2ba5" providerId="LiveId" clId="{0C0C00EA-054F-42CE-9B3E-28A08BC11870}" dt="2020-02-03T19:18:09.717" v="667" actId="20577"/>
        <pc:sldMkLst>
          <pc:docMk/>
          <pc:sldMk cId="843308248" sldId="329"/>
        </pc:sldMkLst>
        <pc:spChg chg="mod">
          <ac:chgData name="Andreas Aschauer" userId="5ea8dffe7c0a2ba5" providerId="LiveId" clId="{0C0C00EA-054F-42CE-9B3E-28A08BC11870}" dt="2020-02-03T19:18:09.717" v="667" actId="20577"/>
          <ac:spMkLst>
            <pc:docMk/>
            <pc:sldMk cId="843308248" sldId="329"/>
            <ac:spMk id="2" creationId="{B8B932D3-DE3C-41C4-B5AF-D9074BAEDBAB}"/>
          </ac:spMkLst>
        </pc:spChg>
      </pc:sldChg>
      <pc:sldChg chg="del">
        <pc:chgData name="Andreas Aschauer" userId="5ea8dffe7c0a2ba5" providerId="LiveId" clId="{0C0C00EA-054F-42CE-9B3E-28A08BC11870}" dt="2020-02-03T18:56:40.685" v="116" actId="47"/>
        <pc:sldMkLst>
          <pc:docMk/>
          <pc:sldMk cId="2020552599" sldId="344"/>
        </pc:sldMkLst>
      </pc:sldChg>
      <pc:sldChg chg="del">
        <pc:chgData name="Andreas Aschauer" userId="5ea8dffe7c0a2ba5" providerId="LiveId" clId="{0C0C00EA-054F-42CE-9B3E-28A08BC11870}" dt="2020-02-03T18:56:40.685" v="116" actId="47"/>
        <pc:sldMkLst>
          <pc:docMk/>
          <pc:sldMk cId="418793208" sldId="345"/>
        </pc:sldMkLst>
      </pc:sldChg>
      <pc:sldChg chg="del">
        <pc:chgData name="Andreas Aschauer" userId="5ea8dffe7c0a2ba5" providerId="LiveId" clId="{0C0C00EA-054F-42CE-9B3E-28A08BC11870}" dt="2020-02-03T18:56:40.685" v="116" actId="47"/>
        <pc:sldMkLst>
          <pc:docMk/>
          <pc:sldMk cId="3142952648" sldId="346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858912585" sldId="347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3488277940" sldId="348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3893003057" sldId="349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2452584724" sldId="351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2518093244" sldId="352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2843052480" sldId="353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4238608932" sldId="354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345178709" sldId="355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1371217785" sldId="356"/>
        </pc:sldMkLst>
      </pc:sldChg>
      <pc:sldChg chg="del">
        <pc:chgData name="Andreas Aschauer" userId="5ea8dffe7c0a2ba5" providerId="LiveId" clId="{0C0C00EA-054F-42CE-9B3E-28A08BC11870}" dt="2020-02-03T19:14:58.138" v="505" actId="47"/>
        <pc:sldMkLst>
          <pc:docMk/>
          <pc:sldMk cId="3141552351" sldId="357"/>
        </pc:sldMkLst>
      </pc:sldChg>
      <pc:sldChg chg="modSp add">
        <pc:chgData name="Andreas Aschauer" userId="5ea8dffe7c0a2ba5" providerId="LiveId" clId="{0C0C00EA-054F-42CE-9B3E-28A08BC11870}" dt="2020-02-03T19:08:35.321" v="503" actId="1076"/>
        <pc:sldMkLst>
          <pc:docMk/>
          <pc:sldMk cId="1124387311" sldId="359"/>
        </pc:sldMkLst>
        <pc:spChg chg="mod">
          <ac:chgData name="Andreas Aschauer" userId="5ea8dffe7c0a2ba5" providerId="LiveId" clId="{0C0C00EA-054F-42CE-9B3E-28A08BC11870}" dt="2020-02-03T19:08:35.321" v="503" actId="1076"/>
          <ac:spMkLst>
            <pc:docMk/>
            <pc:sldMk cId="1124387311" sldId="359"/>
            <ac:spMk id="3" creationId="{BB513F62-1A59-4DD8-9BC4-50E69F931527}"/>
          </ac:spMkLst>
        </pc:spChg>
        <pc:spChg chg="mod">
          <ac:chgData name="Andreas Aschauer" userId="5ea8dffe7c0a2ba5" providerId="LiveId" clId="{0C0C00EA-054F-42CE-9B3E-28A08BC11870}" dt="2020-02-03T19:06:17.984" v="223" actId="20577"/>
          <ac:spMkLst>
            <pc:docMk/>
            <pc:sldMk cId="1124387311" sldId="359"/>
            <ac:spMk id="23" creationId="{BBCBF956-3119-4BEE-BAD1-53381A276636}"/>
          </ac:spMkLst>
        </pc:spChg>
      </pc:sldChg>
      <pc:sldChg chg="modSp add">
        <pc:chgData name="Andreas Aschauer" userId="5ea8dffe7c0a2ba5" providerId="LiveId" clId="{0C0C00EA-054F-42CE-9B3E-28A08BC11870}" dt="2020-02-03T19:17:51.307" v="629" actId="20577"/>
        <pc:sldMkLst>
          <pc:docMk/>
          <pc:sldMk cId="689277511" sldId="360"/>
        </pc:sldMkLst>
        <pc:spChg chg="mod">
          <ac:chgData name="Andreas Aschauer" userId="5ea8dffe7c0a2ba5" providerId="LiveId" clId="{0C0C00EA-054F-42CE-9B3E-28A08BC11870}" dt="2020-02-03T19:17:51.307" v="629" actId="20577"/>
          <ac:spMkLst>
            <pc:docMk/>
            <pc:sldMk cId="689277511" sldId="360"/>
            <ac:spMk id="3" creationId="{BB513F62-1A59-4DD8-9BC4-50E69F931527}"/>
          </ac:spMkLst>
        </pc:spChg>
        <pc:spChg chg="mod">
          <ac:chgData name="Andreas Aschauer" userId="5ea8dffe7c0a2ba5" providerId="LiveId" clId="{0C0C00EA-054F-42CE-9B3E-28A08BC11870}" dt="2020-02-03T19:17:21.511" v="516" actId="20577"/>
          <ac:spMkLst>
            <pc:docMk/>
            <pc:sldMk cId="689277511" sldId="360"/>
            <ac:spMk id="23" creationId="{BBCBF956-3119-4BEE-BAD1-53381A276636}"/>
          </ac:spMkLst>
        </pc:spChg>
      </pc:sldChg>
      <pc:sldChg chg="modSp add">
        <pc:chgData name="Andreas Aschauer" userId="5ea8dffe7c0a2ba5" providerId="LiveId" clId="{0C0C00EA-054F-42CE-9B3E-28A08BC11870}" dt="2020-02-03T19:18:20.952" v="704" actId="20577"/>
        <pc:sldMkLst>
          <pc:docMk/>
          <pc:sldMk cId="678436182" sldId="361"/>
        </pc:sldMkLst>
        <pc:spChg chg="mod">
          <ac:chgData name="Andreas Aschauer" userId="5ea8dffe7c0a2ba5" providerId="LiveId" clId="{0C0C00EA-054F-42CE-9B3E-28A08BC11870}" dt="2020-02-03T19:18:20.952" v="704" actId="20577"/>
          <ac:spMkLst>
            <pc:docMk/>
            <pc:sldMk cId="678436182" sldId="361"/>
            <ac:spMk id="2" creationId="{B8B932D3-DE3C-41C4-B5AF-D9074BAEDBA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1566C-ABCC-464A-9980-9FB95F606BE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79F31C6E-CA80-44E6-8491-A0961E1EE745}">
      <dgm:prSet/>
      <dgm:spPr/>
      <dgm:t>
        <a:bodyPr/>
        <a:lstStyle/>
        <a:p>
          <a:r>
            <a:rPr lang="en-US" dirty="0"/>
            <a:t>Azure SQL</a:t>
          </a:r>
        </a:p>
      </dgm:t>
    </dgm:pt>
    <dgm:pt modelId="{7820B3D6-4257-4336-9D6D-9A1BAEBEF021}" type="parTrans" cxnId="{9365A8F8-E926-44DD-AE65-28492C51DC58}">
      <dgm:prSet/>
      <dgm:spPr/>
      <dgm:t>
        <a:bodyPr/>
        <a:lstStyle/>
        <a:p>
          <a:endParaRPr lang="en-US"/>
        </a:p>
      </dgm:t>
    </dgm:pt>
    <dgm:pt modelId="{7554EFD3-F50A-49A7-BA44-430C63A0C547}" type="sibTrans" cxnId="{9365A8F8-E926-44DD-AE65-28492C51DC5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DBE4706-E341-4E90-8D88-BE809F9F45F9}">
      <dgm:prSet/>
      <dgm:spPr/>
      <dgm:t>
        <a:bodyPr/>
        <a:lstStyle/>
        <a:p>
          <a:r>
            <a:rPr lang="en-US" dirty="0"/>
            <a:t>Hand On Labs</a:t>
          </a:r>
        </a:p>
      </dgm:t>
    </dgm:pt>
    <dgm:pt modelId="{0E891E40-DC2D-4113-B297-786AB982FB59}" type="parTrans" cxnId="{9A74A4BE-44D5-48C5-A111-0F16FCE078F5}">
      <dgm:prSet/>
      <dgm:spPr/>
      <dgm:t>
        <a:bodyPr/>
        <a:lstStyle/>
        <a:p>
          <a:endParaRPr lang="de-AT"/>
        </a:p>
      </dgm:t>
    </dgm:pt>
    <dgm:pt modelId="{06BB8A62-D68D-4595-9675-5A29A7826776}" type="sibTrans" cxnId="{9A74A4BE-44D5-48C5-A111-0F16FCE078F5}">
      <dgm:prSet phldrT="05" phldr="0"/>
      <dgm:spPr/>
      <dgm:t>
        <a:bodyPr/>
        <a:lstStyle/>
        <a:p>
          <a:r>
            <a:rPr lang="de-AT"/>
            <a:t>05</a:t>
          </a:r>
        </a:p>
      </dgm:t>
    </dgm:pt>
    <dgm:pt modelId="{E0A11011-8D8C-4029-9BC4-8C55B9D6EEB1}">
      <dgm:prSet/>
      <dgm:spPr/>
      <dgm:t>
        <a:bodyPr/>
        <a:lstStyle/>
        <a:p>
          <a:r>
            <a:rPr lang="en-US" dirty="0"/>
            <a:t>Table Storage BLOB Storage</a:t>
          </a:r>
        </a:p>
      </dgm:t>
    </dgm:pt>
    <dgm:pt modelId="{E94DE9C4-A9BB-44B3-BF37-4E6FAC2D75FD}" type="parTrans" cxnId="{982E93B9-B525-40B4-9D92-01DE91FD06BB}">
      <dgm:prSet/>
      <dgm:spPr/>
      <dgm:t>
        <a:bodyPr/>
        <a:lstStyle/>
        <a:p>
          <a:endParaRPr lang="de-AT"/>
        </a:p>
      </dgm:t>
    </dgm:pt>
    <dgm:pt modelId="{DF4081D5-1C60-493A-9A98-5F7D4A657A18}" type="sibTrans" cxnId="{982E93B9-B525-40B4-9D92-01DE91FD06BB}">
      <dgm:prSet phldrT="04" phldr="0"/>
      <dgm:spPr/>
      <dgm:t>
        <a:bodyPr/>
        <a:lstStyle/>
        <a:p>
          <a:r>
            <a:rPr lang="de-AT"/>
            <a:t>04</a:t>
          </a:r>
        </a:p>
      </dgm:t>
    </dgm:pt>
    <dgm:pt modelId="{B13BC98D-A3FE-40DE-ACC6-C739AC668831}">
      <dgm:prSet/>
      <dgm:spPr/>
      <dgm:t>
        <a:bodyPr/>
        <a:lstStyle/>
        <a:p>
          <a:r>
            <a:rPr lang="en-US" dirty="0"/>
            <a:t>Cosmos DB</a:t>
          </a:r>
        </a:p>
      </dgm:t>
    </dgm:pt>
    <dgm:pt modelId="{B82834C0-8D31-44AC-8E61-8E7F6D3F451E}" type="parTrans" cxnId="{27A7D6C3-4B45-4491-9D3A-DEFE1DF88F59}">
      <dgm:prSet/>
      <dgm:spPr/>
      <dgm:t>
        <a:bodyPr/>
        <a:lstStyle/>
        <a:p>
          <a:endParaRPr lang="de-AT"/>
        </a:p>
      </dgm:t>
    </dgm:pt>
    <dgm:pt modelId="{FA26A0C5-0370-4583-A072-A6EDB82FAF15}" type="sibTrans" cxnId="{27A7D6C3-4B45-4491-9D3A-DEFE1DF88F59}">
      <dgm:prSet phldrT="02" phldr="0"/>
      <dgm:spPr/>
      <dgm:t>
        <a:bodyPr/>
        <a:lstStyle/>
        <a:p>
          <a:r>
            <a:rPr lang="de-AT"/>
            <a:t>02</a:t>
          </a:r>
        </a:p>
      </dgm:t>
    </dgm:pt>
    <dgm:pt modelId="{AB3EEF29-49B5-4319-9CED-7E1D6A1A662C}">
      <dgm:prSet/>
      <dgm:spPr/>
      <dgm:t>
        <a:bodyPr/>
        <a:lstStyle/>
        <a:p>
          <a:r>
            <a:rPr lang="en-US" dirty="0"/>
            <a:t>Redis</a:t>
          </a:r>
        </a:p>
      </dgm:t>
    </dgm:pt>
    <dgm:pt modelId="{92AB7B79-342B-45AF-A520-A7AD9F493A64}" type="parTrans" cxnId="{B5CBE611-A4A0-4991-85A6-012B08D5E062}">
      <dgm:prSet/>
      <dgm:spPr/>
      <dgm:t>
        <a:bodyPr/>
        <a:lstStyle/>
        <a:p>
          <a:endParaRPr lang="de-AT"/>
        </a:p>
      </dgm:t>
    </dgm:pt>
    <dgm:pt modelId="{F81E370C-D60C-41DC-ADAA-727AF3EB8127}" type="sibTrans" cxnId="{B5CBE611-A4A0-4991-85A6-012B08D5E062}">
      <dgm:prSet phldrT="03" phldr="0"/>
      <dgm:spPr/>
      <dgm:t>
        <a:bodyPr/>
        <a:lstStyle/>
        <a:p>
          <a:r>
            <a:rPr lang="de-AT"/>
            <a:t>03</a:t>
          </a:r>
        </a:p>
      </dgm:t>
    </dgm:pt>
    <dgm:pt modelId="{CD812B0F-96D5-4984-AFA0-857DA298D475}" type="pres">
      <dgm:prSet presAssocID="{D3D1566C-ABCC-464A-9980-9FB95F606BED}" presName="Name0" presStyleCnt="0">
        <dgm:presLayoutVars>
          <dgm:animLvl val="lvl"/>
          <dgm:resizeHandles val="exact"/>
        </dgm:presLayoutVars>
      </dgm:prSet>
      <dgm:spPr/>
    </dgm:pt>
    <dgm:pt modelId="{D1649F2A-414A-4E2F-B736-96E25E2C563C}" type="pres">
      <dgm:prSet presAssocID="{79F31C6E-CA80-44E6-8491-A0961E1EE745}" presName="compositeNode" presStyleCnt="0">
        <dgm:presLayoutVars>
          <dgm:bulletEnabled val="1"/>
        </dgm:presLayoutVars>
      </dgm:prSet>
      <dgm:spPr/>
    </dgm:pt>
    <dgm:pt modelId="{C62BD62A-3774-4733-A6CD-AAF4FCD133EE}" type="pres">
      <dgm:prSet presAssocID="{79F31C6E-CA80-44E6-8491-A0961E1EE745}" presName="bgRect" presStyleLbl="alignNode1" presStyleIdx="0" presStyleCnt="5"/>
      <dgm:spPr/>
    </dgm:pt>
    <dgm:pt modelId="{2DB2603A-830B-4895-A4F1-CDCE3F348586}" type="pres">
      <dgm:prSet presAssocID="{7554EFD3-F50A-49A7-BA44-430C63A0C547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4E5C92EE-5B8D-4E26-BED7-BA6C8CF67302}" type="pres">
      <dgm:prSet presAssocID="{79F31C6E-CA80-44E6-8491-A0961E1EE745}" presName="nodeRect" presStyleLbl="alignNode1" presStyleIdx="0" presStyleCnt="5">
        <dgm:presLayoutVars>
          <dgm:bulletEnabled val="1"/>
        </dgm:presLayoutVars>
      </dgm:prSet>
      <dgm:spPr/>
    </dgm:pt>
    <dgm:pt modelId="{7A3717EA-C735-4AD4-858A-D1D3035DE200}" type="pres">
      <dgm:prSet presAssocID="{7554EFD3-F50A-49A7-BA44-430C63A0C547}" presName="sibTrans" presStyleCnt="0"/>
      <dgm:spPr/>
    </dgm:pt>
    <dgm:pt modelId="{7E3CB6A3-EFB3-4FC7-BD3C-E8B7F54FE092}" type="pres">
      <dgm:prSet presAssocID="{B13BC98D-A3FE-40DE-ACC6-C739AC668831}" presName="compositeNode" presStyleCnt="0">
        <dgm:presLayoutVars>
          <dgm:bulletEnabled val="1"/>
        </dgm:presLayoutVars>
      </dgm:prSet>
      <dgm:spPr/>
    </dgm:pt>
    <dgm:pt modelId="{4CAC599E-70DC-473D-91EB-3626513C3C61}" type="pres">
      <dgm:prSet presAssocID="{B13BC98D-A3FE-40DE-ACC6-C739AC668831}" presName="bgRect" presStyleLbl="alignNode1" presStyleIdx="1" presStyleCnt="5"/>
      <dgm:spPr/>
    </dgm:pt>
    <dgm:pt modelId="{186023D5-0913-433B-9A51-5FB9DD393BB1}" type="pres">
      <dgm:prSet presAssocID="{FA26A0C5-0370-4583-A072-A6EDB82FAF15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E9261816-C800-4534-A52D-CA5FE13665B5}" type="pres">
      <dgm:prSet presAssocID="{B13BC98D-A3FE-40DE-ACC6-C739AC668831}" presName="nodeRect" presStyleLbl="alignNode1" presStyleIdx="1" presStyleCnt="5">
        <dgm:presLayoutVars>
          <dgm:bulletEnabled val="1"/>
        </dgm:presLayoutVars>
      </dgm:prSet>
      <dgm:spPr/>
    </dgm:pt>
    <dgm:pt modelId="{91AC24BF-89D1-4CEB-9BB6-8F4AD9AB83E5}" type="pres">
      <dgm:prSet presAssocID="{FA26A0C5-0370-4583-A072-A6EDB82FAF15}" presName="sibTrans" presStyleCnt="0"/>
      <dgm:spPr/>
    </dgm:pt>
    <dgm:pt modelId="{11F81562-467E-48E2-966D-0E9C303B1CD3}" type="pres">
      <dgm:prSet presAssocID="{AB3EEF29-49B5-4319-9CED-7E1D6A1A662C}" presName="compositeNode" presStyleCnt="0">
        <dgm:presLayoutVars>
          <dgm:bulletEnabled val="1"/>
        </dgm:presLayoutVars>
      </dgm:prSet>
      <dgm:spPr/>
    </dgm:pt>
    <dgm:pt modelId="{6F5A9355-1759-4F35-9613-562591638C98}" type="pres">
      <dgm:prSet presAssocID="{AB3EEF29-49B5-4319-9CED-7E1D6A1A662C}" presName="bgRect" presStyleLbl="alignNode1" presStyleIdx="2" presStyleCnt="5"/>
      <dgm:spPr/>
    </dgm:pt>
    <dgm:pt modelId="{BB2B46B4-F6A7-443C-B1EA-DF39ED4026E3}" type="pres">
      <dgm:prSet presAssocID="{F81E370C-D60C-41DC-ADAA-727AF3EB8127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0FA5036D-870B-4A55-9846-CE19A8D63FB9}" type="pres">
      <dgm:prSet presAssocID="{AB3EEF29-49B5-4319-9CED-7E1D6A1A662C}" presName="nodeRect" presStyleLbl="alignNode1" presStyleIdx="2" presStyleCnt="5">
        <dgm:presLayoutVars>
          <dgm:bulletEnabled val="1"/>
        </dgm:presLayoutVars>
      </dgm:prSet>
      <dgm:spPr/>
    </dgm:pt>
    <dgm:pt modelId="{191834C4-FEB2-4F30-8C0A-396347D556F1}" type="pres">
      <dgm:prSet presAssocID="{F81E370C-D60C-41DC-ADAA-727AF3EB8127}" presName="sibTrans" presStyleCnt="0"/>
      <dgm:spPr/>
    </dgm:pt>
    <dgm:pt modelId="{9F214AC9-0F49-4004-8C48-A23352B314BD}" type="pres">
      <dgm:prSet presAssocID="{E0A11011-8D8C-4029-9BC4-8C55B9D6EEB1}" presName="compositeNode" presStyleCnt="0">
        <dgm:presLayoutVars>
          <dgm:bulletEnabled val="1"/>
        </dgm:presLayoutVars>
      </dgm:prSet>
      <dgm:spPr/>
    </dgm:pt>
    <dgm:pt modelId="{AFA50855-5C5A-46B8-93A9-87DC3EF5224A}" type="pres">
      <dgm:prSet presAssocID="{E0A11011-8D8C-4029-9BC4-8C55B9D6EEB1}" presName="bgRect" presStyleLbl="alignNode1" presStyleIdx="3" presStyleCnt="5"/>
      <dgm:spPr/>
    </dgm:pt>
    <dgm:pt modelId="{6332532D-BC51-484A-8AAE-E85556DA06AA}" type="pres">
      <dgm:prSet presAssocID="{DF4081D5-1C60-493A-9A98-5F7D4A657A18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8AA977AD-5F3C-4846-9B8A-43617C847FF9}" type="pres">
      <dgm:prSet presAssocID="{E0A11011-8D8C-4029-9BC4-8C55B9D6EEB1}" presName="nodeRect" presStyleLbl="alignNode1" presStyleIdx="3" presStyleCnt="5">
        <dgm:presLayoutVars>
          <dgm:bulletEnabled val="1"/>
        </dgm:presLayoutVars>
      </dgm:prSet>
      <dgm:spPr/>
    </dgm:pt>
    <dgm:pt modelId="{F6D6F55A-D0C3-4D83-AA8B-6B332A7DDA5A}" type="pres">
      <dgm:prSet presAssocID="{DF4081D5-1C60-493A-9A98-5F7D4A657A18}" presName="sibTrans" presStyleCnt="0"/>
      <dgm:spPr/>
    </dgm:pt>
    <dgm:pt modelId="{F1EEC585-A1FB-4DDC-9C1E-85A26D2B0C0D}" type="pres">
      <dgm:prSet presAssocID="{5DBE4706-E341-4E90-8D88-BE809F9F45F9}" presName="compositeNode" presStyleCnt="0">
        <dgm:presLayoutVars>
          <dgm:bulletEnabled val="1"/>
        </dgm:presLayoutVars>
      </dgm:prSet>
      <dgm:spPr/>
    </dgm:pt>
    <dgm:pt modelId="{0F5011EB-F717-4EA8-AE0F-51E3ABD0E88C}" type="pres">
      <dgm:prSet presAssocID="{5DBE4706-E341-4E90-8D88-BE809F9F45F9}" presName="bgRect" presStyleLbl="alignNode1" presStyleIdx="4" presStyleCnt="5"/>
      <dgm:spPr/>
    </dgm:pt>
    <dgm:pt modelId="{4F8FDD97-CDA1-44F7-89A2-5F5EF0646E5A}" type="pres">
      <dgm:prSet presAssocID="{06BB8A62-D68D-4595-9675-5A29A7826776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8131E8CF-FFA2-4230-A91F-987DAA50EEC3}" type="pres">
      <dgm:prSet presAssocID="{5DBE4706-E341-4E90-8D88-BE809F9F45F9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B5CBE611-A4A0-4991-85A6-012B08D5E062}" srcId="{D3D1566C-ABCC-464A-9980-9FB95F606BED}" destId="{AB3EEF29-49B5-4319-9CED-7E1D6A1A662C}" srcOrd="2" destOrd="0" parTransId="{92AB7B79-342B-45AF-A520-A7AD9F493A64}" sibTransId="{F81E370C-D60C-41DC-ADAA-727AF3EB8127}"/>
    <dgm:cxn modelId="{11553122-8D24-4ED7-8F8C-59F939BBE7C9}" type="presOf" srcId="{5DBE4706-E341-4E90-8D88-BE809F9F45F9}" destId="{8131E8CF-FFA2-4230-A91F-987DAA50EEC3}" srcOrd="1" destOrd="0" presId="urn:microsoft.com/office/officeart/2016/7/layout/LinearBlockProcessNumbered"/>
    <dgm:cxn modelId="{5585CE34-5678-4E80-8035-6B5A5CBDB518}" type="presOf" srcId="{E0A11011-8D8C-4029-9BC4-8C55B9D6EEB1}" destId="{8AA977AD-5F3C-4846-9B8A-43617C847FF9}" srcOrd="1" destOrd="0" presId="urn:microsoft.com/office/officeart/2016/7/layout/LinearBlockProcessNumbered"/>
    <dgm:cxn modelId="{624BAB37-F96A-4875-9274-431B11D06452}" type="presOf" srcId="{79F31C6E-CA80-44E6-8491-A0961E1EE745}" destId="{4E5C92EE-5B8D-4E26-BED7-BA6C8CF67302}" srcOrd="1" destOrd="0" presId="urn:microsoft.com/office/officeart/2016/7/layout/LinearBlockProcessNumbered"/>
    <dgm:cxn modelId="{D528BF3B-313A-4745-9912-4CFFA361AF88}" type="presOf" srcId="{B13BC98D-A3FE-40DE-ACC6-C739AC668831}" destId="{4CAC599E-70DC-473D-91EB-3626513C3C61}" srcOrd="0" destOrd="0" presId="urn:microsoft.com/office/officeart/2016/7/layout/LinearBlockProcessNumbered"/>
    <dgm:cxn modelId="{5F10BC44-73C1-448B-8C04-B03497A0C458}" type="presOf" srcId="{7554EFD3-F50A-49A7-BA44-430C63A0C547}" destId="{2DB2603A-830B-4895-A4F1-CDCE3F348586}" srcOrd="0" destOrd="0" presId="urn:microsoft.com/office/officeart/2016/7/layout/LinearBlockProcessNumbered"/>
    <dgm:cxn modelId="{B136754B-568E-4EFB-AFA6-E79D36E773C8}" type="presOf" srcId="{E0A11011-8D8C-4029-9BC4-8C55B9D6EEB1}" destId="{AFA50855-5C5A-46B8-93A9-87DC3EF5224A}" srcOrd="0" destOrd="0" presId="urn:microsoft.com/office/officeart/2016/7/layout/LinearBlockProcessNumbered"/>
    <dgm:cxn modelId="{4671B372-07A7-430B-9540-3074DB888C26}" type="presOf" srcId="{AB3EEF29-49B5-4319-9CED-7E1D6A1A662C}" destId="{6F5A9355-1759-4F35-9613-562591638C98}" srcOrd="0" destOrd="0" presId="urn:microsoft.com/office/officeart/2016/7/layout/LinearBlockProcessNumbered"/>
    <dgm:cxn modelId="{0AE1F256-D2DB-45A9-B090-7934CE23624E}" type="presOf" srcId="{B13BC98D-A3FE-40DE-ACC6-C739AC668831}" destId="{E9261816-C800-4534-A52D-CA5FE13665B5}" srcOrd="1" destOrd="0" presId="urn:microsoft.com/office/officeart/2016/7/layout/LinearBlockProcessNumbered"/>
    <dgm:cxn modelId="{CCAFA585-4EDF-480D-B3F5-1E1CD0B78A0E}" type="presOf" srcId="{06BB8A62-D68D-4595-9675-5A29A7826776}" destId="{4F8FDD97-CDA1-44F7-89A2-5F5EF0646E5A}" srcOrd="0" destOrd="0" presId="urn:microsoft.com/office/officeart/2016/7/layout/LinearBlockProcessNumbered"/>
    <dgm:cxn modelId="{F9662D8D-EB92-421B-B06D-88F5933D415E}" type="presOf" srcId="{79F31C6E-CA80-44E6-8491-A0961E1EE745}" destId="{C62BD62A-3774-4733-A6CD-AAF4FCD133EE}" srcOrd="0" destOrd="0" presId="urn:microsoft.com/office/officeart/2016/7/layout/LinearBlockProcessNumbered"/>
    <dgm:cxn modelId="{606ED6A0-0F0D-4E7A-B7F9-75B9BAF085F6}" type="presOf" srcId="{AB3EEF29-49B5-4319-9CED-7E1D6A1A662C}" destId="{0FA5036D-870B-4A55-9846-CE19A8D63FB9}" srcOrd="1" destOrd="0" presId="urn:microsoft.com/office/officeart/2016/7/layout/LinearBlockProcessNumbered"/>
    <dgm:cxn modelId="{CEC375B5-E4B8-475C-B2D2-694D1F5F80D6}" type="presOf" srcId="{5DBE4706-E341-4E90-8D88-BE809F9F45F9}" destId="{0F5011EB-F717-4EA8-AE0F-51E3ABD0E88C}" srcOrd="0" destOrd="0" presId="urn:microsoft.com/office/officeart/2016/7/layout/LinearBlockProcessNumbered"/>
    <dgm:cxn modelId="{982E93B9-B525-40B4-9D92-01DE91FD06BB}" srcId="{D3D1566C-ABCC-464A-9980-9FB95F606BED}" destId="{E0A11011-8D8C-4029-9BC4-8C55B9D6EEB1}" srcOrd="3" destOrd="0" parTransId="{E94DE9C4-A9BB-44B3-BF37-4E6FAC2D75FD}" sibTransId="{DF4081D5-1C60-493A-9A98-5F7D4A657A18}"/>
    <dgm:cxn modelId="{096925BE-C2A8-4D5B-9AEC-6A06ACA2E742}" type="presOf" srcId="{F81E370C-D60C-41DC-ADAA-727AF3EB8127}" destId="{BB2B46B4-F6A7-443C-B1EA-DF39ED4026E3}" srcOrd="0" destOrd="0" presId="urn:microsoft.com/office/officeart/2016/7/layout/LinearBlockProcessNumbered"/>
    <dgm:cxn modelId="{9A74A4BE-44D5-48C5-A111-0F16FCE078F5}" srcId="{D3D1566C-ABCC-464A-9980-9FB95F606BED}" destId="{5DBE4706-E341-4E90-8D88-BE809F9F45F9}" srcOrd="4" destOrd="0" parTransId="{0E891E40-DC2D-4113-B297-786AB982FB59}" sibTransId="{06BB8A62-D68D-4595-9675-5A29A7826776}"/>
    <dgm:cxn modelId="{27A7D6C3-4B45-4491-9D3A-DEFE1DF88F59}" srcId="{D3D1566C-ABCC-464A-9980-9FB95F606BED}" destId="{B13BC98D-A3FE-40DE-ACC6-C739AC668831}" srcOrd="1" destOrd="0" parTransId="{B82834C0-8D31-44AC-8E61-8E7F6D3F451E}" sibTransId="{FA26A0C5-0370-4583-A072-A6EDB82FAF15}"/>
    <dgm:cxn modelId="{F5DB42CB-6972-450A-A5EE-F63E8D4C744A}" type="presOf" srcId="{DF4081D5-1C60-493A-9A98-5F7D4A657A18}" destId="{6332532D-BC51-484A-8AAE-E85556DA06AA}" srcOrd="0" destOrd="0" presId="urn:microsoft.com/office/officeart/2016/7/layout/LinearBlockProcessNumbered"/>
    <dgm:cxn modelId="{A5D384CE-B648-4A53-9B9D-D1D79820573A}" type="presOf" srcId="{FA26A0C5-0370-4583-A072-A6EDB82FAF15}" destId="{186023D5-0913-433B-9A51-5FB9DD393BB1}" srcOrd="0" destOrd="0" presId="urn:microsoft.com/office/officeart/2016/7/layout/LinearBlockProcessNumbered"/>
    <dgm:cxn modelId="{9365A8F8-E926-44DD-AE65-28492C51DC58}" srcId="{D3D1566C-ABCC-464A-9980-9FB95F606BED}" destId="{79F31C6E-CA80-44E6-8491-A0961E1EE745}" srcOrd="0" destOrd="0" parTransId="{7820B3D6-4257-4336-9D6D-9A1BAEBEF021}" sibTransId="{7554EFD3-F50A-49A7-BA44-430C63A0C547}"/>
    <dgm:cxn modelId="{40A79DFB-B8D7-47E3-88FA-6738D7AE7CE7}" type="presOf" srcId="{D3D1566C-ABCC-464A-9980-9FB95F606BED}" destId="{CD812B0F-96D5-4984-AFA0-857DA298D475}" srcOrd="0" destOrd="0" presId="urn:microsoft.com/office/officeart/2016/7/layout/LinearBlockProcessNumbered"/>
    <dgm:cxn modelId="{4A8A4847-B941-4D37-80AF-41785BBF966D}" type="presParOf" srcId="{CD812B0F-96D5-4984-AFA0-857DA298D475}" destId="{D1649F2A-414A-4E2F-B736-96E25E2C563C}" srcOrd="0" destOrd="0" presId="urn:microsoft.com/office/officeart/2016/7/layout/LinearBlockProcessNumbered"/>
    <dgm:cxn modelId="{0CF35CD9-9D52-4C84-878F-678EF8F47D23}" type="presParOf" srcId="{D1649F2A-414A-4E2F-B736-96E25E2C563C}" destId="{C62BD62A-3774-4733-A6CD-AAF4FCD133EE}" srcOrd="0" destOrd="0" presId="urn:microsoft.com/office/officeart/2016/7/layout/LinearBlockProcessNumbered"/>
    <dgm:cxn modelId="{534F5F00-17BB-4CD2-A325-677428C29670}" type="presParOf" srcId="{D1649F2A-414A-4E2F-B736-96E25E2C563C}" destId="{2DB2603A-830B-4895-A4F1-CDCE3F348586}" srcOrd="1" destOrd="0" presId="urn:microsoft.com/office/officeart/2016/7/layout/LinearBlockProcessNumbered"/>
    <dgm:cxn modelId="{BDFEFB94-4615-40B1-9850-0DB5556C4CAA}" type="presParOf" srcId="{D1649F2A-414A-4E2F-B736-96E25E2C563C}" destId="{4E5C92EE-5B8D-4E26-BED7-BA6C8CF67302}" srcOrd="2" destOrd="0" presId="urn:microsoft.com/office/officeart/2016/7/layout/LinearBlockProcessNumbered"/>
    <dgm:cxn modelId="{536FF786-790E-4FF0-B3C7-F3B12E4E4B2A}" type="presParOf" srcId="{CD812B0F-96D5-4984-AFA0-857DA298D475}" destId="{7A3717EA-C735-4AD4-858A-D1D3035DE200}" srcOrd="1" destOrd="0" presId="urn:microsoft.com/office/officeart/2016/7/layout/LinearBlockProcessNumbered"/>
    <dgm:cxn modelId="{80496F08-1065-4111-9DE7-01EC762C03FB}" type="presParOf" srcId="{CD812B0F-96D5-4984-AFA0-857DA298D475}" destId="{7E3CB6A3-EFB3-4FC7-BD3C-E8B7F54FE092}" srcOrd="2" destOrd="0" presId="urn:microsoft.com/office/officeart/2016/7/layout/LinearBlockProcessNumbered"/>
    <dgm:cxn modelId="{E33B9C9D-7FDB-4574-ACAB-F54788A08755}" type="presParOf" srcId="{7E3CB6A3-EFB3-4FC7-BD3C-E8B7F54FE092}" destId="{4CAC599E-70DC-473D-91EB-3626513C3C61}" srcOrd="0" destOrd="0" presId="urn:microsoft.com/office/officeart/2016/7/layout/LinearBlockProcessNumbered"/>
    <dgm:cxn modelId="{C2988CBE-ED79-4E31-B4B4-922E723DA80C}" type="presParOf" srcId="{7E3CB6A3-EFB3-4FC7-BD3C-E8B7F54FE092}" destId="{186023D5-0913-433B-9A51-5FB9DD393BB1}" srcOrd="1" destOrd="0" presId="urn:microsoft.com/office/officeart/2016/7/layout/LinearBlockProcessNumbered"/>
    <dgm:cxn modelId="{5F0A9B0C-51E7-4750-AD54-B40C13EBAA35}" type="presParOf" srcId="{7E3CB6A3-EFB3-4FC7-BD3C-E8B7F54FE092}" destId="{E9261816-C800-4534-A52D-CA5FE13665B5}" srcOrd="2" destOrd="0" presId="urn:microsoft.com/office/officeart/2016/7/layout/LinearBlockProcessNumbered"/>
    <dgm:cxn modelId="{3CF2332E-7D64-4707-8E80-88AF11D1D453}" type="presParOf" srcId="{CD812B0F-96D5-4984-AFA0-857DA298D475}" destId="{91AC24BF-89D1-4CEB-9BB6-8F4AD9AB83E5}" srcOrd="3" destOrd="0" presId="urn:microsoft.com/office/officeart/2016/7/layout/LinearBlockProcessNumbered"/>
    <dgm:cxn modelId="{85F4130C-DED4-4049-9533-F82816A3A115}" type="presParOf" srcId="{CD812B0F-96D5-4984-AFA0-857DA298D475}" destId="{11F81562-467E-48E2-966D-0E9C303B1CD3}" srcOrd="4" destOrd="0" presId="urn:microsoft.com/office/officeart/2016/7/layout/LinearBlockProcessNumbered"/>
    <dgm:cxn modelId="{5163C46F-686C-4AC0-BC66-38FD6CA8A5C0}" type="presParOf" srcId="{11F81562-467E-48E2-966D-0E9C303B1CD3}" destId="{6F5A9355-1759-4F35-9613-562591638C98}" srcOrd="0" destOrd="0" presId="urn:microsoft.com/office/officeart/2016/7/layout/LinearBlockProcessNumbered"/>
    <dgm:cxn modelId="{F365755B-2EB8-440C-9EB5-61600423054C}" type="presParOf" srcId="{11F81562-467E-48E2-966D-0E9C303B1CD3}" destId="{BB2B46B4-F6A7-443C-B1EA-DF39ED4026E3}" srcOrd="1" destOrd="0" presId="urn:microsoft.com/office/officeart/2016/7/layout/LinearBlockProcessNumbered"/>
    <dgm:cxn modelId="{2C711893-4D82-4D20-B0C1-52BCD5D79F6C}" type="presParOf" srcId="{11F81562-467E-48E2-966D-0E9C303B1CD3}" destId="{0FA5036D-870B-4A55-9846-CE19A8D63FB9}" srcOrd="2" destOrd="0" presId="urn:microsoft.com/office/officeart/2016/7/layout/LinearBlockProcessNumbered"/>
    <dgm:cxn modelId="{FE7155D7-9387-4657-844D-982A8C345BF8}" type="presParOf" srcId="{CD812B0F-96D5-4984-AFA0-857DA298D475}" destId="{191834C4-FEB2-4F30-8C0A-396347D556F1}" srcOrd="5" destOrd="0" presId="urn:microsoft.com/office/officeart/2016/7/layout/LinearBlockProcessNumbered"/>
    <dgm:cxn modelId="{2ADCE2B7-9B2B-44BF-A16F-B1C2C385B843}" type="presParOf" srcId="{CD812B0F-96D5-4984-AFA0-857DA298D475}" destId="{9F214AC9-0F49-4004-8C48-A23352B314BD}" srcOrd="6" destOrd="0" presId="urn:microsoft.com/office/officeart/2016/7/layout/LinearBlockProcessNumbered"/>
    <dgm:cxn modelId="{51D9ACEF-8781-415C-9082-94D5A1A279DE}" type="presParOf" srcId="{9F214AC9-0F49-4004-8C48-A23352B314BD}" destId="{AFA50855-5C5A-46B8-93A9-87DC3EF5224A}" srcOrd="0" destOrd="0" presId="urn:microsoft.com/office/officeart/2016/7/layout/LinearBlockProcessNumbered"/>
    <dgm:cxn modelId="{5996617B-41B9-41F0-A14D-9BAC8452A4BE}" type="presParOf" srcId="{9F214AC9-0F49-4004-8C48-A23352B314BD}" destId="{6332532D-BC51-484A-8AAE-E85556DA06AA}" srcOrd="1" destOrd="0" presId="urn:microsoft.com/office/officeart/2016/7/layout/LinearBlockProcessNumbered"/>
    <dgm:cxn modelId="{86F68BCC-2CE4-4FAE-8AFA-5CB2A7A1A029}" type="presParOf" srcId="{9F214AC9-0F49-4004-8C48-A23352B314BD}" destId="{8AA977AD-5F3C-4846-9B8A-43617C847FF9}" srcOrd="2" destOrd="0" presId="urn:microsoft.com/office/officeart/2016/7/layout/LinearBlockProcessNumbered"/>
    <dgm:cxn modelId="{F574974D-8487-415B-AA89-5D5F9375BD47}" type="presParOf" srcId="{CD812B0F-96D5-4984-AFA0-857DA298D475}" destId="{F6D6F55A-D0C3-4D83-AA8B-6B332A7DDA5A}" srcOrd="7" destOrd="0" presId="urn:microsoft.com/office/officeart/2016/7/layout/LinearBlockProcessNumbered"/>
    <dgm:cxn modelId="{B16F956A-DB5C-40C0-83A9-E5C3CC30490F}" type="presParOf" srcId="{CD812B0F-96D5-4984-AFA0-857DA298D475}" destId="{F1EEC585-A1FB-4DDC-9C1E-85A26D2B0C0D}" srcOrd="8" destOrd="0" presId="urn:microsoft.com/office/officeart/2016/7/layout/LinearBlockProcessNumbered"/>
    <dgm:cxn modelId="{651D1F11-22C4-458D-8A7A-2DB21875F609}" type="presParOf" srcId="{F1EEC585-A1FB-4DDC-9C1E-85A26D2B0C0D}" destId="{0F5011EB-F717-4EA8-AE0F-51E3ABD0E88C}" srcOrd="0" destOrd="0" presId="urn:microsoft.com/office/officeart/2016/7/layout/LinearBlockProcessNumbered"/>
    <dgm:cxn modelId="{B78864CE-791A-42B5-AAED-02084D0917D6}" type="presParOf" srcId="{F1EEC585-A1FB-4DDC-9C1E-85A26D2B0C0D}" destId="{4F8FDD97-CDA1-44F7-89A2-5F5EF0646E5A}" srcOrd="1" destOrd="0" presId="urn:microsoft.com/office/officeart/2016/7/layout/LinearBlockProcessNumbered"/>
    <dgm:cxn modelId="{C675A10F-6CE6-43FD-8ABC-2F11677C0C17}" type="presParOf" srcId="{F1EEC585-A1FB-4DDC-9C1E-85A26D2B0C0D}" destId="{8131E8CF-FFA2-4230-A91F-987DAA50EEC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800795-EEB0-4204-AADD-A7FCECB01345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</dgm:pt>
    <dgm:pt modelId="{C8303285-7689-4411-AE01-74885662D041}">
      <dgm:prSet phldrT="[Text]"/>
      <dgm:spPr/>
      <dgm:t>
        <a:bodyPr/>
        <a:lstStyle/>
        <a:p>
          <a:r>
            <a:rPr lang="de-DE" dirty="0" err="1"/>
            <a:t>Vnet</a:t>
          </a:r>
          <a:endParaRPr lang="de-AT" dirty="0"/>
        </a:p>
      </dgm:t>
    </dgm:pt>
    <dgm:pt modelId="{AD0EC07B-5E09-4AA3-B6EF-A9C55BA53A02}" type="parTrans" cxnId="{AE98D35F-45C8-4FBB-84ED-53938B80CD1C}">
      <dgm:prSet/>
      <dgm:spPr/>
      <dgm:t>
        <a:bodyPr/>
        <a:lstStyle/>
        <a:p>
          <a:endParaRPr lang="de-AT"/>
        </a:p>
      </dgm:t>
    </dgm:pt>
    <dgm:pt modelId="{DF6AFDE3-2347-4B09-99E2-F37C1811A474}" type="sibTrans" cxnId="{AE98D35F-45C8-4FBB-84ED-53938B80CD1C}">
      <dgm:prSet/>
      <dgm:spPr/>
      <dgm:t>
        <a:bodyPr/>
        <a:lstStyle/>
        <a:p>
          <a:endParaRPr lang="de-AT"/>
        </a:p>
      </dgm:t>
    </dgm:pt>
    <dgm:pt modelId="{E2448E00-E484-436C-99F1-26FCDED0297D}">
      <dgm:prSet phldrT="[Text]"/>
      <dgm:spPr/>
      <dgm:t>
        <a:bodyPr/>
        <a:lstStyle/>
        <a:p>
          <a:r>
            <a:rPr lang="de-DE" dirty="0"/>
            <a:t>Public IP</a:t>
          </a:r>
          <a:endParaRPr lang="de-AT" dirty="0"/>
        </a:p>
      </dgm:t>
    </dgm:pt>
    <dgm:pt modelId="{913A1ADF-4330-4AC7-AE98-458246C83724}" type="parTrans" cxnId="{A8DA9839-B175-417E-94A4-9D37426D11C4}">
      <dgm:prSet/>
      <dgm:spPr/>
      <dgm:t>
        <a:bodyPr/>
        <a:lstStyle/>
        <a:p>
          <a:endParaRPr lang="de-AT"/>
        </a:p>
      </dgm:t>
    </dgm:pt>
    <dgm:pt modelId="{A68D2304-8D14-4E04-9D9C-602C80EF864D}" type="sibTrans" cxnId="{A8DA9839-B175-417E-94A4-9D37426D11C4}">
      <dgm:prSet/>
      <dgm:spPr/>
      <dgm:t>
        <a:bodyPr/>
        <a:lstStyle/>
        <a:p>
          <a:endParaRPr lang="de-AT"/>
        </a:p>
      </dgm:t>
    </dgm:pt>
    <dgm:pt modelId="{6604F9ED-99AE-4D15-93AF-71DC4602DF30}">
      <dgm:prSet phldrT="[Text]"/>
      <dgm:spPr/>
      <dgm:t>
        <a:bodyPr/>
        <a:lstStyle/>
        <a:p>
          <a:r>
            <a:rPr lang="de-DE" dirty="0"/>
            <a:t>Network Rules</a:t>
          </a:r>
          <a:endParaRPr lang="de-AT" dirty="0"/>
        </a:p>
      </dgm:t>
    </dgm:pt>
    <dgm:pt modelId="{FDCDF4C2-691C-43E9-B855-C20533B813B4}" type="parTrans" cxnId="{40587583-3D44-4964-9057-060746B114E9}">
      <dgm:prSet/>
      <dgm:spPr/>
      <dgm:t>
        <a:bodyPr/>
        <a:lstStyle/>
        <a:p>
          <a:endParaRPr lang="de-AT"/>
        </a:p>
      </dgm:t>
    </dgm:pt>
    <dgm:pt modelId="{322162F1-18D2-4AAB-980A-4EB234B1976B}" type="sibTrans" cxnId="{40587583-3D44-4964-9057-060746B114E9}">
      <dgm:prSet/>
      <dgm:spPr/>
      <dgm:t>
        <a:bodyPr/>
        <a:lstStyle/>
        <a:p>
          <a:endParaRPr lang="de-AT"/>
        </a:p>
      </dgm:t>
    </dgm:pt>
    <dgm:pt modelId="{1DA5E9D5-3C27-479E-B6DD-4F79A3206DDF}">
      <dgm:prSet phldrT="[Text]"/>
      <dgm:spPr/>
      <dgm:t>
        <a:bodyPr/>
        <a:lstStyle/>
        <a:p>
          <a:r>
            <a:rPr lang="de-DE" dirty="0"/>
            <a:t>Network Security Group</a:t>
          </a:r>
          <a:endParaRPr lang="de-AT" dirty="0"/>
        </a:p>
      </dgm:t>
    </dgm:pt>
    <dgm:pt modelId="{2A795533-92F7-4D5F-B384-577701CD4B47}" type="parTrans" cxnId="{C0BD3801-5573-4363-A047-2D88834964F1}">
      <dgm:prSet/>
      <dgm:spPr/>
      <dgm:t>
        <a:bodyPr/>
        <a:lstStyle/>
        <a:p>
          <a:endParaRPr lang="de-AT"/>
        </a:p>
      </dgm:t>
    </dgm:pt>
    <dgm:pt modelId="{E44303A8-2928-4680-9390-1E7BA219ED54}" type="sibTrans" cxnId="{C0BD3801-5573-4363-A047-2D88834964F1}">
      <dgm:prSet/>
      <dgm:spPr/>
      <dgm:t>
        <a:bodyPr/>
        <a:lstStyle/>
        <a:p>
          <a:endParaRPr lang="de-AT"/>
        </a:p>
      </dgm:t>
    </dgm:pt>
    <dgm:pt modelId="{759C186C-EF6A-420E-8344-2491B18AF91C}">
      <dgm:prSet phldrT="[Text]"/>
      <dgm:spPr/>
      <dgm:t>
        <a:bodyPr/>
        <a:lstStyle/>
        <a:p>
          <a:r>
            <a:rPr lang="de-DE" dirty="0"/>
            <a:t>NIC</a:t>
          </a:r>
          <a:endParaRPr lang="de-AT" dirty="0"/>
        </a:p>
      </dgm:t>
    </dgm:pt>
    <dgm:pt modelId="{FB9064F6-BBF1-4661-BB3C-F6BF6BC70E1D}" type="parTrans" cxnId="{91AD8CCE-E5E3-41AC-8483-34E8ADB8978E}">
      <dgm:prSet/>
      <dgm:spPr/>
      <dgm:t>
        <a:bodyPr/>
        <a:lstStyle/>
        <a:p>
          <a:endParaRPr lang="de-AT"/>
        </a:p>
      </dgm:t>
    </dgm:pt>
    <dgm:pt modelId="{409F3571-8F5E-4C6B-BE11-BDA9B4903D1B}" type="sibTrans" cxnId="{91AD8CCE-E5E3-41AC-8483-34E8ADB8978E}">
      <dgm:prSet/>
      <dgm:spPr/>
      <dgm:t>
        <a:bodyPr/>
        <a:lstStyle/>
        <a:p>
          <a:endParaRPr lang="de-AT"/>
        </a:p>
      </dgm:t>
    </dgm:pt>
    <dgm:pt modelId="{3C47C2DF-6972-48F2-BBDA-28A39A11FE02}">
      <dgm:prSet phldrT="[Text]"/>
      <dgm:spPr/>
      <dgm:t>
        <a:bodyPr/>
        <a:lstStyle/>
        <a:p>
          <a:r>
            <a:rPr lang="de-DE" dirty="0"/>
            <a:t>VM </a:t>
          </a:r>
          <a:r>
            <a:rPr lang="de-DE" dirty="0" err="1"/>
            <a:t>Config</a:t>
          </a:r>
          <a:endParaRPr lang="de-AT" dirty="0"/>
        </a:p>
      </dgm:t>
    </dgm:pt>
    <dgm:pt modelId="{F75A9546-B1A7-439F-9678-F77B54927930}" type="parTrans" cxnId="{018E0C40-2F61-4922-A0AE-4049B70972A9}">
      <dgm:prSet/>
      <dgm:spPr/>
      <dgm:t>
        <a:bodyPr/>
        <a:lstStyle/>
        <a:p>
          <a:endParaRPr lang="de-AT"/>
        </a:p>
      </dgm:t>
    </dgm:pt>
    <dgm:pt modelId="{80ED3CA9-CB26-4565-A887-C130B62B2F65}" type="sibTrans" cxnId="{018E0C40-2F61-4922-A0AE-4049B70972A9}">
      <dgm:prSet/>
      <dgm:spPr/>
      <dgm:t>
        <a:bodyPr/>
        <a:lstStyle/>
        <a:p>
          <a:endParaRPr lang="de-AT"/>
        </a:p>
      </dgm:t>
    </dgm:pt>
    <dgm:pt modelId="{8EF9E8E5-B5EA-4EB0-8498-F8930A23A4F6}">
      <dgm:prSet phldrT="[Text]"/>
      <dgm:spPr/>
      <dgm:t>
        <a:bodyPr/>
        <a:lstStyle/>
        <a:p>
          <a:r>
            <a:rPr lang="de-DE" dirty="0"/>
            <a:t>VM</a:t>
          </a:r>
          <a:endParaRPr lang="de-AT" dirty="0"/>
        </a:p>
      </dgm:t>
    </dgm:pt>
    <dgm:pt modelId="{441E57E5-0DF9-45F3-893D-DBF9AEC936ED}" type="parTrans" cxnId="{8ADE3C00-EF6D-4E19-BA83-616D45137D41}">
      <dgm:prSet/>
      <dgm:spPr/>
      <dgm:t>
        <a:bodyPr/>
        <a:lstStyle/>
        <a:p>
          <a:endParaRPr lang="de-AT"/>
        </a:p>
      </dgm:t>
    </dgm:pt>
    <dgm:pt modelId="{B1E1B86D-333F-4814-AF83-50C250DAD598}" type="sibTrans" cxnId="{8ADE3C00-EF6D-4E19-BA83-616D45137D41}">
      <dgm:prSet/>
      <dgm:spPr/>
      <dgm:t>
        <a:bodyPr/>
        <a:lstStyle/>
        <a:p>
          <a:endParaRPr lang="de-AT"/>
        </a:p>
      </dgm:t>
    </dgm:pt>
    <dgm:pt modelId="{05F8B5C8-773F-4BAF-A0BE-E17EB2FE8FD4}">
      <dgm:prSet phldrT="[Text]"/>
      <dgm:spPr/>
      <dgm:t>
        <a:bodyPr/>
        <a:lstStyle/>
        <a:p>
          <a:r>
            <a:rPr lang="de-AT" dirty="0"/>
            <a:t>New-</a:t>
          </a:r>
          <a:r>
            <a:rPr lang="de-AT" dirty="0" err="1"/>
            <a:t>AzVirtualNetworkSubnetConfig</a:t>
          </a:r>
          <a:endParaRPr lang="de-AT" dirty="0"/>
        </a:p>
      </dgm:t>
    </dgm:pt>
    <dgm:pt modelId="{65D5FD9D-BAAD-419E-90BA-6626BEBBB6AB}" type="parTrans" cxnId="{264B5153-E8DC-439A-B749-518314BDB6AA}">
      <dgm:prSet/>
      <dgm:spPr/>
      <dgm:t>
        <a:bodyPr/>
        <a:lstStyle/>
        <a:p>
          <a:endParaRPr lang="de-AT"/>
        </a:p>
      </dgm:t>
    </dgm:pt>
    <dgm:pt modelId="{D82B6118-CC0D-4B89-894F-315256682F53}" type="sibTrans" cxnId="{264B5153-E8DC-439A-B749-518314BDB6AA}">
      <dgm:prSet/>
      <dgm:spPr/>
      <dgm:t>
        <a:bodyPr/>
        <a:lstStyle/>
        <a:p>
          <a:endParaRPr lang="de-AT"/>
        </a:p>
      </dgm:t>
    </dgm:pt>
    <dgm:pt modelId="{667BD69D-F2E4-4EF2-8039-1BA10915EA02}">
      <dgm:prSet phldrT="[Text]"/>
      <dgm:spPr/>
      <dgm:t>
        <a:bodyPr/>
        <a:lstStyle/>
        <a:p>
          <a:r>
            <a:rPr lang="de-AT"/>
            <a:t>New-AzVirtualNetwork</a:t>
          </a:r>
          <a:endParaRPr lang="de-AT" dirty="0"/>
        </a:p>
      </dgm:t>
    </dgm:pt>
    <dgm:pt modelId="{40278857-F0E5-4AD9-8CA4-A1D4ED1024A5}" type="parTrans" cxnId="{2D243603-3291-4792-88A3-98276E326C67}">
      <dgm:prSet/>
      <dgm:spPr/>
      <dgm:t>
        <a:bodyPr/>
        <a:lstStyle/>
        <a:p>
          <a:endParaRPr lang="de-AT"/>
        </a:p>
      </dgm:t>
    </dgm:pt>
    <dgm:pt modelId="{C7CD85E1-98F1-41CB-9697-A34BF166A909}" type="sibTrans" cxnId="{2D243603-3291-4792-88A3-98276E326C67}">
      <dgm:prSet/>
      <dgm:spPr/>
      <dgm:t>
        <a:bodyPr/>
        <a:lstStyle/>
        <a:p>
          <a:endParaRPr lang="de-AT"/>
        </a:p>
      </dgm:t>
    </dgm:pt>
    <dgm:pt modelId="{4B3C89E9-DEC4-474C-9441-65C79F3C1E9C}">
      <dgm:prSet phldrT="[Text]"/>
      <dgm:spPr/>
      <dgm:t>
        <a:bodyPr/>
        <a:lstStyle/>
        <a:p>
          <a:r>
            <a:rPr lang="de-AT"/>
            <a:t>New-AzPublicIpAddress</a:t>
          </a:r>
          <a:endParaRPr lang="de-AT" dirty="0"/>
        </a:p>
      </dgm:t>
    </dgm:pt>
    <dgm:pt modelId="{2DA6AE48-1356-47D6-BB43-1EF458E352A1}" type="parTrans" cxnId="{4A1D1BCD-6A77-4E31-99C7-FBF8075545D0}">
      <dgm:prSet/>
      <dgm:spPr/>
      <dgm:t>
        <a:bodyPr/>
        <a:lstStyle/>
        <a:p>
          <a:endParaRPr lang="de-AT"/>
        </a:p>
      </dgm:t>
    </dgm:pt>
    <dgm:pt modelId="{9F50005C-6874-4FA1-8402-75C5DF9321FE}" type="sibTrans" cxnId="{4A1D1BCD-6A77-4E31-99C7-FBF8075545D0}">
      <dgm:prSet/>
      <dgm:spPr/>
      <dgm:t>
        <a:bodyPr/>
        <a:lstStyle/>
        <a:p>
          <a:endParaRPr lang="de-AT"/>
        </a:p>
      </dgm:t>
    </dgm:pt>
    <dgm:pt modelId="{A3A5D0E0-74D6-40FA-893A-7EAF860B3AEA}">
      <dgm:prSet phldrT="[Text]"/>
      <dgm:spPr/>
      <dgm:t>
        <a:bodyPr/>
        <a:lstStyle/>
        <a:p>
          <a:r>
            <a:rPr lang="de-AT"/>
            <a:t>New-AzNetworkSecurityRuleConfig</a:t>
          </a:r>
          <a:endParaRPr lang="de-AT" dirty="0"/>
        </a:p>
      </dgm:t>
    </dgm:pt>
    <dgm:pt modelId="{B0126C24-2379-47E9-B990-47DDCFFE2781}" type="parTrans" cxnId="{C5D8E231-4F78-4DF3-9BE0-7677979079ED}">
      <dgm:prSet/>
      <dgm:spPr/>
      <dgm:t>
        <a:bodyPr/>
        <a:lstStyle/>
        <a:p>
          <a:endParaRPr lang="de-AT"/>
        </a:p>
      </dgm:t>
    </dgm:pt>
    <dgm:pt modelId="{16CEC455-F955-496C-89D0-2B31F7160182}" type="sibTrans" cxnId="{C5D8E231-4F78-4DF3-9BE0-7677979079ED}">
      <dgm:prSet/>
      <dgm:spPr/>
      <dgm:t>
        <a:bodyPr/>
        <a:lstStyle/>
        <a:p>
          <a:endParaRPr lang="de-AT"/>
        </a:p>
      </dgm:t>
    </dgm:pt>
    <dgm:pt modelId="{687FA144-E248-406F-9B81-85126D0DC9C4}">
      <dgm:prSet phldrT="[Text]"/>
      <dgm:spPr/>
      <dgm:t>
        <a:bodyPr/>
        <a:lstStyle/>
        <a:p>
          <a:r>
            <a:rPr lang="de-AT"/>
            <a:t>New-AzNetworkSecurityGroup</a:t>
          </a:r>
          <a:endParaRPr lang="de-AT" dirty="0"/>
        </a:p>
      </dgm:t>
    </dgm:pt>
    <dgm:pt modelId="{26B91B15-A03D-4A73-977E-EC80F21A6B74}" type="parTrans" cxnId="{9E2F57FA-5E45-4393-8359-EF5671C2376C}">
      <dgm:prSet/>
      <dgm:spPr/>
      <dgm:t>
        <a:bodyPr/>
        <a:lstStyle/>
        <a:p>
          <a:endParaRPr lang="de-AT"/>
        </a:p>
      </dgm:t>
    </dgm:pt>
    <dgm:pt modelId="{38F0E2C2-D540-47E0-88A2-D550CF72F1F2}" type="sibTrans" cxnId="{9E2F57FA-5E45-4393-8359-EF5671C2376C}">
      <dgm:prSet/>
      <dgm:spPr/>
      <dgm:t>
        <a:bodyPr/>
        <a:lstStyle/>
        <a:p>
          <a:endParaRPr lang="de-AT"/>
        </a:p>
      </dgm:t>
    </dgm:pt>
    <dgm:pt modelId="{1699DD7B-2913-4F9D-9D20-45FF88C9CDCE}">
      <dgm:prSet phldrT="[Text]"/>
      <dgm:spPr/>
      <dgm:t>
        <a:bodyPr/>
        <a:lstStyle/>
        <a:p>
          <a:r>
            <a:rPr lang="de-AT" dirty="0"/>
            <a:t>New-</a:t>
          </a:r>
          <a:r>
            <a:rPr lang="de-AT" dirty="0" err="1"/>
            <a:t>AzNetworkInterface</a:t>
          </a:r>
          <a:endParaRPr lang="de-AT" dirty="0"/>
        </a:p>
      </dgm:t>
    </dgm:pt>
    <dgm:pt modelId="{EFFB7C45-ED14-4CFD-8BD2-2C6A2473DB1F}" type="parTrans" cxnId="{BB3287AF-C5E2-4583-9417-8138CE7CF8AB}">
      <dgm:prSet/>
      <dgm:spPr/>
      <dgm:t>
        <a:bodyPr/>
        <a:lstStyle/>
        <a:p>
          <a:endParaRPr lang="de-AT"/>
        </a:p>
      </dgm:t>
    </dgm:pt>
    <dgm:pt modelId="{6238CCAD-3E3C-4AC5-9484-737CF19EC231}" type="sibTrans" cxnId="{BB3287AF-C5E2-4583-9417-8138CE7CF8AB}">
      <dgm:prSet/>
      <dgm:spPr/>
      <dgm:t>
        <a:bodyPr/>
        <a:lstStyle/>
        <a:p>
          <a:endParaRPr lang="de-AT"/>
        </a:p>
      </dgm:t>
    </dgm:pt>
    <dgm:pt modelId="{A9E40971-2F99-406F-B221-2298B5E7A654}">
      <dgm:prSet phldrT="[Text]"/>
      <dgm:spPr/>
      <dgm:t>
        <a:bodyPr/>
        <a:lstStyle/>
        <a:p>
          <a:r>
            <a:rPr lang="de-AT"/>
            <a:t>New-AzVMConfig</a:t>
          </a:r>
          <a:endParaRPr lang="de-AT" dirty="0"/>
        </a:p>
      </dgm:t>
    </dgm:pt>
    <dgm:pt modelId="{0AAF7CE0-1C3E-4E15-A1D7-9F1EA2BE7FF5}" type="parTrans" cxnId="{B8A1EC12-7E6B-4FEB-938A-ED7D059EFEF7}">
      <dgm:prSet/>
      <dgm:spPr/>
      <dgm:t>
        <a:bodyPr/>
        <a:lstStyle/>
        <a:p>
          <a:endParaRPr lang="de-AT"/>
        </a:p>
      </dgm:t>
    </dgm:pt>
    <dgm:pt modelId="{9F1D5A72-4ACD-46B0-8B6C-F7B8AB2612D6}" type="sibTrans" cxnId="{B8A1EC12-7E6B-4FEB-938A-ED7D059EFEF7}">
      <dgm:prSet/>
      <dgm:spPr/>
      <dgm:t>
        <a:bodyPr/>
        <a:lstStyle/>
        <a:p>
          <a:endParaRPr lang="de-AT"/>
        </a:p>
      </dgm:t>
    </dgm:pt>
    <dgm:pt modelId="{4990D0C8-9FFC-48B1-B5B1-9C216450C56B}">
      <dgm:prSet phldrT="[Text]"/>
      <dgm:spPr/>
      <dgm:t>
        <a:bodyPr/>
        <a:lstStyle/>
        <a:p>
          <a:r>
            <a:rPr lang="de-AT"/>
            <a:t>New-AzVM </a:t>
          </a:r>
          <a:endParaRPr lang="de-AT" dirty="0"/>
        </a:p>
      </dgm:t>
    </dgm:pt>
    <dgm:pt modelId="{922EEDD0-33C6-442F-8DFB-D11CCD482B13}" type="parTrans" cxnId="{4D6DB63A-2E9F-40C3-A1B3-1710077F7D57}">
      <dgm:prSet/>
      <dgm:spPr/>
      <dgm:t>
        <a:bodyPr/>
        <a:lstStyle/>
        <a:p>
          <a:endParaRPr lang="de-AT"/>
        </a:p>
      </dgm:t>
    </dgm:pt>
    <dgm:pt modelId="{B7EE7AD3-A1B5-4F05-A447-147A51BBC473}" type="sibTrans" cxnId="{4D6DB63A-2E9F-40C3-A1B3-1710077F7D57}">
      <dgm:prSet/>
      <dgm:spPr/>
      <dgm:t>
        <a:bodyPr/>
        <a:lstStyle/>
        <a:p>
          <a:endParaRPr lang="de-AT"/>
        </a:p>
      </dgm:t>
    </dgm:pt>
    <dgm:pt modelId="{633E120A-FACD-4397-991C-EA6ADAAAEDB3}" type="pres">
      <dgm:prSet presAssocID="{EF800795-EEB0-4204-AADD-A7FCECB01345}" presName="Name0" presStyleCnt="0">
        <dgm:presLayoutVars>
          <dgm:dir/>
          <dgm:animLvl val="lvl"/>
          <dgm:resizeHandles/>
        </dgm:presLayoutVars>
      </dgm:prSet>
      <dgm:spPr/>
    </dgm:pt>
    <dgm:pt modelId="{9A8BC800-4AD0-44AB-91F9-EC0AB7459C22}" type="pres">
      <dgm:prSet presAssocID="{C8303285-7689-4411-AE01-74885662D041}" presName="linNode" presStyleCnt="0"/>
      <dgm:spPr/>
    </dgm:pt>
    <dgm:pt modelId="{273F9E16-F393-4A2E-A032-9D23F2C1886B}" type="pres">
      <dgm:prSet presAssocID="{C8303285-7689-4411-AE01-74885662D041}" presName="parentShp" presStyleLbl="node1" presStyleIdx="0" presStyleCnt="7">
        <dgm:presLayoutVars>
          <dgm:bulletEnabled val="1"/>
        </dgm:presLayoutVars>
      </dgm:prSet>
      <dgm:spPr/>
    </dgm:pt>
    <dgm:pt modelId="{B2B76867-706C-4905-9085-46A183AF19E7}" type="pres">
      <dgm:prSet presAssocID="{C8303285-7689-4411-AE01-74885662D041}" presName="childShp" presStyleLbl="bgAccFollowNode1" presStyleIdx="0" presStyleCnt="7">
        <dgm:presLayoutVars>
          <dgm:bulletEnabled val="1"/>
        </dgm:presLayoutVars>
      </dgm:prSet>
      <dgm:spPr/>
    </dgm:pt>
    <dgm:pt modelId="{65B7CFA8-4803-4926-8DB7-38F0FB1907C5}" type="pres">
      <dgm:prSet presAssocID="{DF6AFDE3-2347-4B09-99E2-F37C1811A474}" presName="spacing" presStyleCnt="0"/>
      <dgm:spPr/>
    </dgm:pt>
    <dgm:pt modelId="{4B4CB033-3781-4B14-AF17-426BE25DE1E0}" type="pres">
      <dgm:prSet presAssocID="{E2448E00-E484-436C-99F1-26FCDED0297D}" presName="linNode" presStyleCnt="0"/>
      <dgm:spPr/>
    </dgm:pt>
    <dgm:pt modelId="{A4282B1E-D3E5-452D-8D88-80F3244A51C0}" type="pres">
      <dgm:prSet presAssocID="{E2448E00-E484-436C-99F1-26FCDED0297D}" presName="parentShp" presStyleLbl="node1" presStyleIdx="1" presStyleCnt="7">
        <dgm:presLayoutVars>
          <dgm:bulletEnabled val="1"/>
        </dgm:presLayoutVars>
      </dgm:prSet>
      <dgm:spPr/>
    </dgm:pt>
    <dgm:pt modelId="{C307289E-F79B-4F24-AFD4-152CB155B29F}" type="pres">
      <dgm:prSet presAssocID="{E2448E00-E484-436C-99F1-26FCDED0297D}" presName="childShp" presStyleLbl="bgAccFollowNode1" presStyleIdx="1" presStyleCnt="7">
        <dgm:presLayoutVars>
          <dgm:bulletEnabled val="1"/>
        </dgm:presLayoutVars>
      </dgm:prSet>
      <dgm:spPr/>
    </dgm:pt>
    <dgm:pt modelId="{D6C07B6F-DB6A-4ABF-9A56-0F8C0C7FE374}" type="pres">
      <dgm:prSet presAssocID="{A68D2304-8D14-4E04-9D9C-602C80EF864D}" presName="spacing" presStyleCnt="0"/>
      <dgm:spPr/>
    </dgm:pt>
    <dgm:pt modelId="{F5B78C38-EB83-45A4-BB00-9AAF377E9FE6}" type="pres">
      <dgm:prSet presAssocID="{6604F9ED-99AE-4D15-93AF-71DC4602DF30}" presName="linNode" presStyleCnt="0"/>
      <dgm:spPr/>
    </dgm:pt>
    <dgm:pt modelId="{A1FD44D6-D164-475A-BD68-6408A5BF38EA}" type="pres">
      <dgm:prSet presAssocID="{6604F9ED-99AE-4D15-93AF-71DC4602DF30}" presName="parentShp" presStyleLbl="node1" presStyleIdx="2" presStyleCnt="7">
        <dgm:presLayoutVars>
          <dgm:bulletEnabled val="1"/>
        </dgm:presLayoutVars>
      </dgm:prSet>
      <dgm:spPr/>
    </dgm:pt>
    <dgm:pt modelId="{2D107E4A-18AC-410E-BC47-4C406054836E}" type="pres">
      <dgm:prSet presAssocID="{6604F9ED-99AE-4D15-93AF-71DC4602DF30}" presName="childShp" presStyleLbl="bgAccFollowNode1" presStyleIdx="2" presStyleCnt="7">
        <dgm:presLayoutVars>
          <dgm:bulletEnabled val="1"/>
        </dgm:presLayoutVars>
      </dgm:prSet>
      <dgm:spPr/>
    </dgm:pt>
    <dgm:pt modelId="{FFAC4DE6-F506-4203-9833-255B7F099529}" type="pres">
      <dgm:prSet presAssocID="{322162F1-18D2-4AAB-980A-4EB234B1976B}" presName="spacing" presStyleCnt="0"/>
      <dgm:spPr/>
    </dgm:pt>
    <dgm:pt modelId="{C6A3B46C-1263-4F69-897B-2E73E5A6F960}" type="pres">
      <dgm:prSet presAssocID="{1DA5E9D5-3C27-479E-B6DD-4F79A3206DDF}" presName="linNode" presStyleCnt="0"/>
      <dgm:spPr/>
    </dgm:pt>
    <dgm:pt modelId="{82A987DE-4745-44A9-86D4-5B846E1935D4}" type="pres">
      <dgm:prSet presAssocID="{1DA5E9D5-3C27-479E-B6DD-4F79A3206DDF}" presName="parentShp" presStyleLbl="node1" presStyleIdx="3" presStyleCnt="7">
        <dgm:presLayoutVars>
          <dgm:bulletEnabled val="1"/>
        </dgm:presLayoutVars>
      </dgm:prSet>
      <dgm:spPr/>
    </dgm:pt>
    <dgm:pt modelId="{F9D91A3E-1079-4DF6-85A2-B6A24D632996}" type="pres">
      <dgm:prSet presAssocID="{1DA5E9D5-3C27-479E-B6DD-4F79A3206DDF}" presName="childShp" presStyleLbl="bgAccFollowNode1" presStyleIdx="3" presStyleCnt="7">
        <dgm:presLayoutVars>
          <dgm:bulletEnabled val="1"/>
        </dgm:presLayoutVars>
      </dgm:prSet>
      <dgm:spPr/>
    </dgm:pt>
    <dgm:pt modelId="{40F9D235-3FC6-43D0-967C-A4CC9C1FEF74}" type="pres">
      <dgm:prSet presAssocID="{E44303A8-2928-4680-9390-1E7BA219ED54}" presName="spacing" presStyleCnt="0"/>
      <dgm:spPr/>
    </dgm:pt>
    <dgm:pt modelId="{76841557-D0E1-4571-92A9-8BD8D5478990}" type="pres">
      <dgm:prSet presAssocID="{759C186C-EF6A-420E-8344-2491B18AF91C}" presName="linNode" presStyleCnt="0"/>
      <dgm:spPr/>
    </dgm:pt>
    <dgm:pt modelId="{BCADECB9-3F40-43C5-B930-06F55EEE02F8}" type="pres">
      <dgm:prSet presAssocID="{759C186C-EF6A-420E-8344-2491B18AF91C}" presName="parentShp" presStyleLbl="node1" presStyleIdx="4" presStyleCnt="7">
        <dgm:presLayoutVars>
          <dgm:bulletEnabled val="1"/>
        </dgm:presLayoutVars>
      </dgm:prSet>
      <dgm:spPr/>
    </dgm:pt>
    <dgm:pt modelId="{14D84BED-BCE4-490E-BF65-D5AEBFBA1453}" type="pres">
      <dgm:prSet presAssocID="{759C186C-EF6A-420E-8344-2491B18AF91C}" presName="childShp" presStyleLbl="bgAccFollowNode1" presStyleIdx="4" presStyleCnt="7">
        <dgm:presLayoutVars>
          <dgm:bulletEnabled val="1"/>
        </dgm:presLayoutVars>
      </dgm:prSet>
      <dgm:spPr/>
    </dgm:pt>
    <dgm:pt modelId="{7842777E-559F-490D-BB74-23182D2529B0}" type="pres">
      <dgm:prSet presAssocID="{409F3571-8F5E-4C6B-BE11-BDA9B4903D1B}" presName="spacing" presStyleCnt="0"/>
      <dgm:spPr/>
    </dgm:pt>
    <dgm:pt modelId="{EC5806FC-1DB0-49E3-B032-523AA163758D}" type="pres">
      <dgm:prSet presAssocID="{3C47C2DF-6972-48F2-BBDA-28A39A11FE02}" presName="linNode" presStyleCnt="0"/>
      <dgm:spPr/>
    </dgm:pt>
    <dgm:pt modelId="{F6ACE1B1-CE43-4E39-BACD-A7AE896709D9}" type="pres">
      <dgm:prSet presAssocID="{3C47C2DF-6972-48F2-BBDA-28A39A11FE02}" presName="parentShp" presStyleLbl="node1" presStyleIdx="5" presStyleCnt="7">
        <dgm:presLayoutVars>
          <dgm:bulletEnabled val="1"/>
        </dgm:presLayoutVars>
      </dgm:prSet>
      <dgm:spPr/>
    </dgm:pt>
    <dgm:pt modelId="{22B19A45-57E9-4500-9E59-DDB4C555596A}" type="pres">
      <dgm:prSet presAssocID="{3C47C2DF-6972-48F2-BBDA-28A39A11FE02}" presName="childShp" presStyleLbl="bgAccFollowNode1" presStyleIdx="5" presStyleCnt="7">
        <dgm:presLayoutVars>
          <dgm:bulletEnabled val="1"/>
        </dgm:presLayoutVars>
      </dgm:prSet>
      <dgm:spPr/>
    </dgm:pt>
    <dgm:pt modelId="{C7F09EEF-9ADC-4AB1-9DCD-0C4A77EE0FB9}" type="pres">
      <dgm:prSet presAssocID="{80ED3CA9-CB26-4565-A887-C130B62B2F65}" presName="spacing" presStyleCnt="0"/>
      <dgm:spPr/>
    </dgm:pt>
    <dgm:pt modelId="{C30DA42D-1DAF-4BC9-9EC9-403F28DB72F3}" type="pres">
      <dgm:prSet presAssocID="{8EF9E8E5-B5EA-4EB0-8498-F8930A23A4F6}" presName="linNode" presStyleCnt="0"/>
      <dgm:spPr/>
    </dgm:pt>
    <dgm:pt modelId="{2A3D6445-BA0B-4A83-A8BC-0EC318D051BE}" type="pres">
      <dgm:prSet presAssocID="{8EF9E8E5-B5EA-4EB0-8498-F8930A23A4F6}" presName="parentShp" presStyleLbl="node1" presStyleIdx="6" presStyleCnt="7">
        <dgm:presLayoutVars>
          <dgm:bulletEnabled val="1"/>
        </dgm:presLayoutVars>
      </dgm:prSet>
      <dgm:spPr/>
    </dgm:pt>
    <dgm:pt modelId="{39A2B8AE-1B42-46CC-BCBB-51467C2F9C6E}" type="pres">
      <dgm:prSet presAssocID="{8EF9E8E5-B5EA-4EB0-8498-F8930A23A4F6}" presName="childShp" presStyleLbl="bgAccFollowNode1" presStyleIdx="6" presStyleCnt="7">
        <dgm:presLayoutVars>
          <dgm:bulletEnabled val="1"/>
        </dgm:presLayoutVars>
      </dgm:prSet>
      <dgm:spPr/>
    </dgm:pt>
  </dgm:ptLst>
  <dgm:cxnLst>
    <dgm:cxn modelId="{8ADE3C00-EF6D-4E19-BA83-616D45137D41}" srcId="{EF800795-EEB0-4204-AADD-A7FCECB01345}" destId="{8EF9E8E5-B5EA-4EB0-8498-F8930A23A4F6}" srcOrd="6" destOrd="0" parTransId="{441E57E5-0DF9-45F3-893D-DBF9AEC936ED}" sibTransId="{B1E1B86D-333F-4814-AF83-50C250DAD598}"/>
    <dgm:cxn modelId="{C0BD3801-5573-4363-A047-2D88834964F1}" srcId="{EF800795-EEB0-4204-AADD-A7FCECB01345}" destId="{1DA5E9D5-3C27-479E-B6DD-4F79A3206DDF}" srcOrd="3" destOrd="0" parTransId="{2A795533-92F7-4D5F-B384-577701CD4B47}" sibTransId="{E44303A8-2928-4680-9390-1E7BA219ED54}"/>
    <dgm:cxn modelId="{2D243603-3291-4792-88A3-98276E326C67}" srcId="{C8303285-7689-4411-AE01-74885662D041}" destId="{667BD69D-F2E4-4EF2-8039-1BA10915EA02}" srcOrd="1" destOrd="0" parTransId="{40278857-F0E5-4AD9-8CA4-A1D4ED1024A5}" sibTransId="{C7CD85E1-98F1-41CB-9697-A34BF166A909}"/>
    <dgm:cxn modelId="{B8A1EC12-7E6B-4FEB-938A-ED7D059EFEF7}" srcId="{3C47C2DF-6972-48F2-BBDA-28A39A11FE02}" destId="{A9E40971-2F99-406F-B221-2298B5E7A654}" srcOrd="0" destOrd="0" parTransId="{0AAF7CE0-1C3E-4E15-A1D7-9F1EA2BE7FF5}" sibTransId="{9F1D5A72-4ACD-46B0-8B6C-F7B8AB2612D6}"/>
    <dgm:cxn modelId="{41C4162A-AB34-49DA-9A98-4209A6EBED9A}" type="presOf" srcId="{4B3C89E9-DEC4-474C-9441-65C79F3C1E9C}" destId="{C307289E-F79B-4F24-AFD4-152CB155B29F}" srcOrd="0" destOrd="0" presId="urn:microsoft.com/office/officeart/2005/8/layout/vList6"/>
    <dgm:cxn modelId="{C5D8E231-4F78-4DF3-9BE0-7677979079ED}" srcId="{6604F9ED-99AE-4D15-93AF-71DC4602DF30}" destId="{A3A5D0E0-74D6-40FA-893A-7EAF860B3AEA}" srcOrd="0" destOrd="0" parTransId="{B0126C24-2379-47E9-B990-47DDCFFE2781}" sibTransId="{16CEC455-F955-496C-89D0-2B31F7160182}"/>
    <dgm:cxn modelId="{53FFEF36-41D6-44AD-9242-0A98C759F38D}" type="presOf" srcId="{667BD69D-F2E4-4EF2-8039-1BA10915EA02}" destId="{B2B76867-706C-4905-9085-46A183AF19E7}" srcOrd="0" destOrd="1" presId="urn:microsoft.com/office/officeart/2005/8/layout/vList6"/>
    <dgm:cxn modelId="{24B89C37-90A2-41DD-BF74-B819C705327A}" type="presOf" srcId="{1DA5E9D5-3C27-479E-B6DD-4F79A3206DDF}" destId="{82A987DE-4745-44A9-86D4-5B846E1935D4}" srcOrd="0" destOrd="0" presId="urn:microsoft.com/office/officeart/2005/8/layout/vList6"/>
    <dgm:cxn modelId="{6AE9BF37-4D79-46BD-95B4-EC1CC8DA69A1}" type="presOf" srcId="{4990D0C8-9FFC-48B1-B5B1-9C216450C56B}" destId="{39A2B8AE-1B42-46CC-BCBB-51467C2F9C6E}" srcOrd="0" destOrd="0" presId="urn:microsoft.com/office/officeart/2005/8/layout/vList6"/>
    <dgm:cxn modelId="{6FDCBB38-D2E2-471A-B5CD-17C0E33A67C5}" type="presOf" srcId="{687FA144-E248-406F-9B81-85126D0DC9C4}" destId="{F9D91A3E-1079-4DF6-85A2-B6A24D632996}" srcOrd="0" destOrd="0" presId="urn:microsoft.com/office/officeart/2005/8/layout/vList6"/>
    <dgm:cxn modelId="{A8DA9839-B175-417E-94A4-9D37426D11C4}" srcId="{EF800795-EEB0-4204-AADD-A7FCECB01345}" destId="{E2448E00-E484-436C-99F1-26FCDED0297D}" srcOrd="1" destOrd="0" parTransId="{913A1ADF-4330-4AC7-AE98-458246C83724}" sibTransId="{A68D2304-8D14-4E04-9D9C-602C80EF864D}"/>
    <dgm:cxn modelId="{4D6DB63A-2E9F-40C3-A1B3-1710077F7D57}" srcId="{8EF9E8E5-B5EA-4EB0-8498-F8930A23A4F6}" destId="{4990D0C8-9FFC-48B1-B5B1-9C216450C56B}" srcOrd="0" destOrd="0" parTransId="{922EEDD0-33C6-442F-8DFB-D11CCD482B13}" sibTransId="{B7EE7AD3-A1B5-4F05-A447-147A51BBC473}"/>
    <dgm:cxn modelId="{018E0C40-2F61-4922-A0AE-4049B70972A9}" srcId="{EF800795-EEB0-4204-AADD-A7FCECB01345}" destId="{3C47C2DF-6972-48F2-BBDA-28A39A11FE02}" srcOrd="5" destOrd="0" parTransId="{F75A9546-B1A7-439F-9678-F77B54927930}" sibTransId="{80ED3CA9-CB26-4565-A887-C130B62B2F65}"/>
    <dgm:cxn modelId="{AE98D35F-45C8-4FBB-84ED-53938B80CD1C}" srcId="{EF800795-EEB0-4204-AADD-A7FCECB01345}" destId="{C8303285-7689-4411-AE01-74885662D041}" srcOrd="0" destOrd="0" parTransId="{AD0EC07B-5E09-4AA3-B6EF-A9C55BA53A02}" sibTransId="{DF6AFDE3-2347-4B09-99E2-F37C1811A474}"/>
    <dgm:cxn modelId="{A836A947-F77C-4C71-92CD-4571980E20C3}" type="presOf" srcId="{A3A5D0E0-74D6-40FA-893A-7EAF860B3AEA}" destId="{2D107E4A-18AC-410E-BC47-4C406054836E}" srcOrd="0" destOrd="0" presId="urn:microsoft.com/office/officeart/2005/8/layout/vList6"/>
    <dgm:cxn modelId="{63C48352-1A63-4E90-9D9A-46317E45B0F1}" type="presOf" srcId="{3C47C2DF-6972-48F2-BBDA-28A39A11FE02}" destId="{F6ACE1B1-CE43-4E39-BACD-A7AE896709D9}" srcOrd="0" destOrd="0" presId="urn:microsoft.com/office/officeart/2005/8/layout/vList6"/>
    <dgm:cxn modelId="{264B5153-E8DC-439A-B749-518314BDB6AA}" srcId="{C8303285-7689-4411-AE01-74885662D041}" destId="{05F8B5C8-773F-4BAF-A0BE-E17EB2FE8FD4}" srcOrd="0" destOrd="0" parTransId="{65D5FD9D-BAAD-419E-90BA-6626BEBBB6AB}" sibTransId="{D82B6118-CC0D-4B89-894F-315256682F53}"/>
    <dgm:cxn modelId="{40587583-3D44-4964-9057-060746B114E9}" srcId="{EF800795-EEB0-4204-AADD-A7FCECB01345}" destId="{6604F9ED-99AE-4D15-93AF-71DC4602DF30}" srcOrd="2" destOrd="0" parTransId="{FDCDF4C2-691C-43E9-B855-C20533B813B4}" sibTransId="{322162F1-18D2-4AAB-980A-4EB234B1976B}"/>
    <dgm:cxn modelId="{D06121A2-1463-4199-8570-9299F3609455}" type="presOf" srcId="{759C186C-EF6A-420E-8344-2491B18AF91C}" destId="{BCADECB9-3F40-43C5-B930-06F55EEE02F8}" srcOrd="0" destOrd="0" presId="urn:microsoft.com/office/officeart/2005/8/layout/vList6"/>
    <dgm:cxn modelId="{6C2448A6-3E98-43A0-B9E6-0D43D3708F0A}" type="presOf" srcId="{6604F9ED-99AE-4D15-93AF-71DC4602DF30}" destId="{A1FD44D6-D164-475A-BD68-6408A5BF38EA}" srcOrd="0" destOrd="0" presId="urn:microsoft.com/office/officeart/2005/8/layout/vList6"/>
    <dgm:cxn modelId="{BB3287AF-C5E2-4583-9417-8138CE7CF8AB}" srcId="{759C186C-EF6A-420E-8344-2491B18AF91C}" destId="{1699DD7B-2913-4F9D-9D20-45FF88C9CDCE}" srcOrd="0" destOrd="0" parTransId="{EFFB7C45-ED14-4CFD-8BD2-2C6A2473DB1F}" sibTransId="{6238CCAD-3E3C-4AC5-9484-737CF19EC231}"/>
    <dgm:cxn modelId="{60BC5EB7-5B93-4071-B99D-D63D23E2C4E8}" type="presOf" srcId="{EF800795-EEB0-4204-AADD-A7FCECB01345}" destId="{633E120A-FACD-4397-991C-EA6ADAAAEDB3}" srcOrd="0" destOrd="0" presId="urn:microsoft.com/office/officeart/2005/8/layout/vList6"/>
    <dgm:cxn modelId="{48604DBB-2780-4A06-9838-BC28C14740ED}" type="presOf" srcId="{05F8B5C8-773F-4BAF-A0BE-E17EB2FE8FD4}" destId="{B2B76867-706C-4905-9085-46A183AF19E7}" srcOrd="0" destOrd="0" presId="urn:microsoft.com/office/officeart/2005/8/layout/vList6"/>
    <dgm:cxn modelId="{59FB5EC2-ED4B-4B34-86E9-ED4750DE13DC}" type="presOf" srcId="{A9E40971-2F99-406F-B221-2298B5E7A654}" destId="{22B19A45-57E9-4500-9E59-DDB4C555596A}" srcOrd="0" destOrd="0" presId="urn:microsoft.com/office/officeart/2005/8/layout/vList6"/>
    <dgm:cxn modelId="{9BD2A0C3-1100-4990-9F5B-A469CF84731F}" type="presOf" srcId="{1699DD7B-2913-4F9D-9D20-45FF88C9CDCE}" destId="{14D84BED-BCE4-490E-BF65-D5AEBFBA1453}" srcOrd="0" destOrd="0" presId="urn:microsoft.com/office/officeart/2005/8/layout/vList6"/>
    <dgm:cxn modelId="{4A1D1BCD-6A77-4E31-99C7-FBF8075545D0}" srcId="{E2448E00-E484-436C-99F1-26FCDED0297D}" destId="{4B3C89E9-DEC4-474C-9441-65C79F3C1E9C}" srcOrd="0" destOrd="0" parTransId="{2DA6AE48-1356-47D6-BB43-1EF458E352A1}" sibTransId="{9F50005C-6874-4FA1-8402-75C5DF9321FE}"/>
    <dgm:cxn modelId="{91AD8CCE-E5E3-41AC-8483-34E8ADB8978E}" srcId="{EF800795-EEB0-4204-AADD-A7FCECB01345}" destId="{759C186C-EF6A-420E-8344-2491B18AF91C}" srcOrd="4" destOrd="0" parTransId="{FB9064F6-BBF1-4661-BB3C-F6BF6BC70E1D}" sibTransId="{409F3571-8F5E-4C6B-BE11-BDA9B4903D1B}"/>
    <dgm:cxn modelId="{A8718DE1-BDCF-4637-BB89-562CBF87E4BC}" type="presOf" srcId="{C8303285-7689-4411-AE01-74885662D041}" destId="{273F9E16-F393-4A2E-A032-9D23F2C1886B}" srcOrd="0" destOrd="0" presId="urn:microsoft.com/office/officeart/2005/8/layout/vList6"/>
    <dgm:cxn modelId="{9BE763E2-CA5D-4DB4-85E6-2F41A36263D6}" type="presOf" srcId="{E2448E00-E484-436C-99F1-26FCDED0297D}" destId="{A4282B1E-D3E5-452D-8D88-80F3244A51C0}" srcOrd="0" destOrd="0" presId="urn:microsoft.com/office/officeart/2005/8/layout/vList6"/>
    <dgm:cxn modelId="{9E2F57FA-5E45-4393-8359-EF5671C2376C}" srcId="{1DA5E9D5-3C27-479E-B6DD-4F79A3206DDF}" destId="{687FA144-E248-406F-9B81-85126D0DC9C4}" srcOrd="0" destOrd="0" parTransId="{26B91B15-A03D-4A73-977E-EC80F21A6B74}" sibTransId="{38F0E2C2-D540-47E0-88A2-D550CF72F1F2}"/>
    <dgm:cxn modelId="{C67B99FD-1BA7-4B76-A0B6-98DB886C9A72}" type="presOf" srcId="{8EF9E8E5-B5EA-4EB0-8498-F8930A23A4F6}" destId="{2A3D6445-BA0B-4A83-A8BC-0EC318D051BE}" srcOrd="0" destOrd="0" presId="urn:microsoft.com/office/officeart/2005/8/layout/vList6"/>
    <dgm:cxn modelId="{5F3C61E3-0925-493B-9BB4-67FD1C2A3F1A}" type="presParOf" srcId="{633E120A-FACD-4397-991C-EA6ADAAAEDB3}" destId="{9A8BC800-4AD0-44AB-91F9-EC0AB7459C22}" srcOrd="0" destOrd="0" presId="urn:microsoft.com/office/officeart/2005/8/layout/vList6"/>
    <dgm:cxn modelId="{B6D3AF1B-4535-468B-987D-0093BE49FBBE}" type="presParOf" srcId="{9A8BC800-4AD0-44AB-91F9-EC0AB7459C22}" destId="{273F9E16-F393-4A2E-A032-9D23F2C1886B}" srcOrd="0" destOrd="0" presId="urn:microsoft.com/office/officeart/2005/8/layout/vList6"/>
    <dgm:cxn modelId="{66732509-49CB-4A8B-A592-0771BD40F2E5}" type="presParOf" srcId="{9A8BC800-4AD0-44AB-91F9-EC0AB7459C22}" destId="{B2B76867-706C-4905-9085-46A183AF19E7}" srcOrd="1" destOrd="0" presId="urn:microsoft.com/office/officeart/2005/8/layout/vList6"/>
    <dgm:cxn modelId="{7E4177D1-EEE0-4C2D-B07F-2F5DF9CFCAE0}" type="presParOf" srcId="{633E120A-FACD-4397-991C-EA6ADAAAEDB3}" destId="{65B7CFA8-4803-4926-8DB7-38F0FB1907C5}" srcOrd="1" destOrd="0" presId="urn:microsoft.com/office/officeart/2005/8/layout/vList6"/>
    <dgm:cxn modelId="{B339A14F-7C66-47CD-9ACF-AECB6B79F282}" type="presParOf" srcId="{633E120A-FACD-4397-991C-EA6ADAAAEDB3}" destId="{4B4CB033-3781-4B14-AF17-426BE25DE1E0}" srcOrd="2" destOrd="0" presId="urn:microsoft.com/office/officeart/2005/8/layout/vList6"/>
    <dgm:cxn modelId="{E88E2828-7169-4678-A84D-F5E2861CA25E}" type="presParOf" srcId="{4B4CB033-3781-4B14-AF17-426BE25DE1E0}" destId="{A4282B1E-D3E5-452D-8D88-80F3244A51C0}" srcOrd="0" destOrd="0" presId="urn:microsoft.com/office/officeart/2005/8/layout/vList6"/>
    <dgm:cxn modelId="{C87CF182-12D2-4078-8CF6-50661D74E04B}" type="presParOf" srcId="{4B4CB033-3781-4B14-AF17-426BE25DE1E0}" destId="{C307289E-F79B-4F24-AFD4-152CB155B29F}" srcOrd="1" destOrd="0" presId="urn:microsoft.com/office/officeart/2005/8/layout/vList6"/>
    <dgm:cxn modelId="{9541A555-E6C9-423E-ABAB-9B82DD8F9777}" type="presParOf" srcId="{633E120A-FACD-4397-991C-EA6ADAAAEDB3}" destId="{D6C07B6F-DB6A-4ABF-9A56-0F8C0C7FE374}" srcOrd="3" destOrd="0" presId="urn:microsoft.com/office/officeart/2005/8/layout/vList6"/>
    <dgm:cxn modelId="{5596D78D-68E9-42E7-BD5F-601007C5487D}" type="presParOf" srcId="{633E120A-FACD-4397-991C-EA6ADAAAEDB3}" destId="{F5B78C38-EB83-45A4-BB00-9AAF377E9FE6}" srcOrd="4" destOrd="0" presId="urn:microsoft.com/office/officeart/2005/8/layout/vList6"/>
    <dgm:cxn modelId="{6F2DD68A-5536-485A-925A-A99FD29121A1}" type="presParOf" srcId="{F5B78C38-EB83-45A4-BB00-9AAF377E9FE6}" destId="{A1FD44D6-D164-475A-BD68-6408A5BF38EA}" srcOrd="0" destOrd="0" presId="urn:microsoft.com/office/officeart/2005/8/layout/vList6"/>
    <dgm:cxn modelId="{03BEC36F-1587-472C-B59F-E02C00DEF125}" type="presParOf" srcId="{F5B78C38-EB83-45A4-BB00-9AAF377E9FE6}" destId="{2D107E4A-18AC-410E-BC47-4C406054836E}" srcOrd="1" destOrd="0" presId="urn:microsoft.com/office/officeart/2005/8/layout/vList6"/>
    <dgm:cxn modelId="{23E77D72-AB73-45E2-8CCE-4B6B27DA6ADA}" type="presParOf" srcId="{633E120A-FACD-4397-991C-EA6ADAAAEDB3}" destId="{FFAC4DE6-F506-4203-9833-255B7F099529}" srcOrd="5" destOrd="0" presId="urn:microsoft.com/office/officeart/2005/8/layout/vList6"/>
    <dgm:cxn modelId="{E4B54AA6-87C5-46EE-8661-931D53F58DB4}" type="presParOf" srcId="{633E120A-FACD-4397-991C-EA6ADAAAEDB3}" destId="{C6A3B46C-1263-4F69-897B-2E73E5A6F960}" srcOrd="6" destOrd="0" presId="urn:microsoft.com/office/officeart/2005/8/layout/vList6"/>
    <dgm:cxn modelId="{F3596A21-260E-446D-A8A9-0CF379EBF683}" type="presParOf" srcId="{C6A3B46C-1263-4F69-897B-2E73E5A6F960}" destId="{82A987DE-4745-44A9-86D4-5B846E1935D4}" srcOrd="0" destOrd="0" presId="urn:microsoft.com/office/officeart/2005/8/layout/vList6"/>
    <dgm:cxn modelId="{26B32054-02BC-485C-B55E-8289E690E701}" type="presParOf" srcId="{C6A3B46C-1263-4F69-897B-2E73E5A6F960}" destId="{F9D91A3E-1079-4DF6-85A2-B6A24D632996}" srcOrd="1" destOrd="0" presId="urn:microsoft.com/office/officeart/2005/8/layout/vList6"/>
    <dgm:cxn modelId="{A0E9A871-06DD-42DE-BCB2-E1350096B462}" type="presParOf" srcId="{633E120A-FACD-4397-991C-EA6ADAAAEDB3}" destId="{40F9D235-3FC6-43D0-967C-A4CC9C1FEF74}" srcOrd="7" destOrd="0" presId="urn:microsoft.com/office/officeart/2005/8/layout/vList6"/>
    <dgm:cxn modelId="{F9CFE99D-1449-4A65-B7FD-BE0EB755EB30}" type="presParOf" srcId="{633E120A-FACD-4397-991C-EA6ADAAAEDB3}" destId="{76841557-D0E1-4571-92A9-8BD8D5478990}" srcOrd="8" destOrd="0" presId="urn:microsoft.com/office/officeart/2005/8/layout/vList6"/>
    <dgm:cxn modelId="{0EE8D3A1-984E-42E5-B4D8-00D4715572F3}" type="presParOf" srcId="{76841557-D0E1-4571-92A9-8BD8D5478990}" destId="{BCADECB9-3F40-43C5-B930-06F55EEE02F8}" srcOrd="0" destOrd="0" presId="urn:microsoft.com/office/officeart/2005/8/layout/vList6"/>
    <dgm:cxn modelId="{B2A580A0-1F9D-4444-82B1-B0D841D07A9B}" type="presParOf" srcId="{76841557-D0E1-4571-92A9-8BD8D5478990}" destId="{14D84BED-BCE4-490E-BF65-D5AEBFBA1453}" srcOrd="1" destOrd="0" presId="urn:microsoft.com/office/officeart/2005/8/layout/vList6"/>
    <dgm:cxn modelId="{CE73EDE6-945F-47DD-B40D-66E284A09DD6}" type="presParOf" srcId="{633E120A-FACD-4397-991C-EA6ADAAAEDB3}" destId="{7842777E-559F-490D-BB74-23182D2529B0}" srcOrd="9" destOrd="0" presId="urn:microsoft.com/office/officeart/2005/8/layout/vList6"/>
    <dgm:cxn modelId="{4ABC98F7-7910-49FB-8875-E2829B42C058}" type="presParOf" srcId="{633E120A-FACD-4397-991C-EA6ADAAAEDB3}" destId="{EC5806FC-1DB0-49E3-B032-523AA163758D}" srcOrd="10" destOrd="0" presId="urn:microsoft.com/office/officeart/2005/8/layout/vList6"/>
    <dgm:cxn modelId="{B06F6CB3-6FD2-45A0-9704-A46E23302D73}" type="presParOf" srcId="{EC5806FC-1DB0-49E3-B032-523AA163758D}" destId="{F6ACE1B1-CE43-4E39-BACD-A7AE896709D9}" srcOrd="0" destOrd="0" presId="urn:microsoft.com/office/officeart/2005/8/layout/vList6"/>
    <dgm:cxn modelId="{1D00B9FA-76CE-492B-AB8B-7816ABAAA6E4}" type="presParOf" srcId="{EC5806FC-1DB0-49E3-B032-523AA163758D}" destId="{22B19A45-57E9-4500-9E59-DDB4C555596A}" srcOrd="1" destOrd="0" presId="urn:microsoft.com/office/officeart/2005/8/layout/vList6"/>
    <dgm:cxn modelId="{7932737F-A124-47D9-B029-FE02A09C5D7F}" type="presParOf" srcId="{633E120A-FACD-4397-991C-EA6ADAAAEDB3}" destId="{C7F09EEF-9ADC-4AB1-9DCD-0C4A77EE0FB9}" srcOrd="11" destOrd="0" presId="urn:microsoft.com/office/officeart/2005/8/layout/vList6"/>
    <dgm:cxn modelId="{27157E4B-08BC-422C-852C-239679A97529}" type="presParOf" srcId="{633E120A-FACD-4397-991C-EA6ADAAAEDB3}" destId="{C30DA42D-1DAF-4BC9-9EC9-403F28DB72F3}" srcOrd="12" destOrd="0" presId="urn:microsoft.com/office/officeart/2005/8/layout/vList6"/>
    <dgm:cxn modelId="{E75B4315-35E0-4740-8332-45B99122286E}" type="presParOf" srcId="{C30DA42D-1DAF-4BC9-9EC9-403F28DB72F3}" destId="{2A3D6445-BA0B-4A83-A8BC-0EC318D051BE}" srcOrd="0" destOrd="0" presId="urn:microsoft.com/office/officeart/2005/8/layout/vList6"/>
    <dgm:cxn modelId="{FDF38F52-2097-439A-A452-7F8A5686512E}" type="presParOf" srcId="{C30DA42D-1DAF-4BC9-9EC9-403F28DB72F3}" destId="{39A2B8AE-1B42-46CC-BCBB-51467C2F9C6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800795-EEB0-4204-AADD-A7FCECB01345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</dgm:pt>
    <dgm:pt modelId="{C8303285-7689-4411-AE01-74885662D041}">
      <dgm:prSet phldrT="[Text]"/>
      <dgm:spPr/>
      <dgm:t>
        <a:bodyPr/>
        <a:lstStyle/>
        <a:p>
          <a:r>
            <a:rPr lang="de-DE" dirty="0" err="1"/>
            <a:t>VNet</a:t>
          </a:r>
          <a:endParaRPr lang="de-AT" dirty="0"/>
        </a:p>
      </dgm:t>
    </dgm:pt>
    <dgm:pt modelId="{AD0EC07B-5E09-4AA3-B6EF-A9C55BA53A02}" type="parTrans" cxnId="{AE98D35F-45C8-4FBB-84ED-53938B80CD1C}">
      <dgm:prSet/>
      <dgm:spPr/>
      <dgm:t>
        <a:bodyPr/>
        <a:lstStyle/>
        <a:p>
          <a:endParaRPr lang="de-AT"/>
        </a:p>
      </dgm:t>
    </dgm:pt>
    <dgm:pt modelId="{DF6AFDE3-2347-4B09-99E2-F37C1811A474}" type="sibTrans" cxnId="{AE98D35F-45C8-4FBB-84ED-53938B80CD1C}">
      <dgm:prSet/>
      <dgm:spPr/>
      <dgm:t>
        <a:bodyPr/>
        <a:lstStyle/>
        <a:p>
          <a:endParaRPr lang="de-AT"/>
        </a:p>
      </dgm:t>
    </dgm:pt>
    <dgm:pt modelId="{E2448E00-E484-436C-99F1-26FCDED0297D}">
      <dgm:prSet phldrT="[Text]"/>
      <dgm:spPr/>
      <dgm:t>
        <a:bodyPr/>
        <a:lstStyle/>
        <a:p>
          <a:r>
            <a:rPr lang="de-DE" dirty="0" err="1"/>
            <a:t>Managed</a:t>
          </a:r>
          <a:r>
            <a:rPr lang="de-DE" dirty="0"/>
            <a:t> SQL Instance</a:t>
          </a:r>
          <a:endParaRPr lang="de-AT" dirty="0"/>
        </a:p>
      </dgm:t>
    </dgm:pt>
    <dgm:pt modelId="{913A1ADF-4330-4AC7-AE98-458246C83724}" type="parTrans" cxnId="{A8DA9839-B175-417E-94A4-9D37426D11C4}">
      <dgm:prSet/>
      <dgm:spPr/>
      <dgm:t>
        <a:bodyPr/>
        <a:lstStyle/>
        <a:p>
          <a:endParaRPr lang="de-AT"/>
        </a:p>
      </dgm:t>
    </dgm:pt>
    <dgm:pt modelId="{A68D2304-8D14-4E04-9D9C-602C80EF864D}" type="sibTrans" cxnId="{A8DA9839-B175-417E-94A4-9D37426D11C4}">
      <dgm:prSet/>
      <dgm:spPr/>
      <dgm:t>
        <a:bodyPr/>
        <a:lstStyle/>
        <a:p>
          <a:endParaRPr lang="de-AT"/>
        </a:p>
      </dgm:t>
    </dgm:pt>
    <dgm:pt modelId="{05F8B5C8-773F-4BAF-A0BE-E17EB2FE8FD4}">
      <dgm:prSet phldrT="[Text]"/>
      <dgm:spPr/>
      <dgm:t>
        <a:bodyPr/>
        <a:lstStyle/>
        <a:p>
          <a:r>
            <a:rPr lang="de-AT" dirty="0"/>
            <a:t>New-</a:t>
          </a:r>
          <a:r>
            <a:rPr lang="de-AT" dirty="0" err="1"/>
            <a:t>AzVirtualNetworkSubnetConfig</a:t>
          </a:r>
          <a:endParaRPr lang="de-AT" dirty="0"/>
        </a:p>
      </dgm:t>
    </dgm:pt>
    <dgm:pt modelId="{65D5FD9D-BAAD-419E-90BA-6626BEBBB6AB}" type="parTrans" cxnId="{264B5153-E8DC-439A-B749-518314BDB6AA}">
      <dgm:prSet/>
      <dgm:spPr/>
      <dgm:t>
        <a:bodyPr/>
        <a:lstStyle/>
        <a:p>
          <a:endParaRPr lang="de-AT"/>
        </a:p>
      </dgm:t>
    </dgm:pt>
    <dgm:pt modelId="{D82B6118-CC0D-4B89-894F-315256682F53}" type="sibTrans" cxnId="{264B5153-E8DC-439A-B749-518314BDB6AA}">
      <dgm:prSet/>
      <dgm:spPr/>
      <dgm:t>
        <a:bodyPr/>
        <a:lstStyle/>
        <a:p>
          <a:endParaRPr lang="de-AT"/>
        </a:p>
      </dgm:t>
    </dgm:pt>
    <dgm:pt modelId="{667BD69D-F2E4-4EF2-8039-1BA10915EA02}">
      <dgm:prSet phldrT="[Text]"/>
      <dgm:spPr/>
      <dgm:t>
        <a:bodyPr/>
        <a:lstStyle/>
        <a:p>
          <a:r>
            <a:rPr lang="de-AT"/>
            <a:t>New-AzVirtualNetwork</a:t>
          </a:r>
          <a:endParaRPr lang="de-AT" dirty="0"/>
        </a:p>
      </dgm:t>
    </dgm:pt>
    <dgm:pt modelId="{40278857-F0E5-4AD9-8CA4-A1D4ED1024A5}" type="parTrans" cxnId="{2D243603-3291-4792-88A3-98276E326C67}">
      <dgm:prSet/>
      <dgm:spPr/>
      <dgm:t>
        <a:bodyPr/>
        <a:lstStyle/>
        <a:p>
          <a:endParaRPr lang="de-AT"/>
        </a:p>
      </dgm:t>
    </dgm:pt>
    <dgm:pt modelId="{C7CD85E1-98F1-41CB-9697-A34BF166A909}" type="sibTrans" cxnId="{2D243603-3291-4792-88A3-98276E326C67}">
      <dgm:prSet/>
      <dgm:spPr/>
      <dgm:t>
        <a:bodyPr/>
        <a:lstStyle/>
        <a:p>
          <a:endParaRPr lang="de-AT"/>
        </a:p>
      </dgm:t>
    </dgm:pt>
    <dgm:pt modelId="{4B3C89E9-DEC4-474C-9441-65C79F3C1E9C}">
      <dgm:prSet phldrT="[Text]"/>
      <dgm:spPr/>
      <dgm:t>
        <a:bodyPr/>
        <a:lstStyle/>
        <a:p>
          <a:r>
            <a:rPr lang="de-AT" dirty="0"/>
            <a:t>New-</a:t>
          </a:r>
          <a:r>
            <a:rPr lang="de-AT" dirty="0" err="1"/>
            <a:t>AzSqlInstance</a:t>
          </a:r>
          <a:endParaRPr lang="de-AT" dirty="0"/>
        </a:p>
      </dgm:t>
    </dgm:pt>
    <dgm:pt modelId="{2DA6AE48-1356-47D6-BB43-1EF458E352A1}" type="parTrans" cxnId="{4A1D1BCD-6A77-4E31-99C7-FBF8075545D0}">
      <dgm:prSet/>
      <dgm:spPr/>
      <dgm:t>
        <a:bodyPr/>
        <a:lstStyle/>
        <a:p>
          <a:endParaRPr lang="de-AT"/>
        </a:p>
      </dgm:t>
    </dgm:pt>
    <dgm:pt modelId="{9F50005C-6874-4FA1-8402-75C5DF9321FE}" type="sibTrans" cxnId="{4A1D1BCD-6A77-4E31-99C7-FBF8075545D0}">
      <dgm:prSet/>
      <dgm:spPr/>
      <dgm:t>
        <a:bodyPr/>
        <a:lstStyle/>
        <a:p>
          <a:endParaRPr lang="de-AT"/>
        </a:p>
      </dgm:t>
    </dgm:pt>
    <dgm:pt modelId="{633E120A-FACD-4397-991C-EA6ADAAAEDB3}" type="pres">
      <dgm:prSet presAssocID="{EF800795-EEB0-4204-AADD-A7FCECB01345}" presName="Name0" presStyleCnt="0">
        <dgm:presLayoutVars>
          <dgm:dir/>
          <dgm:animLvl val="lvl"/>
          <dgm:resizeHandles/>
        </dgm:presLayoutVars>
      </dgm:prSet>
      <dgm:spPr/>
    </dgm:pt>
    <dgm:pt modelId="{9A8BC800-4AD0-44AB-91F9-EC0AB7459C22}" type="pres">
      <dgm:prSet presAssocID="{C8303285-7689-4411-AE01-74885662D041}" presName="linNode" presStyleCnt="0"/>
      <dgm:spPr/>
    </dgm:pt>
    <dgm:pt modelId="{273F9E16-F393-4A2E-A032-9D23F2C1886B}" type="pres">
      <dgm:prSet presAssocID="{C8303285-7689-4411-AE01-74885662D041}" presName="parentShp" presStyleLbl="node1" presStyleIdx="0" presStyleCnt="2">
        <dgm:presLayoutVars>
          <dgm:bulletEnabled val="1"/>
        </dgm:presLayoutVars>
      </dgm:prSet>
      <dgm:spPr/>
    </dgm:pt>
    <dgm:pt modelId="{B2B76867-706C-4905-9085-46A183AF19E7}" type="pres">
      <dgm:prSet presAssocID="{C8303285-7689-4411-AE01-74885662D041}" presName="childShp" presStyleLbl="bgAccFollowNode1" presStyleIdx="0" presStyleCnt="2">
        <dgm:presLayoutVars>
          <dgm:bulletEnabled val="1"/>
        </dgm:presLayoutVars>
      </dgm:prSet>
      <dgm:spPr/>
    </dgm:pt>
    <dgm:pt modelId="{65B7CFA8-4803-4926-8DB7-38F0FB1907C5}" type="pres">
      <dgm:prSet presAssocID="{DF6AFDE3-2347-4B09-99E2-F37C1811A474}" presName="spacing" presStyleCnt="0"/>
      <dgm:spPr/>
    </dgm:pt>
    <dgm:pt modelId="{4B4CB033-3781-4B14-AF17-426BE25DE1E0}" type="pres">
      <dgm:prSet presAssocID="{E2448E00-E484-436C-99F1-26FCDED0297D}" presName="linNode" presStyleCnt="0"/>
      <dgm:spPr/>
    </dgm:pt>
    <dgm:pt modelId="{A4282B1E-D3E5-452D-8D88-80F3244A51C0}" type="pres">
      <dgm:prSet presAssocID="{E2448E00-E484-436C-99F1-26FCDED0297D}" presName="parentShp" presStyleLbl="node1" presStyleIdx="1" presStyleCnt="2">
        <dgm:presLayoutVars>
          <dgm:bulletEnabled val="1"/>
        </dgm:presLayoutVars>
      </dgm:prSet>
      <dgm:spPr/>
    </dgm:pt>
    <dgm:pt modelId="{C307289E-F79B-4F24-AFD4-152CB155B29F}" type="pres">
      <dgm:prSet presAssocID="{E2448E00-E484-436C-99F1-26FCDED0297D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2D243603-3291-4792-88A3-98276E326C67}" srcId="{C8303285-7689-4411-AE01-74885662D041}" destId="{667BD69D-F2E4-4EF2-8039-1BA10915EA02}" srcOrd="1" destOrd="0" parTransId="{40278857-F0E5-4AD9-8CA4-A1D4ED1024A5}" sibTransId="{C7CD85E1-98F1-41CB-9697-A34BF166A909}"/>
    <dgm:cxn modelId="{41C4162A-AB34-49DA-9A98-4209A6EBED9A}" type="presOf" srcId="{4B3C89E9-DEC4-474C-9441-65C79F3C1E9C}" destId="{C307289E-F79B-4F24-AFD4-152CB155B29F}" srcOrd="0" destOrd="0" presId="urn:microsoft.com/office/officeart/2005/8/layout/vList6"/>
    <dgm:cxn modelId="{53FFEF36-41D6-44AD-9242-0A98C759F38D}" type="presOf" srcId="{667BD69D-F2E4-4EF2-8039-1BA10915EA02}" destId="{B2B76867-706C-4905-9085-46A183AF19E7}" srcOrd="0" destOrd="1" presId="urn:microsoft.com/office/officeart/2005/8/layout/vList6"/>
    <dgm:cxn modelId="{A8DA9839-B175-417E-94A4-9D37426D11C4}" srcId="{EF800795-EEB0-4204-AADD-A7FCECB01345}" destId="{E2448E00-E484-436C-99F1-26FCDED0297D}" srcOrd="1" destOrd="0" parTransId="{913A1ADF-4330-4AC7-AE98-458246C83724}" sibTransId="{A68D2304-8D14-4E04-9D9C-602C80EF864D}"/>
    <dgm:cxn modelId="{AE98D35F-45C8-4FBB-84ED-53938B80CD1C}" srcId="{EF800795-EEB0-4204-AADD-A7FCECB01345}" destId="{C8303285-7689-4411-AE01-74885662D041}" srcOrd="0" destOrd="0" parTransId="{AD0EC07B-5E09-4AA3-B6EF-A9C55BA53A02}" sibTransId="{DF6AFDE3-2347-4B09-99E2-F37C1811A474}"/>
    <dgm:cxn modelId="{264B5153-E8DC-439A-B749-518314BDB6AA}" srcId="{C8303285-7689-4411-AE01-74885662D041}" destId="{05F8B5C8-773F-4BAF-A0BE-E17EB2FE8FD4}" srcOrd="0" destOrd="0" parTransId="{65D5FD9D-BAAD-419E-90BA-6626BEBBB6AB}" sibTransId="{D82B6118-CC0D-4B89-894F-315256682F53}"/>
    <dgm:cxn modelId="{60BC5EB7-5B93-4071-B99D-D63D23E2C4E8}" type="presOf" srcId="{EF800795-EEB0-4204-AADD-A7FCECB01345}" destId="{633E120A-FACD-4397-991C-EA6ADAAAEDB3}" srcOrd="0" destOrd="0" presId="urn:microsoft.com/office/officeart/2005/8/layout/vList6"/>
    <dgm:cxn modelId="{48604DBB-2780-4A06-9838-BC28C14740ED}" type="presOf" srcId="{05F8B5C8-773F-4BAF-A0BE-E17EB2FE8FD4}" destId="{B2B76867-706C-4905-9085-46A183AF19E7}" srcOrd="0" destOrd="0" presId="urn:microsoft.com/office/officeart/2005/8/layout/vList6"/>
    <dgm:cxn modelId="{4A1D1BCD-6A77-4E31-99C7-FBF8075545D0}" srcId="{E2448E00-E484-436C-99F1-26FCDED0297D}" destId="{4B3C89E9-DEC4-474C-9441-65C79F3C1E9C}" srcOrd="0" destOrd="0" parTransId="{2DA6AE48-1356-47D6-BB43-1EF458E352A1}" sibTransId="{9F50005C-6874-4FA1-8402-75C5DF9321FE}"/>
    <dgm:cxn modelId="{A8718DE1-BDCF-4637-BB89-562CBF87E4BC}" type="presOf" srcId="{C8303285-7689-4411-AE01-74885662D041}" destId="{273F9E16-F393-4A2E-A032-9D23F2C1886B}" srcOrd="0" destOrd="0" presId="urn:microsoft.com/office/officeart/2005/8/layout/vList6"/>
    <dgm:cxn modelId="{9BE763E2-CA5D-4DB4-85E6-2F41A36263D6}" type="presOf" srcId="{E2448E00-E484-436C-99F1-26FCDED0297D}" destId="{A4282B1E-D3E5-452D-8D88-80F3244A51C0}" srcOrd="0" destOrd="0" presId="urn:microsoft.com/office/officeart/2005/8/layout/vList6"/>
    <dgm:cxn modelId="{5F3C61E3-0925-493B-9BB4-67FD1C2A3F1A}" type="presParOf" srcId="{633E120A-FACD-4397-991C-EA6ADAAAEDB3}" destId="{9A8BC800-4AD0-44AB-91F9-EC0AB7459C22}" srcOrd="0" destOrd="0" presId="urn:microsoft.com/office/officeart/2005/8/layout/vList6"/>
    <dgm:cxn modelId="{B6D3AF1B-4535-468B-987D-0093BE49FBBE}" type="presParOf" srcId="{9A8BC800-4AD0-44AB-91F9-EC0AB7459C22}" destId="{273F9E16-F393-4A2E-A032-9D23F2C1886B}" srcOrd="0" destOrd="0" presId="urn:microsoft.com/office/officeart/2005/8/layout/vList6"/>
    <dgm:cxn modelId="{66732509-49CB-4A8B-A592-0771BD40F2E5}" type="presParOf" srcId="{9A8BC800-4AD0-44AB-91F9-EC0AB7459C22}" destId="{B2B76867-706C-4905-9085-46A183AF19E7}" srcOrd="1" destOrd="0" presId="urn:microsoft.com/office/officeart/2005/8/layout/vList6"/>
    <dgm:cxn modelId="{7E4177D1-EEE0-4C2D-B07F-2F5DF9CFCAE0}" type="presParOf" srcId="{633E120A-FACD-4397-991C-EA6ADAAAEDB3}" destId="{65B7CFA8-4803-4926-8DB7-38F0FB1907C5}" srcOrd="1" destOrd="0" presId="urn:microsoft.com/office/officeart/2005/8/layout/vList6"/>
    <dgm:cxn modelId="{B339A14F-7C66-47CD-9ACF-AECB6B79F282}" type="presParOf" srcId="{633E120A-FACD-4397-991C-EA6ADAAAEDB3}" destId="{4B4CB033-3781-4B14-AF17-426BE25DE1E0}" srcOrd="2" destOrd="0" presId="urn:microsoft.com/office/officeart/2005/8/layout/vList6"/>
    <dgm:cxn modelId="{E88E2828-7169-4678-A84D-F5E2861CA25E}" type="presParOf" srcId="{4B4CB033-3781-4B14-AF17-426BE25DE1E0}" destId="{A4282B1E-D3E5-452D-8D88-80F3244A51C0}" srcOrd="0" destOrd="0" presId="urn:microsoft.com/office/officeart/2005/8/layout/vList6"/>
    <dgm:cxn modelId="{C87CF182-12D2-4078-8CF6-50661D74E04B}" type="presParOf" srcId="{4B4CB033-3781-4B14-AF17-426BE25DE1E0}" destId="{C307289E-F79B-4F24-AFD4-152CB155B29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BD62A-3774-4733-A6CD-AAF4FCD133EE}">
      <dsp:nvSpPr>
        <dsp:cNvPr id="0" name=""/>
        <dsp:cNvSpPr/>
      </dsp:nvSpPr>
      <dsp:spPr>
        <a:xfrm>
          <a:off x="3765" y="2079877"/>
          <a:ext cx="1176975" cy="1412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59" tIns="0" rIns="11625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Azure SQL</a:t>
          </a:r>
        </a:p>
      </dsp:txBody>
      <dsp:txXfrm>
        <a:off x="3765" y="2644825"/>
        <a:ext cx="1176975" cy="847422"/>
      </dsp:txXfrm>
    </dsp:sp>
    <dsp:sp modelId="{2DB2603A-830B-4895-A4F1-CDCE3F348586}">
      <dsp:nvSpPr>
        <dsp:cNvPr id="0" name=""/>
        <dsp:cNvSpPr/>
      </dsp:nvSpPr>
      <dsp:spPr>
        <a:xfrm>
          <a:off x="3765" y="2079877"/>
          <a:ext cx="1176975" cy="5649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59" tIns="165100" rIns="116259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01</a:t>
          </a:r>
        </a:p>
      </dsp:txBody>
      <dsp:txXfrm>
        <a:off x="3765" y="2079877"/>
        <a:ext cx="1176975" cy="564948"/>
      </dsp:txXfrm>
    </dsp:sp>
    <dsp:sp modelId="{4CAC599E-70DC-473D-91EB-3626513C3C61}">
      <dsp:nvSpPr>
        <dsp:cNvPr id="0" name=""/>
        <dsp:cNvSpPr/>
      </dsp:nvSpPr>
      <dsp:spPr>
        <a:xfrm>
          <a:off x="1274898" y="2079877"/>
          <a:ext cx="1176975" cy="1412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59" tIns="0" rIns="11625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Cosmos DB</a:t>
          </a:r>
        </a:p>
      </dsp:txBody>
      <dsp:txXfrm>
        <a:off x="1274898" y="2644825"/>
        <a:ext cx="1176975" cy="847422"/>
      </dsp:txXfrm>
    </dsp:sp>
    <dsp:sp modelId="{186023D5-0913-433B-9A51-5FB9DD393BB1}">
      <dsp:nvSpPr>
        <dsp:cNvPr id="0" name=""/>
        <dsp:cNvSpPr/>
      </dsp:nvSpPr>
      <dsp:spPr>
        <a:xfrm>
          <a:off x="1274898" y="2079877"/>
          <a:ext cx="1176975" cy="5649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59" tIns="165100" rIns="116259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/>
            <a:t>02</a:t>
          </a:r>
        </a:p>
      </dsp:txBody>
      <dsp:txXfrm>
        <a:off x="1274898" y="2079877"/>
        <a:ext cx="1176975" cy="564948"/>
      </dsp:txXfrm>
    </dsp:sp>
    <dsp:sp modelId="{6F5A9355-1759-4F35-9613-562591638C98}">
      <dsp:nvSpPr>
        <dsp:cNvPr id="0" name=""/>
        <dsp:cNvSpPr/>
      </dsp:nvSpPr>
      <dsp:spPr>
        <a:xfrm>
          <a:off x="2546031" y="2079877"/>
          <a:ext cx="1176975" cy="1412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59" tIns="0" rIns="11625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Redis</a:t>
          </a:r>
        </a:p>
      </dsp:txBody>
      <dsp:txXfrm>
        <a:off x="2546031" y="2644825"/>
        <a:ext cx="1176975" cy="847422"/>
      </dsp:txXfrm>
    </dsp:sp>
    <dsp:sp modelId="{BB2B46B4-F6A7-443C-B1EA-DF39ED4026E3}">
      <dsp:nvSpPr>
        <dsp:cNvPr id="0" name=""/>
        <dsp:cNvSpPr/>
      </dsp:nvSpPr>
      <dsp:spPr>
        <a:xfrm>
          <a:off x="2546031" y="2079877"/>
          <a:ext cx="1176975" cy="5649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59" tIns="165100" rIns="116259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/>
            <a:t>03</a:t>
          </a:r>
        </a:p>
      </dsp:txBody>
      <dsp:txXfrm>
        <a:off x="2546031" y="2079877"/>
        <a:ext cx="1176975" cy="564948"/>
      </dsp:txXfrm>
    </dsp:sp>
    <dsp:sp modelId="{AFA50855-5C5A-46B8-93A9-87DC3EF5224A}">
      <dsp:nvSpPr>
        <dsp:cNvPr id="0" name=""/>
        <dsp:cNvSpPr/>
      </dsp:nvSpPr>
      <dsp:spPr>
        <a:xfrm>
          <a:off x="3817164" y="2079877"/>
          <a:ext cx="1176975" cy="1412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59" tIns="0" rIns="11625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Table Storage BLOB Storage</a:t>
          </a:r>
        </a:p>
      </dsp:txBody>
      <dsp:txXfrm>
        <a:off x="3817164" y="2644825"/>
        <a:ext cx="1176975" cy="847422"/>
      </dsp:txXfrm>
    </dsp:sp>
    <dsp:sp modelId="{6332532D-BC51-484A-8AAE-E85556DA06AA}">
      <dsp:nvSpPr>
        <dsp:cNvPr id="0" name=""/>
        <dsp:cNvSpPr/>
      </dsp:nvSpPr>
      <dsp:spPr>
        <a:xfrm>
          <a:off x="3817164" y="2079877"/>
          <a:ext cx="1176975" cy="5649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59" tIns="165100" rIns="116259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/>
            <a:t>04</a:t>
          </a:r>
        </a:p>
      </dsp:txBody>
      <dsp:txXfrm>
        <a:off x="3817164" y="2079877"/>
        <a:ext cx="1176975" cy="564948"/>
      </dsp:txXfrm>
    </dsp:sp>
    <dsp:sp modelId="{0F5011EB-F717-4EA8-AE0F-51E3ABD0E88C}">
      <dsp:nvSpPr>
        <dsp:cNvPr id="0" name=""/>
        <dsp:cNvSpPr/>
      </dsp:nvSpPr>
      <dsp:spPr>
        <a:xfrm>
          <a:off x="5088297" y="2079877"/>
          <a:ext cx="1176975" cy="14123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59" tIns="0" rIns="11625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Hand On Labs</a:t>
          </a:r>
        </a:p>
      </dsp:txBody>
      <dsp:txXfrm>
        <a:off x="5088297" y="2644825"/>
        <a:ext cx="1176975" cy="847422"/>
      </dsp:txXfrm>
    </dsp:sp>
    <dsp:sp modelId="{4F8FDD97-CDA1-44F7-89A2-5F5EF0646E5A}">
      <dsp:nvSpPr>
        <dsp:cNvPr id="0" name=""/>
        <dsp:cNvSpPr/>
      </dsp:nvSpPr>
      <dsp:spPr>
        <a:xfrm>
          <a:off x="5088297" y="2079877"/>
          <a:ext cx="1176975" cy="56494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59" tIns="165100" rIns="116259" bIns="1651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/>
            <a:t>05</a:t>
          </a:r>
        </a:p>
      </dsp:txBody>
      <dsp:txXfrm>
        <a:off x="5088297" y="2079877"/>
        <a:ext cx="1176975" cy="56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76867-706C-4905-9085-46A183AF19E7}">
      <dsp:nvSpPr>
        <dsp:cNvPr id="0" name=""/>
        <dsp:cNvSpPr/>
      </dsp:nvSpPr>
      <dsp:spPr>
        <a:xfrm>
          <a:off x="2818332" y="4762"/>
          <a:ext cx="4227499" cy="7117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500" kern="1200" dirty="0"/>
            <a:t>New-</a:t>
          </a:r>
          <a:r>
            <a:rPr lang="de-AT" sz="1500" kern="1200" dirty="0" err="1"/>
            <a:t>AzVirtualNetworkSubnetConfig</a:t>
          </a:r>
          <a:endParaRPr lang="de-A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500" kern="1200"/>
            <a:t>New-AzVirtualNetwork</a:t>
          </a:r>
          <a:endParaRPr lang="de-AT" sz="1500" kern="1200" dirty="0"/>
        </a:p>
      </dsp:txBody>
      <dsp:txXfrm>
        <a:off x="2818332" y="93728"/>
        <a:ext cx="3960601" cy="533797"/>
      </dsp:txXfrm>
    </dsp:sp>
    <dsp:sp modelId="{273F9E16-F393-4A2E-A032-9D23F2C1886B}">
      <dsp:nvSpPr>
        <dsp:cNvPr id="0" name=""/>
        <dsp:cNvSpPr/>
      </dsp:nvSpPr>
      <dsp:spPr>
        <a:xfrm>
          <a:off x="0" y="4762"/>
          <a:ext cx="2818332" cy="7117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Vnet</a:t>
          </a:r>
          <a:endParaRPr lang="de-AT" sz="2000" kern="1200" dirty="0"/>
        </a:p>
      </dsp:txBody>
      <dsp:txXfrm>
        <a:off x="34744" y="39506"/>
        <a:ext cx="2748844" cy="642241"/>
      </dsp:txXfrm>
    </dsp:sp>
    <dsp:sp modelId="{C307289E-F79B-4F24-AFD4-152CB155B29F}">
      <dsp:nvSpPr>
        <dsp:cNvPr id="0" name=""/>
        <dsp:cNvSpPr/>
      </dsp:nvSpPr>
      <dsp:spPr>
        <a:xfrm>
          <a:off x="2818332" y="787664"/>
          <a:ext cx="4227499" cy="7117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500" kern="1200"/>
            <a:t>New-AzPublicIpAddress</a:t>
          </a:r>
          <a:endParaRPr lang="de-AT" sz="1500" kern="1200" dirty="0"/>
        </a:p>
      </dsp:txBody>
      <dsp:txXfrm>
        <a:off x="2818332" y="876630"/>
        <a:ext cx="3960601" cy="533797"/>
      </dsp:txXfrm>
    </dsp:sp>
    <dsp:sp modelId="{A4282B1E-D3E5-452D-8D88-80F3244A51C0}">
      <dsp:nvSpPr>
        <dsp:cNvPr id="0" name=""/>
        <dsp:cNvSpPr/>
      </dsp:nvSpPr>
      <dsp:spPr>
        <a:xfrm>
          <a:off x="0" y="787664"/>
          <a:ext cx="2818332" cy="7117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Public IP</a:t>
          </a:r>
          <a:endParaRPr lang="de-AT" sz="2000" kern="1200" dirty="0"/>
        </a:p>
      </dsp:txBody>
      <dsp:txXfrm>
        <a:off x="34744" y="822408"/>
        <a:ext cx="2748844" cy="642241"/>
      </dsp:txXfrm>
    </dsp:sp>
    <dsp:sp modelId="{2D107E4A-18AC-410E-BC47-4C406054836E}">
      <dsp:nvSpPr>
        <dsp:cNvPr id="0" name=""/>
        <dsp:cNvSpPr/>
      </dsp:nvSpPr>
      <dsp:spPr>
        <a:xfrm>
          <a:off x="2818332" y="1570566"/>
          <a:ext cx="4227499" cy="7117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500" kern="1200"/>
            <a:t>New-AzNetworkSecurityRuleConfig</a:t>
          </a:r>
          <a:endParaRPr lang="de-AT" sz="1500" kern="1200" dirty="0"/>
        </a:p>
      </dsp:txBody>
      <dsp:txXfrm>
        <a:off x="2818332" y="1659532"/>
        <a:ext cx="3960601" cy="533797"/>
      </dsp:txXfrm>
    </dsp:sp>
    <dsp:sp modelId="{A1FD44D6-D164-475A-BD68-6408A5BF38EA}">
      <dsp:nvSpPr>
        <dsp:cNvPr id="0" name=""/>
        <dsp:cNvSpPr/>
      </dsp:nvSpPr>
      <dsp:spPr>
        <a:xfrm>
          <a:off x="0" y="1570566"/>
          <a:ext cx="2818332" cy="7117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Network Rules</a:t>
          </a:r>
          <a:endParaRPr lang="de-AT" sz="2000" kern="1200" dirty="0"/>
        </a:p>
      </dsp:txBody>
      <dsp:txXfrm>
        <a:off x="34744" y="1605310"/>
        <a:ext cx="2748844" cy="642241"/>
      </dsp:txXfrm>
    </dsp:sp>
    <dsp:sp modelId="{F9D91A3E-1079-4DF6-85A2-B6A24D632996}">
      <dsp:nvSpPr>
        <dsp:cNvPr id="0" name=""/>
        <dsp:cNvSpPr/>
      </dsp:nvSpPr>
      <dsp:spPr>
        <a:xfrm>
          <a:off x="2818332" y="2353468"/>
          <a:ext cx="4227499" cy="7117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500" kern="1200"/>
            <a:t>New-AzNetworkSecurityGroup</a:t>
          </a:r>
          <a:endParaRPr lang="de-AT" sz="1500" kern="1200" dirty="0"/>
        </a:p>
      </dsp:txBody>
      <dsp:txXfrm>
        <a:off x="2818332" y="2442434"/>
        <a:ext cx="3960601" cy="533797"/>
      </dsp:txXfrm>
    </dsp:sp>
    <dsp:sp modelId="{82A987DE-4745-44A9-86D4-5B846E1935D4}">
      <dsp:nvSpPr>
        <dsp:cNvPr id="0" name=""/>
        <dsp:cNvSpPr/>
      </dsp:nvSpPr>
      <dsp:spPr>
        <a:xfrm>
          <a:off x="0" y="2353468"/>
          <a:ext cx="2818332" cy="7117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Network Security Group</a:t>
          </a:r>
          <a:endParaRPr lang="de-AT" sz="2000" kern="1200" dirty="0"/>
        </a:p>
      </dsp:txBody>
      <dsp:txXfrm>
        <a:off x="34744" y="2388212"/>
        <a:ext cx="2748844" cy="642241"/>
      </dsp:txXfrm>
    </dsp:sp>
    <dsp:sp modelId="{14D84BED-BCE4-490E-BF65-D5AEBFBA1453}">
      <dsp:nvSpPr>
        <dsp:cNvPr id="0" name=""/>
        <dsp:cNvSpPr/>
      </dsp:nvSpPr>
      <dsp:spPr>
        <a:xfrm>
          <a:off x="2818332" y="3136371"/>
          <a:ext cx="4227499" cy="7117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500" kern="1200" dirty="0"/>
            <a:t>New-</a:t>
          </a:r>
          <a:r>
            <a:rPr lang="de-AT" sz="1500" kern="1200" dirty="0" err="1"/>
            <a:t>AzNetworkInterface</a:t>
          </a:r>
          <a:endParaRPr lang="de-AT" sz="1500" kern="1200" dirty="0"/>
        </a:p>
      </dsp:txBody>
      <dsp:txXfrm>
        <a:off x="2818332" y="3225337"/>
        <a:ext cx="3960601" cy="533797"/>
      </dsp:txXfrm>
    </dsp:sp>
    <dsp:sp modelId="{BCADECB9-3F40-43C5-B930-06F55EEE02F8}">
      <dsp:nvSpPr>
        <dsp:cNvPr id="0" name=""/>
        <dsp:cNvSpPr/>
      </dsp:nvSpPr>
      <dsp:spPr>
        <a:xfrm>
          <a:off x="0" y="3136371"/>
          <a:ext cx="2818332" cy="7117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NIC</a:t>
          </a:r>
          <a:endParaRPr lang="de-AT" sz="2000" kern="1200" dirty="0"/>
        </a:p>
      </dsp:txBody>
      <dsp:txXfrm>
        <a:off x="34744" y="3171115"/>
        <a:ext cx="2748844" cy="642241"/>
      </dsp:txXfrm>
    </dsp:sp>
    <dsp:sp modelId="{22B19A45-57E9-4500-9E59-DDB4C555596A}">
      <dsp:nvSpPr>
        <dsp:cNvPr id="0" name=""/>
        <dsp:cNvSpPr/>
      </dsp:nvSpPr>
      <dsp:spPr>
        <a:xfrm>
          <a:off x="2818332" y="3919273"/>
          <a:ext cx="4227499" cy="7117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500" kern="1200"/>
            <a:t>New-AzVMConfig</a:t>
          </a:r>
          <a:endParaRPr lang="de-AT" sz="1500" kern="1200" dirty="0"/>
        </a:p>
      </dsp:txBody>
      <dsp:txXfrm>
        <a:off x="2818332" y="4008239"/>
        <a:ext cx="3960601" cy="533797"/>
      </dsp:txXfrm>
    </dsp:sp>
    <dsp:sp modelId="{F6ACE1B1-CE43-4E39-BACD-A7AE896709D9}">
      <dsp:nvSpPr>
        <dsp:cNvPr id="0" name=""/>
        <dsp:cNvSpPr/>
      </dsp:nvSpPr>
      <dsp:spPr>
        <a:xfrm>
          <a:off x="0" y="3919273"/>
          <a:ext cx="2818332" cy="7117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VM </a:t>
          </a:r>
          <a:r>
            <a:rPr lang="de-DE" sz="2000" kern="1200" dirty="0" err="1"/>
            <a:t>Config</a:t>
          </a:r>
          <a:endParaRPr lang="de-AT" sz="2000" kern="1200" dirty="0"/>
        </a:p>
      </dsp:txBody>
      <dsp:txXfrm>
        <a:off x="34744" y="3954017"/>
        <a:ext cx="2748844" cy="642241"/>
      </dsp:txXfrm>
    </dsp:sp>
    <dsp:sp modelId="{39A2B8AE-1B42-46CC-BCBB-51467C2F9C6E}">
      <dsp:nvSpPr>
        <dsp:cNvPr id="0" name=""/>
        <dsp:cNvSpPr/>
      </dsp:nvSpPr>
      <dsp:spPr>
        <a:xfrm>
          <a:off x="2818332" y="4702175"/>
          <a:ext cx="4227499" cy="7117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500" kern="1200"/>
            <a:t>New-AzVM </a:t>
          </a:r>
          <a:endParaRPr lang="de-AT" sz="1500" kern="1200" dirty="0"/>
        </a:p>
      </dsp:txBody>
      <dsp:txXfrm>
        <a:off x="2818332" y="4791141"/>
        <a:ext cx="3960601" cy="533797"/>
      </dsp:txXfrm>
    </dsp:sp>
    <dsp:sp modelId="{2A3D6445-BA0B-4A83-A8BC-0EC318D051BE}">
      <dsp:nvSpPr>
        <dsp:cNvPr id="0" name=""/>
        <dsp:cNvSpPr/>
      </dsp:nvSpPr>
      <dsp:spPr>
        <a:xfrm>
          <a:off x="0" y="4702175"/>
          <a:ext cx="2818332" cy="7117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VM</a:t>
          </a:r>
          <a:endParaRPr lang="de-AT" sz="2000" kern="1200" dirty="0"/>
        </a:p>
      </dsp:txBody>
      <dsp:txXfrm>
        <a:off x="34744" y="4736919"/>
        <a:ext cx="2748844" cy="642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76867-706C-4905-9085-46A183AF19E7}">
      <dsp:nvSpPr>
        <dsp:cNvPr id="0" name=""/>
        <dsp:cNvSpPr/>
      </dsp:nvSpPr>
      <dsp:spPr>
        <a:xfrm>
          <a:off x="2818332" y="661"/>
          <a:ext cx="4227499" cy="2579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500" kern="1200" dirty="0"/>
            <a:t>New-</a:t>
          </a:r>
          <a:r>
            <a:rPr lang="de-AT" sz="1500" kern="1200" dirty="0" err="1"/>
            <a:t>AzVirtualNetworkSubnetConfig</a:t>
          </a:r>
          <a:endParaRPr lang="de-A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500" kern="1200"/>
            <a:t>New-AzVirtualNetwork</a:t>
          </a:r>
          <a:endParaRPr lang="de-AT" sz="1500" kern="1200" dirty="0"/>
        </a:p>
      </dsp:txBody>
      <dsp:txXfrm>
        <a:off x="2818332" y="323122"/>
        <a:ext cx="3260116" cy="1934765"/>
      </dsp:txXfrm>
    </dsp:sp>
    <dsp:sp modelId="{273F9E16-F393-4A2E-A032-9D23F2C1886B}">
      <dsp:nvSpPr>
        <dsp:cNvPr id="0" name=""/>
        <dsp:cNvSpPr/>
      </dsp:nvSpPr>
      <dsp:spPr>
        <a:xfrm>
          <a:off x="0" y="661"/>
          <a:ext cx="2818332" cy="257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 err="1"/>
            <a:t>VNet</a:t>
          </a:r>
          <a:endParaRPr lang="de-AT" sz="4500" kern="1200" dirty="0"/>
        </a:p>
      </dsp:txBody>
      <dsp:txXfrm>
        <a:off x="125930" y="126591"/>
        <a:ext cx="2566472" cy="2327827"/>
      </dsp:txXfrm>
    </dsp:sp>
    <dsp:sp modelId="{C307289E-F79B-4F24-AFD4-152CB155B29F}">
      <dsp:nvSpPr>
        <dsp:cNvPr id="0" name=""/>
        <dsp:cNvSpPr/>
      </dsp:nvSpPr>
      <dsp:spPr>
        <a:xfrm>
          <a:off x="2818332" y="2838317"/>
          <a:ext cx="4227499" cy="2579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500" kern="1200" dirty="0"/>
            <a:t>New-</a:t>
          </a:r>
          <a:r>
            <a:rPr lang="de-AT" sz="1500" kern="1200" dirty="0" err="1"/>
            <a:t>AzSqlInstance</a:t>
          </a:r>
          <a:endParaRPr lang="de-AT" sz="1500" kern="1200" dirty="0"/>
        </a:p>
      </dsp:txBody>
      <dsp:txXfrm>
        <a:off x="2818332" y="3160778"/>
        <a:ext cx="3260116" cy="1934765"/>
      </dsp:txXfrm>
    </dsp:sp>
    <dsp:sp modelId="{A4282B1E-D3E5-452D-8D88-80F3244A51C0}">
      <dsp:nvSpPr>
        <dsp:cNvPr id="0" name=""/>
        <dsp:cNvSpPr/>
      </dsp:nvSpPr>
      <dsp:spPr>
        <a:xfrm>
          <a:off x="0" y="2838317"/>
          <a:ext cx="2818332" cy="257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 err="1"/>
            <a:t>Managed</a:t>
          </a:r>
          <a:r>
            <a:rPr lang="de-DE" sz="4500" kern="1200" dirty="0"/>
            <a:t> SQL Instance</a:t>
          </a:r>
          <a:endParaRPr lang="de-AT" sz="4500" kern="1200" dirty="0"/>
        </a:p>
      </dsp:txBody>
      <dsp:txXfrm>
        <a:off x="125930" y="2964247"/>
        <a:ext cx="2566472" cy="2327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8A50B-3C86-4CEA-8CBA-121E0F79A783}" type="datetimeFigureOut">
              <a:rPr lang="de-DE" smtClean="0"/>
              <a:t>06.11.2022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DA4A0-9053-4449-8FDB-F128ABAF53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0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74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892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54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322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289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868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30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653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79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418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97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705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609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531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780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78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820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476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119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76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48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763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653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8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800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61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Register the SQL IaaS Agent extension to your subscription </a:t>
            </a:r>
          </a:p>
          <a:p>
            <a:r>
              <a:rPr lang="en-US" dirty="0" err="1"/>
              <a:t>az</a:t>
            </a:r>
            <a:r>
              <a:rPr lang="en-US" dirty="0"/>
              <a:t> provider register --namespace </a:t>
            </a:r>
            <a:r>
              <a:rPr lang="en-US" dirty="0" err="1"/>
              <a:t>Microsoft.SqlVirtualMachine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79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04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265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2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6DE9-167A-40FE-B713-15531D54AA2C}" type="datetime1">
              <a:rPr lang="de-DE" smtClean="0"/>
              <a:t>06.11.2022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5114-9BC3-4700-A8B6-19DCFCE6A893}" type="datetime1">
              <a:rPr lang="de-DE" smtClean="0"/>
              <a:t>06.11.2022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2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646-A929-4982-B004-4AD7E1BD5F04}" type="datetime1">
              <a:rPr lang="de-DE" smtClean="0"/>
              <a:t>06.11.2022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1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06.11.2022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3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93E-58CC-4B50-A895-BB06098AB020}" type="datetime1">
              <a:rPr lang="de-DE" smtClean="0"/>
              <a:t>06.11.2022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81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0B3C-D52D-4587-9126-72519A7A85DE}" type="datetime1">
              <a:rPr lang="de-DE" smtClean="0"/>
              <a:t>06.11.2022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D273-6B04-44C3-95A4-BB561A17711C}" type="datetime1">
              <a:rPr lang="de-DE" smtClean="0"/>
              <a:t>06.11.2022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51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E39-95B7-49A6-AFB9-1D8E30430275}" type="datetime1">
              <a:rPr lang="de-DE" smtClean="0"/>
              <a:t>06.11.2022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5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ED9-4713-460E-8027-691A1932B9D2}" type="datetime1">
              <a:rPr lang="de-DE" smtClean="0"/>
              <a:t>06.11.2022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98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E28-1AF2-4C43-BEA7-084E3EBB3653}" type="datetime1">
              <a:rPr lang="de-DE" smtClean="0"/>
              <a:t>06.11.2022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12C0-D00E-43CC-8D65-02120083CD77}" type="datetime1">
              <a:rPr lang="de-DE" smtClean="0"/>
              <a:t>06.11.2022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2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F1D2-14B7-4472-A6AD-2FFD29EDED36}" type="datetime1">
              <a:rPr lang="de-DE" smtClean="0"/>
              <a:t>06.11.2022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SharePoint @ erminas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F03A-175E-410D-A186-32FEB1CDDE0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036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downloadazcopy-v10-window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products/storage/storage-explorer/#overview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87368"/>
          </a:xfrm>
        </p:spPr>
        <p:txBody>
          <a:bodyPr>
            <a:noAutofit/>
          </a:bodyPr>
          <a:lstStyle/>
          <a:p>
            <a:r>
              <a:rPr lang="de-DE" sz="6600" dirty="0"/>
              <a:t>Microsoft Azure</a:t>
            </a:r>
            <a:br>
              <a:rPr lang="de-DE" sz="6600" dirty="0"/>
            </a:br>
            <a:r>
              <a:rPr lang="de-DE" sz="4000" dirty="0"/>
              <a:t>Administration | Konfiguration | Development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Microsoft Azure| Modul Azure Data Services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7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08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 </a:t>
            </a:r>
            <a:br>
              <a:rPr lang="en-US" dirty="0"/>
            </a:br>
            <a:r>
              <a:rPr lang="en-US" dirty="0"/>
              <a:t>Managed SQL Instance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06.11.2022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60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11/6/2022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746649" y="1204466"/>
            <a:ext cx="7045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Voll verwalteter – Datenbank Service (DB Engine)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Automatische Skalierung (Auch „elastisch“)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err="1"/>
              <a:t>Serverless</a:t>
            </a:r>
            <a:r>
              <a:rPr lang="de-DE" sz="2400" dirty="0"/>
              <a:t> Option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Integration in Services wie Azure Event Hubs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CA7683-41CD-EF6C-6F3D-533EB5FB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545" y="2676238"/>
            <a:ext cx="2257740" cy="1129311"/>
          </a:xfrm>
          <a:prstGeom prst="rect">
            <a:avLst/>
          </a:prstGeom>
        </p:spPr>
      </p:pic>
      <p:pic>
        <p:nvPicPr>
          <p:cNvPr id="1026" name="Picture 2" descr="Graphic that shows elastic pools in basic, standard, and premium editions">
            <a:extLst>
              <a:ext uri="{FF2B5EF4-FFF2-40B4-BE49-F238E27FC236}">
                <a16:creationId xmlns:a16="http://schemas.microsoft.com/office/drawing/2014/main" id="{BA998DDF-042E-A964-1F22-16B8A97F8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033" y="3240893"/>
            <a:ext cx="66675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26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11/6/2022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502701" y="2274838"/>
            <a:ext cx="7045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Volle Azure Portal Unterstützung (Query Editor!)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PowerShell |Azure CLI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400" b="0" i="0" dirty="0" err="1">
                <a:solidFill>
                  <a:srgbClr val="569CD6"/>
                </a:solidFill>
                <a:effectLst/>
                <a:latin typeface="SFMono-Regular"/>
              </a:rPr>
              <a:t>az</a:t>
            </a:r>
            <a:r>
              <a:rPr lang="de-AT" sz="2400" b="0" i="0" dirty="0">
                <a:solidFill>
                  <a:srgbClr val="569CD6"/>
                </a:solidFill>
                <a:effectLst/>
                <a:latin typeface="SFMono-Regular"/>
              </a:rPr>
              <a:t> </a:t>
            </a:r>
            <a:r>
              <a:rPr lang="de-AT" sz="2400" b="0" i="0" dirty="0" err="1">
                <a:solidFill>
                  <a:srgbClr val="569CD6"/>
                </a:solidFill>
                <a:effectLst/>
                <a:latin typeface="SFMono-Regular"/>
              </a:rPr>
              <a:t>sql</a:t>
            </a:r>
            <a:r>
              <a:rPr lang="de-AT" sz="2400" b="0" i="0" dirty="0">
                <a:solidFill>
                  <a:srgbClr val="569CD6"/>
                </a:solidFill>
                <a:effectLst/>
                <a:latin typeface="SFMono-Regular"/>
              </a:rPr>
              <a:t> </a:t>
            </a:r>
            <a:r>
              <a:rPr lang="de-AT" sz="2400" b="0" i="0" dirty="0" err="1">
                <a:solidFill>
                  <a:srgbClr val="569CD6"/>
                </a:solidFill>
                <a:effectLst/>
                <a:latin typeface="SFMono-Regular"/>
              </a:rPr>
              <a:t>up</a:t>
            </a:r>
            <a:r>
              <a:rPr lang="de-AT" sz="2400" b="0" i="0" dirty="0">
                <a:solidFill>
                  <a:srgbClr val="569CD6"/>
                </a:solidFill>
                <a:effectLst/>
                <a:latin typeface="SFMono-Regular"/>
              </a:rPr>
              <a:t> (Schnellste Option)</a:t>
            </a:r>
            <a:endParaRPr lang="de-DE" sz="2400" b="0" i="0" dirty="0">
              <a:solidFill>
                <a:srgbClr val="569CD6"/>
              </a:solidFill>
              <a:effectLst/>
              <a:latin typeface="SFMono-Regular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400" b="0" i="0" dirty="0">
                <a:solidFill>
                  <a:srgbClr val="569CD6"/>
                </a:solidFill>
                <a:effectLst/>
                <a:latin typeface="SFMono-Regular"/>
              </a:rPr>
              <a:t>New-</a:t>
            </a:r>
            <a:r>
              <a:rPr lang="de-AT" sz="2400" b="0" i="0" dirty="0" err="1">
                <a:solidFill>
                  <a:srgbClr val="569CD6"/>
                </a:solidFill>
                <a:effectLst/>
                <a:latin typeface="SFMono-Regular"/>
              </a:rPr>
              <a:t>AzSqlServer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CA7683-41CD-EF6C-6F3D-533EB5FB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545" y="2676238"/>
            <a:ext cx="2257740" cy="112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5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11/6/2022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CA7683-41CD-EF6C-6F3D-533EB5FB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545" y="2676238"/>
            <a:ext cx="2257740" cy="1129311"/>
          </a:xfrm>
          <a:prstGeom prst="rect">
            <a:avLst/>
          </a:prstGeom>
        </p:spPr>
      </p:pic>
      <p:pic>
        <p:nvPicPr>
          <p:cNvPr id="2052" name="Picture 4" descr="Sign in to Query editor">
            <a:extLst>
              <a:ext uri="{FF2B5EF4-FFF2-40B4-BE49-F238E27FC236}">
                <a16:creationId xmlns:a16="http://schemas.microsoft.com/office/drawing/2014/main" id="{A5EE290C-0EF0-3989-87AA-B5CD19812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49" y="923202"/>
            <a:ext cx="6962901" cy="527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27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11/6/2022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CA7683-41CD-EF6C-6F3D-533EB5FB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545" y="2107316"/>
            <a:ext cx="2257740" cy="11293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088FD5-63A5-442E-D471-D18AEAE2C1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10" r="19932"/>
          <a:stretch/>
        </p:blipFill>
        <p:spPr>
          <a:xfrm>
            <a:off x="1247545" y="3429000"/>
            <a:ext cx="2257740" cy="1286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949388-9DAC-B69D-B70B-2D3E2388C350}"/>
              </a:ext>
            </a:extLst>
          </p:cNvPr>
          <p:cNvSpPr txBox="1"/>
          <p:nvPr/>
        </p:nvSpPr>
        <p:spPr>
          <a:xfrm>
            <a:off x="4537786" y="619912"/>
            <a:ext cx="660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Entwickeln mit SQL Azure</a:t>
            </a:r>
            <a:endParaRPr lang="de-AT" sz="2800" dirty="0"/>
          </a:p>
        </p:txBody>
      </p:sp>
      <p:pic>
        <p:nvPicPr>
          <p:cNvPr id="3074" name="Picture 2" descr="ADO.NET connection string">
            <a:extLst>
              <a:ext uri="{FF2B5EF4-FFF2-40B4-BE49-F238E27FC236}">
                <a16:creationId xmlns:a16="http://schemas.microsoft.com/office/drawing/2014/main" id="{382FAF23-FA7B-FE40-2DC4-3F6840C10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19" y="1269530"/>
            <a:ext cx="6133465" cy="301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189CDF-3EBC-D673-1370-F33441F688E2}"/>
              </a:ext>
            </a:extLst>
          </p:cNvPr>
          <p:cNvSpPr txBox="1"/>
          <p:nvPr/>
        </p:nvSpPr>
        <p:spPr>
          <a:xfrm>
            <a:off x="5864703" y="4538437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 err="1"/>
              <a:t>dotnet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package</a:t>
            </a:r>
            <a:r>
              <a:rPr lang="de-AT" dirty="0"/>
              <a:t> </a:t>
            </a:r>
            <a:r>
              <a:rPr lang="de-AT" dirty="0" err="1"/>
              <a:t>Microsoft.Data.SqlClient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3753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08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 </a:t>
            </a:r>
            <a:br>
              <a:rPr lang="en-US" dirty="0"/>
            </a:br>
            <a:r>
              <a:rPr lang="en-US" dirty="0"/>
              <a:t>Azure SQL Database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06.11.2022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0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Lab DATA.1</a:t>
            </a:r>
            <a:br>
              <a:rPr lang="en-US" dirty="0"/>
            </a:br>
            <a:r>
              <a:rPr lang="en-US" dirty="0" err="1"/>
              <a:t>Entwickeln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SQL Azure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06.11.2022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08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AZURE TABLE | BLOB Storage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06.11.2022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107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11/6/2022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225412" y="1127893"/>
            <a:ext cx="7045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Azure Table Storage | Azure </a:t>
            </a:r>
            <a:r>
              <a:rPr lang="de-DE" sz="2400" dirty="0" err="1"/>
              <a:t>CosmosDB</a:t>
            </a:r>
            <a:r>
              <a:rPr lang="de-DE" sz="2400" dirty="0"/>
              <a:t> for Table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 dirty="0"/>
              <a:t>Beide teilen das selbe SDK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COSMOS DB ist „neuer“ und mehr Features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Latenz</a:t>
            </a:r>
            <a:r>
              <a:rPr lang="en-US" sz="2400" dirty="0"/>
              <a:t> </a:t>
            </a:r>
            <a:r>
              <a:rPr lang="en-US" sz="2400" dirty="0" err="1"/>
              <a:t>geringer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Strong consistency in Azure Region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5 Levels von </a:t>
            </a:r>
            <a:r>
              <a:rPr lang="en-US" sz="2400" dirty="0" err="1"/>
              <a:t>Konsistenz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098" name="Picture 2" descr="Consistency as a spectrum">
            <a:extLst>
              <a:ext uri="{FF2B5EF4-FFF2-40B4-BE49-F238E27FC236}">
                <a16:creationId xmlns:a16="http://schemas.microsoft.com/office/drawing/2014/main" id="{29D7CEA1-F408-A04E-BE89-A89E3771B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412" y="4117198"/>
            <a:ext cx="6808772" cy="138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14F0-48EF-9580-4254-7FDC7BCE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STRONG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A122E-05EE-3E2F-BAAE-D5E5D67A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06.11.2022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54398-C501-E99D-1F3C-7F6395DE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Microsoft SharePoint @ Schönhofer GmbH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E8B79-83AF-4737-2D93-210CA69E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19</a:t>
            </a:fld>
            <a:endParaRPr lang="de-DE"/>
          </a:p>
        </p:txBody>
      </p:sp>
      <p:pic>
        <p:nvPicPr>
          <p:cNvPr id="5122" name="Picture 2" descr="Illustration of strong consistency level">
            <a:extLst>
              <a:ext uri="{FF2B5EF4-FFF2-40B4-BE49-F238E27FC236}">
                <a16:creationId xmlns:a16="http://schemas.microsoft.com/office/drawing/2014/main" id="{52A8A5F4-92EF-26F0-19BE-9337E53C9F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2053431"/>
            <a:ext cx="71056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25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Inhalte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89548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91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14F0-48EF-9580-4254-7FDC7BCE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BOUNDED STALENESS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A122E-05EE-3E2F-BAAE-D5E5D67A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06.11.2022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54398-C501-E99D-1F3C-7F6395DE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Microsoft SharePoint @ Schönhofer GmbH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E8B79-83AF-4737-2D93-210CA69E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20</a:t>
            </a:fld>
            <a:endParaRPr lang="de-DE"/>
          </a:p>
        </p:txBody>
      </p:sp>
      <p:pic>
        <p:nvPicPr>
          <p:cNvPr id="6146" name="Picture 2" descr="Illustration of bounded staleness consistency level">
            <a:extLst>
              <a:ext uri="{FF2B5EF4-FFF2-40B4-BE49-F238E27FC236}">
                <a16:creationId xmlns:a16="http://schemas.microsoft.com/office/drawing/2014/main" id="{35E7C1CE-4EA1-B9CC-AB1A-05F0AC8ED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936" y="2024063"/>
            <a:ext cx="710565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452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14F0-48EF-9580-4254-7FDC7BCE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EVENTUALLY CONSISTENT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A122E-05EE-3E2F-BAAE-D5E5D67A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06.11.2022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54398-C501-E99D-1F3C-7F6395DE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Microsoft SharePoint @ Schönhofer GmbH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E8B79-83AF-4737-2D93-210CA69E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21</a:t>
            </a:fld>
            <a:endParaRPr lang="de-DE"/>
          </a:p>
        </p:txBody>
      </p:sp>
      <p:pic>
        <p:nvPicPr>
          <p:cNvPr id="7170" name="Picture 2" descr="viIllustration of eventual consistency">
            <a:extLst>
              <a:ext uri="{FF2B5EF4-FFF2-40B4-BE49-F238E27FC236}">
                <a16:creationId xmlns:a16="http://schemas.microsoft.com/office/drawing/2014/main" id="{71344855-E5FD-24DB-A190-5E127E067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279" y="1940024"/>
            <a:ext cx="71056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987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22F5583-F73F-4508-82ED-BF8052230B7F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11/6/2022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711ACC2-09CF-4530-9F92-48EA567E62E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656449" y="1553004"/>
            <a:ext cx="725993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COSMOS DB Account erstellen mit TABLE Support (!)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CLI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</a:rPr>
              <a:t>az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</a:rPr>
              <a:t>cosmosdb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 create … ---capabilities </a:t>
            </a:r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</a:rPr>
              <a:t>EnableTable</a:t>
            </a:r>
            <a:endParaRPr lang="en-US" sz="16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Connection String </a:t>
            </a:r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</a:rPr>
              <a:t>abrufen</a:t>
            </a:r>
            <a:endParaRPr lang="en-US" sz="16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</a:rPr>
              <a:t>az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</a:rPr>
              <a:t>cosmosdb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 list-connection-strings</a:t>
            </a:r>
          </a:p>
          <a:p>
            <a:pPr lvl="2"/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2" algn="ctr"/>
            <a:endParaRPr lang="en-US" sz="2400" dirty="0">
              <a:solidFill>
                <a:prstClr val="white"/>
              </a:solidFill>
              <a:latin typeface="Calibri" panose="020F0502020204030204"/>
            </a:endParaRPr>
          </a:p>
          <a:p>
            <a:pPr lvl="2" algn="ctr"/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SDK</a:t>
            </a:r>
          </a:p>
          <a:p>
            <a:pPr lvl="2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dotnet add package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Azure.Data.Tables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97615-16AC-330D-0B29-7D8C442142E6}"/>
              </a:ext>
            </a:extLst>
          </p:cNvPr>
          <p:cNvSpPr txBox="1"/>
          <p:nvPr/>
        </p:nvSpPr>
        <p:spPr>
          <a:xfrm>
            <a:off x="1156388" y="2999553"/>
            <a:ext cx="262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TABLE STORAGE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656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dirty="0" err="1"/>
              <a:t>Entwickeln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Cosmos DB TABLE Storage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06.11.2022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139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Lab DATA.2</a:t>
            </a:r>
            <a:br>
              <a:rPr lang="en-US" dirty="0"/>
            </a:br>
            <a:r>
              <a:rPr lang="en-US" dirty="0" err="1"/>
              <a:t>Entwickeln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Azure Storage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06.11.2022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325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Azure BLOB Storage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06.11.2022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873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22F5583-F73F-4508-82ED-BF8052230B7F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11/6/2022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711ACC2-09CF-4530-9F92-48EA567E62E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656449" y="1553004"/>
            <a:ext cx="72599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Azure Dienst zur Speicherung </a:t>
            </a:r>
            <a:r>
              <a:rPr lang="de-DE" sz="2400" dirty="0" err="1">
                <a:solidFill>
                  <a:prstClr val="white"/>
                </a:solidFill>
                <a:latin typeface="Calibri" panose="020F0502020204030204"/>
              </a:rPr>
              <a:t>unstruktierter</a:t>
            </a: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 &amp; semistrukturierter Daten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Bilder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Videos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Log Files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Event Sourcing …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Binärdaten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97615-16AC-330D-0B29-7D8C442142E6}"/>
              </a:ext>
            </a:extLst>
          </p:cNvPr>
          <p:cNvSpPr txBox="1"/>
          <p:nvPr/>
        </p:nvSpPr>
        <p:spPr>
          <a:xfrm>
            <a:off x="1156388" y="3010061"/>
            <a:ext cx="262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BLOB Storage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54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22F5583-F73F-4508-82ED-BF8052230B7F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11/6/2022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711ACC2-09CF-4530-9F92-48EA567E62E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656449" y="1553004"/>
            <a:ext cx="7259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400" dirty="0" err="1">
                <a:solidFill>
                  <a:prstClr val="white"/>
                </a:solidFill>
                <a:latin typeface="Calibri" panose="020F0502020204030204"/>
              </a:rPr>
              <a:t>Azue</a:t>
            </a: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 BLOB Storage unterstützt Azure </a:t>
            </a:r>
            <a:r>
              <a:rPr lang="de-DE" sz="2400" dirty="0" err="1">
                <a:solidFill>
                  <a:prstClr val="white"/>
                </a:solidFill>
                <a:latin typeface="Calibri" panose="020F0502020204030204"/>
              </a:rPr>
              <a:t>Datalake</a:t>
            </a: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 Gen2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Hierarchisches Dateisystem + BLOB Storage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Strong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consistence</a:t>
            </a: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 (!)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97615-16AC-330D-0B29-7D8C442142E6}"/>
              </a:ext>
            </a:extLst>
          </p:cNvPr>
          <p:cNvSpPr txBox="1"/>
          <p:nvPr/>
        </p:nvSpPr>
        <p:spPr>
          <a:xfrm>
            <a:off x="1156388" y="3010061"/>
            <a:ext cx="262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BLOB Storage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Diagram showing the relationship between a storage account, containers, and blobs">
            <a:extLst>
              <a:ext uri="{FF2B5EF4-FFF2-40B4-BE49-F238E27FC236}">
                <a16:creationId xmlns:a16="http://schemas.microsoft.com/office/drawing/2014/main" id="{B3828347-32E9-59EF-4B4A-FC56A2C1C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133" y="3244334"/>
            <a:ext cx="4622686" cy="155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93F0A0-C3EC-620F-9531-B593C7D91CCE}"/>
              </a:ext>
            </a:extLst>
          </p:cNvPr>
          <p:cNvSpPr txBox="1"/>
          <p:nvPr/>
        </p:nvSpPr>
        <p:spPr>
          <a:xfrm>
            <a:off x="5594418" y="493566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/>
              <a:t>http://mystorageaccount.blob.core.windows.net</a:t>
            </a:r>
          </a:p>
        </p:txBody>
      </p:sp>
    </p:spTree>
    <p:extLst>
      <p:ext uri="{BB962C8B-B14F-4D97-AF65-F5344CB8AC3E}">
        <p14:creationId xmlns:p14="http://schemas.microsoft.com/office/powerpoint/2010/main" val="3198120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22F5583-F73F-4508-82ED-BF8052230B7F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11/6/2022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711ACC2-09CF-4530-9F92-48EA567E62E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656449" y="1553004"/>
            <a:ext cx="7259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Pro Storage Account 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Unendlich viele Container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Container muss valider DNS Name sein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Wird teil der URL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97615-16AC-330D-0B29-7D8C442142E6}"/>
              </a:ext>
            </a:extLst>
          </p:cNvPr>
          <p:cNvSpPr txBox="1"/>
          <p:nvPr/>
        </p:nvSpPr>
        <p:spPr>
          <a:xfrm>
            <a:off x="1156388" y="2825395"/>
            <a:ext cx="2621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BLOB Storage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Diagram showing the relationship between a storage account, containers, and blobs">
            <a:extLst>
              <a:ext uri="{FF2B5EF4-FFF2-40B4-BE49-F238E27FC236}">
                <a16:creationId xmlns:a16="http://schemas.microsoft.com/office/drawing/2014/main" id="{B3828347-32E9-59EF-4B4A-FC56A2C1C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133" y="3244334"/>
            <a:ext cx="4622686" cy="155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93F0A0-C3EC-620F-9531-B593C7D91CCE}"/>
              </a:ext>
            </a:extLst>
          </p:cNvPr>
          <p:cNvSpPr txBox="1"/>
          <p:nvPr/>
        </p:nvSpPr>
        <p:spPr>
          <a:xfrm>
            <a:off x="5594418" y="493566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/>
              <a:t>http://mystorageaccount.blob.core.windows.net/&lt;container&gt;</a:t>
            </a:r>
          </a:p>
        </p:txBody>
      </p:sp>
    </p:spTree>
    <p:extLst>
      <p:ext uri="{BB962C8B-B14F-4D97-AF65-F5344CB8AC3E}">
        <p14:creationId xmlns:p14="http://schemas.microsoft.com/office/powerpoint/2010/main" val="970799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22F5583-F73F-4508-82ED-BF8052230B7F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11/6/2022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711ACC2-09CF-4530-9F92-48EA567E62E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656449" y="1553004"/>
            <a:ext cx="7259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Block BLOBS – Optimiert WRITE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grosser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 Datenblöcke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de-DE" sz="2400" dirty="0" err="1">
                <a:solidFill>
                  <a:prstClr val="white"/>
                </a:solidFill>
                <a:latin typeface="Calibri" panose="020F0502020204030204"/>
              </a:rPr>
              <a:t>Append</a:t>
            </a: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 BLOBS – Optimiert um Anzufügen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Page BLOBS – Optimiert für READ|WRITE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97615-16AC-330D-0B29-7D8C442142E6}"/>
              </a:ext>
            </a:extLst>
          </p:cNvPr>
          <p:cNvSpPr txBox="1"/>
          <p:nvPr/>
        </p:nvSpPr>
        <p:spPr>
          <a:xfrm>
            <a:off x="1156388" y="2825395"/>
            <a:ext cx="2621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BLOB Storage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BLOBS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Diagram showing the relationship between a storage account, containers, and blobs">
            <a:extLst>
              <a:ext uri="{FF2B5EF4-FFF2-40B4-BE49-F238E27FC236}">
                <a16:creationId xmlns:a16="http://schemas.microsoft.com/office/drawing/2014/main" id="{B3828347-32E9-59EF-4B4A-FC56A2C1C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133" y="3244334"/>
            <a:ext cx="4622686" cy="155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93F0A0-C3EC-620F-9531-B593C7D91CCE}"/>
              </a:ext>
            </a:extLst>
          </p:cNvPr>
          <p:cNvSpPr txBox="1"/>
          <p:nvPr/>
        </p:nvSpPr>
        <p:spPr>
          <a:xfrm>
            <a:off x="4873557" y="4935664"/>
            <a:ext cx="6815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b="0" i="0" dirty="0">
                <a:solidFill>
                  <a:srgbClr val="E6E6E6"/>
                </a:solidFill>
                <a:effectLst/>
                <a:latin typeface="SFMono-Regular"/>
              </a:rPr>
              <a:t>https://myaccount.blob.core.windows.net/mycontainer/myblob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36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Hosting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Optionen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11/6/2022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1EC51-34C1-F02A-6BBC-BBAA1D7B0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58" b="5570"/>
          <a:stretch/>
        </p:blipFill>
        <p:spPr>
          <a:xfrm>
            <a:off x="5565545" y="1900154"/>
            <a:ext cx="2257740" cy="1286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3B90E7-25CD-7BF6-15EA-2EAC8C26E2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10" r="19932"/>
          <a:stretch/>
        </p:blipFill>
        <p:spPr>
          <a:xfrm>
            <a:off x="7988740" y="1900155"/>
            <a:ext cx="2257740" cy="12863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7976A8-9587-EFF9-51B1-CB629A0CB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545" y="3361409"/>
            <a:ext cx="2257740" cy="1086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041F5E-D3E7-DEAA-A2A4-8289ED9667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494" b="8065"/>
          <a:stretch/>
        </p:blipFill>
        <p:spPr>
          <a:xfrm>
            <a:off x="7988740" y="3361409"/>
            <a:ext cx="2257740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90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22F5583-F73F-4508-82ED-BF8052230B7F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11/6/2022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711ACC2-09CF-4530-9F92-48EA567E62E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655492" y="2190568"/>
            <a:ext cx="72599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AzCopy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 – Command Line Tool 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hlinkClick r:id="rId3"/>
              </a:rPr>
              <a:t>https://aka.ms/downloadazcopy-v10-windows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Azure Data Movement Library (.NET)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Storage Explorer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de-AT" sz="2400" dirty="0">
                <a:hlinkClick r:id="rId4"/>
              </a:rPr>
              <a:t>Azure Storage Explorer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97615-16AC-330D-0B29-7D8C442142E6}"/>
              </a:ext>
            </a:extLst>
          </p:cNvPr>
          <p:cNvSpPr txBox="1"/>
          <p:nvPr/>
        </p:nvSpPr>
        <p:spPr>
          <a:xfrm>
            <a:off x="1156388" y="2825395"/>
            <a:ext cx="262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Daten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upload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313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22F5583-F73F-4508-82ED-BF8052230B7F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11/6/2022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711ACC2-09CF-4530-9F92-48EA567E62E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480281" y="2165401"/>
            <a:ext cx="72599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Erstellung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Azure Portal – Storage Accounts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PowerShell | CLI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de-AT" sz="2400" dirty="0">
                <a:solidFill>
                  <a:srgbClr val="569CD6"/>
                </a:solidFill>
                <a:latin typeface="Consolas" panose="020B0609020204030204" pitchFamily="49" charset="0"/>
              </a:rPr>
              <a:t>New-</a:t>
            </a:r>
            <a:r>
              <a:rPr lang="de-AT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AzStorageAccount</a:t>
            </a:r>
            <a:r>
              <a:rPr lang="de-AT" sz="2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de-AT" sz="2400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de-AT" sz="2400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2400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de-AT" sz="2400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2400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lang="de-AT" sz="2400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2400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de-AT" sz="2400" b="0" i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endParaRPr lang="de-DE" sz="24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97615-16AC-330D-0B29-7D8C442142E6}"/>
              </a:ext>
            </a:extLst>
          </p:cNvPr>
          <p:cNvSpPr txBox="1"/>
          <p:nvPr/>
        </p:nvSpPr>
        <p:spPr>
          <a:xfrm>
            <a:off x="1156388" y="3010061"/>
            <a:ext cx="2621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BLOB Storage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Erstellen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533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22F5583-F73F-4508-82ED-BF8052230B7F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11/6/2022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711ACC2-09CF-4530-9F92-48EA567E62E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288600" y="2471451"/>
            <a:ext cx="7259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Benötigte Packages (BLOB)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de-DE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dotnet</a:t>
            </a:r>
            <a:r>
              <a:rPr lang="de-DE" sz="20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add</a:t>
            </a:r>
            <a:r>
              <a:rPr lang="de-DE" sz="20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package</a:t>
            </a:r>
            <a:r>
              <a:rPr lang="de-DE" sz="20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Azure.Identity</a:t>
            </a:r>
            <a:endParaRPr lang="de-DE" sz="20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de-DE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dotnet</a:t>
            </a:r>
            <a:r>
              <a:rPr lang="de-DE" sz="20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add</a:t>
            </a:r>
            <a:r>
              <a:rPr lang="de-DE" sz="20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package</a:t>
            </a:r>
            <a:r>
              <a:rPr lang="de-DE" sz="2000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prstClr val="white"/>
                </a:solidFill>
                <a:latin typeface="Consolas" panose="020B0609020204030204" pitchFamily="49" charset="0"/>
              </a:rPr>
              <a:t>Azure.Storage.Blobs</a:t>
            </a:r>
            <a:endParaRPr lang="de-DE" sz="20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97615-16AC-330D-0B29-7D8C442142E6}"/>
              </a:ext>
            </a:extLst>
          </p:cNvPr>
          <p:cNvSpPr txBox="1"/>
          <p:nvPr/>
        </p:nvSpPr>
        <p:spPr>
          <a:xfrm>
            <a:off x="1156388" y="3010061"/>
            <a:ext cx="2621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400" dirty="0">
                <a:solidFill>
                  <a:prstClr val="white"/>
                </a:solidFill>
                <a:latin typeface="Calibri" panose="020F0502020204030204"/>
              </a:rPr>
              <a:t>BLOB Storage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Etnwickeln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CB5D0D-4944-6688-9733-6BC659AA4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245" y="3690271"/>
            <a:ext cx="1991003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50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Fragen</a:t>
            </a:r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71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11/6/2022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648769" y="1905506"/>
            <a:ext cx="7045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Klassische</a:t>
            </a:r>
            <a:r>
              <a:rPr lang="en-US" sz="2400" dirty="0"/>
              <a:t> VM – </a:t>
            </a:r>
            <a:r>
              <a:rPr lang="en-US" sz="2400" dirty="0" err="1"/>
              <a:t>volle</a:t>
            </a:r>
            <a:r>
              <a:rPr lang="en-US" sz="2400" dirty="0"/>
              <a:t> </a:t>
            </a:r>
            <a:r>
              <a:rPr lang="en-US" sz="2400" dirty="0" err="1"/>
              <a:t>Kontrolle</a:t>
            </a:r>
            <a:r>
              <a:rPr lang="en-US" sz="2400" dirty="0"/>
              <a:t> </a:t>
            </a:r>
            <a:r>
              <a:rPr lang="en-US" sz="2400" dirty="0" err="1"/>
              <a:t>über</a:t>
            </a:r>
            <a:r>
              <a:rPr lang="en-US" sz="2400" dirty="0"/>
              <a:t> SQL Server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zB</a:t>
            </a:r>
            <a:r>
              <a:rPr lang="en-US" sz="2400" dirty="0"/>
              <a:t> .</a:t>
            </a:r>
            <a:r>
              <a:rPr lang="en-US" sz="2400" dirty="0" err="1"/>
              <a:t>bak</a:t>
            </a:r>
            <a:r>
              <a:rPr lang="en-US" sz="2400" dirty="0"/>
              <a:t> </a:t>
            </a:r>
            <a:r>
              <a:rPr lang="en-US" sz="2400" dirty="0" err="1"/>
              <a:t>basierte</a:t>
            </a:r>
            <a:r>
              <a:rPr lang="en-US" sz="2400" dirty="0"/>
              <a:t> Backups </a:t>
            </a:r>
            <a:r>
              <a:rPr lang="en-US" sz="2400" dirty="0" err="1"/>
              <a:t>einspielen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Windows </a:t>
            </a:r>
            <a:r>
              <a:rPr lang="en-US" sz="2400" dirty="0" err="1"/>
              <a:t>basiertes</a:t>
            </a:r>
            <a:r>
              <a:rPr lang="en-US" sz="2400" dirty="0"/>
              <a:t>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SQL via </a:t>
            </a:r>
            <a:r>
              <a:rPr lang="en-US" sz="2400" i="1" dirty="0"/>
              <a:t>SQL Server IaaS Extension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Integriert</a:t>
            </a:r>
            <a:r>
              <a:rPr lang="en-US" sz="2400" dirty="0"/>
              <a:t> SQL Server ins Azure Portal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Unterstützung</a:t>
            </a:r>
            <a:r>
              <a:rPr lang="en-US" sz="2400" dirty="0"/>
              <a:t> für PowerShell | Azure CLI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400" b="0" i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Get-AzSqlVM</a:t>
            </a:r>
            <a:r>
              <a:rPr lang="de-AT" sz="24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400" b="1" i="0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AT" sz="24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$ </a:t>
            </a:r>
            <a:r>
              <a:rPr lang="de-AT" sz="2400" b="0" i="0" dirty="0" err="1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de-AT" sz="24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2400" b="0" i="0" dirty="0" err="1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de-AT" sz="24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2400" b="0" i="0" dirty="0" err="1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vm</a:t>
            </a:r>
            <a:r>
              <a:rPr lang="de-AT" sz="2400" b="0" i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sz="2400" b="0" i="0" dirty="0" err="1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sz="2400" b="1" dirty="0">
              <a:latin typeface="Consolas" panose="020B0609020204030204" pitchFamily="49" charset="0"/>
            </a:endParaRPr>
          </a:p>
          <a:p>
            <a:pPr lvl="2"/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7E486B-9792-3FCC-6215-171EC734CB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58" b="5570"/>
          <a:stretch/>
        </p:blipFill>
        <p:spPr>
          <a:xfrm>
            <a:off x="1149665" y="2615219"/>
            <a:ext cx="2326480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7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11/6/2022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7E486B-9792-3FCC-6215-171EC734CB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58" b="5570"/>
          <a:stretch/>
        </p:blipFill>
        <p:spPr>
          <a:xfrm>
            <a:off x="1150276" y="2027990"/>
            <a:ext cx="2326480" cy="1325562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0FB6957-0A1A-FE63-1A97-8732194F10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6812172"/>
              </p:ext>
            </p:extLst>
          </p:nvPr>
        </p:nvGraphicFramePr>
        <p:xfrm>
          <a:off x="4502701" y="719666"/>
          <a:ext cx="704583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3B6EC1-4AE8-2D0D-E3F4-BF8E65F813AA}"/>
              </a:ext>
            </a:extLst>
          </p:cNvPr>
          <p:cNvSpPr txBox="1"/>
          <p:nvPr/>
        </p:nvSpPr>
        <p:spPr>
          <a:xfrm>
            <a:off x="1199999" y="3563223"/>
            <a:ext cx="232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VM Erstellungszyklus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9415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11/6/2022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454554" y="1905506"/>
            <a:ext cx="72400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Registrierung mit Azure IaaS Extension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 dirty="0" err="1"/>
              <a:t>Resource</a:t>
            </a:r>
            <a:r>
              <a:rPr lang="de-DE" sz="2400" dirty="0"/>
              <a:t> Provider registrieren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Erlaubt</a:t>
            </a:r>
            <a:r>
              <a:rPr lang="en-US" sz="2400" dirty="0"/>
              <a:t> der Extension </a:t>
            </a:r>
            <a:r>
              <a:rPr lang="en-US" sz="2400" dirty="0" err="1"/>
              <a:t>Resourcen</a:t>
            </a:r>
            <a:r>
              <a:rPr lang="en-US" sz="2400" dirty="0"/>
              <a:t>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erstellen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/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7E486B-9792-3FCC-6215-171EC734CB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958" b="5570"/>
          <a:stretch/>
        </p:blipFill>
        <p:spPr>
          <a:xfrm>
            <a:off x="1149665" y="2615219"/>
            <a:ext cx="2326480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F0EF1-609A-0BEE-F0C4-9965D6EA0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764" y="3289154"/>
            <a:ext cx="7034389" cy="2049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C37F85-B9B0-3249-E7A2-9A334A3B0679}"/>
              </a:ext>
            </a:extLst>
          </p:cNvPr>
          <p:cNvSpPr txBox="1"/>
          <p:nvPr/>
        </p:nvSpPr>
        <p:spPr>
          <a:xfrm>
            <a:off x="4555222" y="5637696"/>
            <a:ext cx="7760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 err="1">
                <a:latin typeface="Consolas" panose="020B0609020204030204" pitchFamily="49" charset="0"/>
              </a:rPr>
              <a:t>az</a:t>
            </a:r>
            <a:r>
              <a:rPr lang="de-AT" dirty="0">
                <a:latin typeface="Consolas" panose="020B0609020204030204" pitchFamily="49" charset="0"/>
              </a:rPr>
              <a:t> </a:t>
            </a:r>
            <a:r>
              <a:rPr lang="de-AT" dirty="0" err="1">
                <a:latin typeface="Consolas" panose="020B0609020204030204" pitchFamily="49" charset="0"/>
              </a:rPr>
              <a:t>provider</a:t>
            </a:r>
            <a:r>
              <a:rPr lang="de-AT" dirty="0">
                <a:latin typeface="Consolas" panose="020B0609020204030204" pitchFamily="49" charset="0"/>
              </a:rPr>
              <a:t> </a:t>
            </a:r>
            <a:r>
              <a:rPr lang="de-AT" dirty="0" err="1">
                <a:latin typeface="Consolas" panose="020B0609020204030204" pitchFamily="49" charset="0"/>
              </a:rPr>
              <a:t>register</a:t>
            </a:r>
            <a:r>
              <a:rPr lang="de-AT" dirty="0">
                <a:latin typeface="Consolas" panose="020B0609020204030204" pitchFamily="49" charset="0"/>
              </a:rPr>
              <a:t> –</a:t>
            </a:r>
            <a:r>
              <a:rPr lang="de-AT" dirty="0" err="1">
                <a:latin typeface="Consolas" panose="020B0609020204030204" pitchFamily="49" charset="0"/>
              </a:rPr>
              <a:t>namespace</a:t>
            </a:r>
            <a:r>
              <a:rPr lang="de-AT" dirty="0">
                <a:latin typeface="Consolas" panose="020B0609020204030204" pitchFamily="49" charset="0"/>
              </a:rPr>
              <a:t> </a:t>
            </a:r>
            <a:r>
              <a:rPr lang="de-AT" dirty="0" err="1">
                <a:latin typeface="Consolas" panose="020B0609020204030204" pitchFamily="49" charset="0"/>
              </a:rPr>
              <a:t>Microsoft.SqlVirtualMachine</a:t>
            </a:r>
            <a:endParaRPr lang="de-A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4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08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 </a:t>
            </a:r>
            <a:br>
              <a:rPr lang="en-US" dirty="0"/>
            </a:br>
            <a:r>
              <a:rPr lang="en-US" dirty="0"/>
              <a:t>SQL on Azure VM &amp; SQL IaaS Extension 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06.11.2022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43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11/6/2022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640380" y="2182343"/>
            <a:ext cx="7045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Volle SQL Server Kompatibilität als PaaS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Komplett durch Azure </a:t>
            </a:r>
            <a:r>
              <a:rPr lang="de-DE" sz="2400" dirty="0" err="1"/>
              <a:t>ge-managed</a:t>
            </a:r>
            <a:endParaRPr lang="de-DE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 dirty="0"/>
              <a:t>Eigenes Backup Modell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 dirty="0"/>
              <a:t>Immer aktuelle DB Engine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 dirty="0"/>
              <a:t>Teilweise Einschränkungen in Funktionalität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de-DE" sz="2400" dirty="0"/>
              <a:t>(</a:t>
            </a:r>
            <a:r>
              <a:rPr lang="de-DE" sz="2400" dirty="0" err="1"/>
              <a:t>zB</a:t>
            </a:r>
            <a:r>
              <a:rPr lang="de-DE" sz="2400" dirty="0"/>
              <a:t> File Backups)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PowerShell | Azure CLI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400" b="0" i="0" dirty="0">
                <a:solidFill>
                  <a:srgbClr val="569CD6"/>
                </a:solidFill>
                <a:effectLst/>
                <a:latin typeface="SFMono-Regular"/>
              </a:rPr>
              <a:t>New-</a:t>
            </a:r>
            <a:r>
              <a:rPr lang="de-AT" sz="2400" b="0" i="0" dirty="0" err="1">
                <a:solidFill>
                  <a:srgbClr val="569CD6"/>
                </a:solidFill>
                <a:effectLst/>
                <a:latin typeface="SFMono-Regular"/>
              </a:rPr>
              <a:t>AzSqlInstance</a:t>
            </a:r>
            <a:endParaRPr lang="de-AT" sz="2400" b="0" i="0" dirty="0">
              <a:solidFill>
                <a:srgbClr val="569CD6"/>
              </a:solidFill>
              <a:effectLst/>
              <a:latin typeface="SFMono-Regular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AT" sz="2400" b="0" i="0" dirty="0" err="1">
                <a:solidFill>
                  <a:srgbClr val="569CD6"/>
                </a:solidFill>
                <a:effectLst/>
                <a:latin typeface="SFMono-Regular"/>
              </a:rPr>
              <a:t>az</a:t>
            </a:r>
            <a:r>
              <a:rPr lang="de-AT" sz="2400" b="0" i="0" dirty="0">
                <a:solidFill>
                  <a:srgbClr val="569CD6"/>
                </a:solidFill>
                <a:effectLst/>
                <a:latin typeface="SFMono-Regular"/>
              </a:rPr>
              <a:t> </a:t>
            </a:r>
            <a:r>
              <a:rPr lang="de-AT" sz="2400" b="0" i="0" dirty="0" err="1">
                <a:solidFill>
                  <a:srgbClr val="569CD6"/>
                </a:solidFill>
                <a:effectLst/>
                <a:latin typeface="SFMono-Regular"/>
              </a:rPr>
              <a:t>sql</a:t>
            </a:r>
            <a:r>
              <a:rPr lang="de-AT" sz="2400" b="0" i="0" dirty="0">
                <a:solidFill>
                  <a:srgbClr val="569CD6"/>
                </a:solidFill>
                <a:effectLst/>
                <a:latin typeface="SFMono-Regular"/>
              </a:rPr>
              <a:t> mi </a:t>
            </a:r>
            <a:r>
              <a:rPr lang="de-AT" sz="2400" b="0" i="0" dirty="0" err="1">
                <a:solidFill>
                  <a:srgbClr val="569CD6"/>
                </a:solidFill>
                <a:effectLst/>
                <a:latin typeface="SFMono-Regular"/>
              </a:rPr>
              <a:t>create</a:t>
            </a:r>
            <a:endParaRPr lang="de-D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13210-5F6F-CFDE-E955-8DECD725B8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10" r="19932"/>
          <a:stretch/>
        </p:blipFill>
        <p:spPr>
          <a:xfrm>
            <a:off x="1338104" y="2597696"/>
            <a:ext cx="2257740" cy="128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4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11/6/2022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13210-5F6F-CFDE-E955-8DECD725B8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10" r="19932"/>
          <a:stretch/>
        </p:blipFill>
        <p:spPr>
          <a:xfrm>
            <a:off x="1226344" y="2597696"/>
            <a:ext cx="2257740" cy="1286396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E9AE6E9-8429-F16B-9578-BEBADC21B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427155"/>
              </p:ext>
            </p:extLst>
          </p:nvPr>
        </p:nvGraphicFramePr>
        <p:xfrm>
          <a:off x="4502701" y="719666"/>
          <a:ext cx="704583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899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TC103457485[[fn=Netz]]</Template>
  <TotalTime>0</TotalTime>
  <Words>680</Words>
  <Application>Microsoft Office PowerPoint</Application>
  <PresentationFormat>Widescreen</PresentationFormat>
  <Paragraphs>244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SFMono-Regular</vt:lpstr>
      <vt:lpstr>Office Theme</vt:lpstr>
      <vt:lpstr>Microsoft Azure Administration | Konfiguration | Development</vt:lpstr>
      <vt:lpstr>Inhalte</vt:lpstr>
      <vt:lpstr>Hosting Optionen</vt:lpstr>
      <vt:lpstr>PowerPoint Presentation</vt:lpstr>
      <vt:lpstr>PowerPoint Presentation</vt:lpstr>
      <vt:lpstr>PowerPoint Presentation</vt:lpstr>
      <vt:lpstr>DEMO  SQL on Azure VM &amp; SQL IaaS Extension </vt:lpstr>
      <vt:lpstr>PowerPoint Presentation</vt:lpstr>
      <vt:lpstr>PowerPoint Presentation</vt:lpstr>
      <vt:lpstr>DEMO  Managed SQL Instance</vt:lpstr>
      <vt:lpstr>PowerPoint Presentation</vt:lpstr>
      <vt:lpstr>PowerPoint Presentation</vt:lpstr>
      <vt:lpstr>PowerPoint Presentation</vt:lpstr>
      <vt:lpstr>PowerPoint Presentation</vt:lpstr>
      <vt:lpstr>DEMO  Azure SQL Database</vt:lpstr>
      <vt:lpstr>Lab DATA.1 Entwickeln mit SQL Azure</vt:lpstr>
      <vt:lpstr>AZURE TABLE | BLOB Storage</vt:lpstr>
      <vt:lpstr>PowerPoint Presentation</vt:lpstr>
      <vt:lpstr>STRONG</vt:lpstr>
      <vt:lpstr>BOUNDED STALENESS</vt:lpstr>
      <vt:lpstr>EVENTUALLY CONSISTENT</vt:lpstr>
      <vt:lpstr>PowerPoint Presentation</vt:lpstr>
      <vt:lpstr>DEMO Entwickeln mit Cosmos DB TABLE Storage</vt:lpstr>
      <vt:lpstr>Lab DATA.2 Entwickeln mit Azure Storage</vt:lpstr>
      <vt:lpstr>Azure BLOB Storage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Fragen?</vt:lpstr>
    </vt:vector>
  </TitlesOfParts>
  <Company>Alegri International Service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</dc:title>
  <dc:creator>Aschauer Andreas</dc:creator>
  <cp:lastModifiedBy>Andreas Aschauer</cp:lastModifiedBy>
  <cp:revision>49</cp:revision>
  <dcterms:created xsi:type="dcterms:W3CDTF">2014-08-06T09:21:02Z</dcterms:created>
  <dcterms:modified xsi:type="dcterms:W3CDTF">2022-11-06T09:43:39Z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anaschau@microsoft.com</vt:lpwstr>
  </property>
  <property fmtid="{D5CDD505-2E9C-101B-9397-08002B2CF9AE}" pid="6" name="MSIP_Label_f42aa342-8706-4288-bd11-ebb85995028c_SetDate">
    <vt:lpwstr>2017-05-09T11:06:43.2606287+02:00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