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5"/>
  </p:notesMasterIdLst>
  <p:sldIdLst>
    <p:sldId id="256" r:id="rId2"/>
    <p:sldId id="265" r:id="rId3"/>
    <p:sldId id="308" r:id="rId4"/>
    <p:sldId id="334" r:id="rId5"/>
    <p:sldId id="329" r:id="rId6"/>
    <p:sldId id="341" r:id="rId7"/>
    <p:sldId id="335" r:id="rId8"/>
    <p:sldId id="271" r:id="rId9"/>
    <p:sldId id="340" r:id="rId10"/>
    <p:sldId id="344" r:id="rId11"/>
    <p:sldId id="342" r:id="rId12"/>
    <p:sldId id="343" r:id="rId13"/>
    <p:sldId id="264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78B0A6-0F5D-48EF-9A05-A004508FF2D9}" v="11" dt="2020-02-04T13:47:24.76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173" autoAdjust="0"/>
    <p:restoredTop sz="78720" autoAdjust="0"/>
  </p:normalViewPr>
  <p:slideViewPr>
    <p:cSldViewPr snapToGrid="0">
      <p:cViewPr varScale="1">
        <p:scale>
          <a:sx n="83" d="100"/>
          <a:sy n="83" d="100"/>
        </p:scale>
        <p:origin x="714" y="3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userId="5ea8dffe7c0a2ba5" providerId="LiveId" clId="{545246B8-89D2-4B3A-BC85-93AE1B3DFB5A}"/>
  </pc:docChgLst>
  <pc:docChgLst>
    <pc:chgData name="Andreas Aschauer" userId="5ea8dffe7c0a2ba5" providerId="LiveId" clId="{062D11F5-B826-4E56-B53B-037F9AAC4274}"/>
  </pc:docChgLst>
  <pc:docChgLst>
    <pc:chgData name="Andreas Aschauer" userId="5ea8dffe7c0a2ba5" providerId="LiveId" clId="{D7957DD4-CE09-4A5E-9476-69F3BECE8993}"/>
    <pc:docChg chg="undo custSel addSld delSld modSld sldOrd">
      <pc:chgData name="Andreas Aschauer" userId="5ea8dffe7c0a2ba5" providerId="LiveId" clId="{D7957DD4-CE09-4A5E-9476-69F3BECE8993}" dt="2019-06-17T20:10:33.231" v="625" actId="20577"/>
      <pc:docMkLst>
        <pc:docMk/>
      </pc:docMkLst>
      <pc:sldChg chg="modSp">
        <pc:chgData name="Andreas Aschauer" userId="5ea8dffe7c0a2ba5" providerId="LiveId" clId="{D7957DD4-CE09-4A5E-9476-69F3BECE8993}" dt="2019-06-16T17:43:11.804" v="20" actId="20577"/>
        <pc:sldMkLst>
          <pc:docMk/>
          <pc:sldMk cId="1627738205" sldId="256"/>
        </pc:sldMkLst>
        <pc:spChg chg="mod">
          <ac:chgData name="Andreas Aschauer" userId="5ea8dffe7c0a2ba5" providerId="LiveId" clId="{D7957DD4-CE09-4A5E-9476-69F3BECE8993}" dt="2019-06-16T17:43:11.804" v="20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D7957DD4-CE09-4A5E-9476-69F3BECE8993}" dt="2019-06-16T17:43:27.893" v="44" actId="20577"/>
        <pc:sldMkLst>
          <pc:docMk/>
          <pc:sldMk cId="1194914966" sldId="265"/>
        </pc:sldMkLst>
        <pc:graphicFrameChg chg="mod">
          <ac:chgData name="Andreas Aschauer" userId="5ea8dffe7c0a2ba5" providerId="LiveId" clId="{D7957DD4-CE09-4A5E-9476-69F3BECE8993}" dt="2019-06-16T17:43:27.893" v="44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2697759843" sldId="271"/>
        </pc:sldMkLst>
        <pc:spChg chg="mod">
          <ac:chgData name="Andreas Aschauer" userId="5ea8dffe7c0a2ba5" providerId="LiveId" clId="{D7957DD4-CE09-4A5E-9476-69F3BECE8993}" dt="2019-06-16T18:55:38.518" v="421" actId="20577"/>
          <ac:spMkLst>
            <pc:docMk/>
            <pc:sldMk cId="2697759843" sldId="271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09.159" v="87" actId="478"/>
          <ac:picMkLst>
            <pc:docMk/>
            <pc:sldMk cId="2697759843" sldId="271"/>
            <ac:picMk id="2" creationId="{B1ED9912-97BE-4762-AA98-B7F9938E973C}"/>
          </ac:picMkLst>
        </pc:picChg>
        <pc:picChg chg="add mod">
          <ac:chgData name="Andreas Aschauer" userId="5ea8dffe7c0a2ba5" providerId="LiveId" clId="{D7957DD4-CE09-4A5E-9476-69F3BECE8993}" dt="2019-06-16T18:55:13.139" v="369" actId="14100"/>
          <ac:picMkLst>
            <pc:docMk/>
            <pc:sldMk cId="2697759843" sldId="271"/>
            <ac:picMk id="2050" creationId="{696E2BA6-1E6F-4A70-B7BD-36CA1CB1A364}"/>
          </ac:picMkLst>
        </pc:picChg>
      </pc:sldChg>
      <pc:sldChg chg="addSp delSp modSp ord">
        <pc:chgData name="Andreas Aschauer" userId="5ea8dffe7c0a2ba5" providerId="LiveId" clId="{D7957DD4-CE09-4A5E-9476-69F3BECE8993}" dt="2019-06-16T18:54:35.859" v="337" actId="20577"/>
        <pc:sldMkLst>
          <pc:docMk/>
          <pc:sldMk cId="4195590607" sldId="308"/>
        </pc:sldMkLst>
        <pc:spChg chg="add mod">
          <ac:chgData name="Andreas Aschauer" userId="5ea8dffe7c0a2ba5" providerId="LiveId" clId="{D7957DD4-CE09-4A5E-9476-69F3BECE8993}" dt="2019-06-16T18:54:35.859" v="337" actId="20577"/>
          <ac:spMkLst>
            <pc:docMk/>
            <pc:sldMk cId="4195590607" sldId="308"/>
            <ac:spMk id="3" creationId="{BB513F62-1A59-4DD8-9BC4-50E69F931527}"/>
          </ac:spMkLst>
        </pc:spChg>
        <pc:spChg chg="mod">
          <ac:chgData name="Andreas Aschauer" userId="5ea8dffe7c0a2ba5" providerId="LiveId" clId="{D7957DD4-CE09-4A5E-9476-69F3BECE8993}" dt="2019-06-16T18:52:29.020" v="109" actId="20577"/>
          <ac:spMkLst>
            <pc:docMk/>
            <pc:sldMk cId="4195590607" sldId="308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2:50.389" v="110" actId="478"/>
          <ac:picMkLst>
            <pc:docMk/>
            <pc:sldMk cId="4195590607" sldId="308"/>
            <ac:picMk id="2" creationId="{044CDE01-357F-4448-85E2-3A56099484A0}"/>
          </ac:picMkLst>
        </pc:picChg>
      </pc:sldChg>
      <pc:sldChg chg="del">
        <pc:chgData name="Andreas Aschauer" userId="5ea8dffe7c0a2ba5" providerId="LiveId" clId="{D7957DD4-CE09-4A5E-9476-69F3BECE8993}" dt="2019-06-16T19:06:24.707" v="569" actId="2696"/>
        <pc:sldMkLst>
          <pc:docMk/>
          <pc:sldMk cId="2328550433" sldId="310"/>
        </pc:sldMkLst>
      </pc:sldChg>
      <pc:sldChg chg="modSp add del ord">
        <pc:chgData name="Andreas Aschauer" userId="5ea8dffe7c0a2ba5" providerId="LiveId" clId="{D7957DD4-CE09-4A5E-9476-69F3BECE8993}" dt="2019-06-16T19:06:21.231" v="568" actId="2696"/>
        <pc:sldMkLst>
          <pc:docMk/>
          <pc:sldMk cId="843308248" sldId="329"/>
        </pc:sldMkLst>
        <pc:spChg chg="mod">
          <ac:chgData name="Andreas Aschauer" userId="5ea8dffe7c0a2ba5" providerId="LiveId" clId="{D7957DD4-CE09-4A5E-9476-69F3BECE8993}" dt="2019-06-16T19:06:06.874" v="539" actId="20577"/>
          <ac:spMkLst>
            <pc:docMk/>
            <pc:sldMk cId="843308248" sldId="329"/>
            <ac:spMk id="2" creationId="{B8B932D3-DE3C-41C4-B5AF-D9074BAEDBAB}"/>
          </ac:spMkLst>
        </pc:spChg>
      </pc:sldChg>
      <pc:sldChg chg="modSp add del modNotesTx">
        <pc:chgData name="Andreas Aschauer" userId="5ea8dffe7c0a2ba5" providerId="LiveId" clId="{D7957DD4-CE09-4A5E-9476-69F3BECE8993}" dt="2019-06-16T19:07:05.343" v="624" actId="20577"/>
        <pc:sldMkLst>
          <pc:docMk/>
          <pc:sldMk cId="865862864" sldId="334"/>
        </pc:sldMkLst>
        <pc:spChg chg="mod">
          <ac:chgData name="Andreas Aschauer" userId="5ea8dffe7c0a2ba5" providerId="LiveId" clId="{D7957DD4-CE09-4A5E-9476-69F3BECE8993}" dt="2019-06-16T19:06:57.373" v="622" actId="20577"/>
          <ac:spMkLst>
            <pc:docMk/>
            <pc:sldMk cId="865862864" sldId="334"/>
            <ac:spMk id="2" creationId="{B8B932D3-DE3C-41C4-B5AF-D9074BAEDBAB}"/>
          </ac:spMkLst>
        </pc:spChg>
      </pc:sldChg>
      <pc:sldChg chg="addSp delSp modSp ord">
        <pc:chgData name="Andreas Aschauer" userId="5ea8dffe7c0a2ba5" providerId="LiveId" clId="{D7957DD4-CE09-4A5E-9476-69F3BECE8993}" dt="2019-06-16T19:05:56.688" v="504"/>
        <pc:sldMkLst>
          <pc:docMk/>
          <pc:sldMk cId="3948034399" sldId="335"/>
        </pc:sldMkLst>
        <pc:spChg chg="del">
          <ac:chgData name="Andreas Aschauer" userId="5ea8dffe7c0a2ba5" providerId="LiveId" clId="{D7957DD4-CE09-4A5E-9476-69F3BECE8993}" dt="2019-06-16T18:50:09.909" v="84" actId="478"/>
          <ac:spMkLst>
            <pc:docMk/>
            <pc:sldMk cId="3948034399" sldId="335"/>
            <ac:spMk id="8" creationId="{732B6BE2-DAA1-4292-BC4A-83130B22A6F7}"/>
          </ac:spMkLst>
        </pc:spChg>
        <pc:spChg chg="mod">
          <ac:chgData name="Andreas Aschauer" userId="5ea8dffe7c0a2ba5" providerId="LiveId" clId="{D7957DD4-CE09-4A5E-9476-69F3BECE8993}" dt="2019-06-16T18:55:26.620" v="381" actId="20577"/>
          <ac:spMkLst>
            <pc:docMk/>
            <pc:sldMk cId="3948034399" sldId="335"/>
            <ac:spMk id="23" creationId="{BBCBF956-3119-4BEE-BAD1-53381A276636}"/>
          </ac:spMkLst>
        </pc:spChg>
        <pc:picChg chg="add mod">
          <ac:chgData name="Andreas Aschauer" userId="5ea8dffe7c0a2ba5" providerId="LiveId" clId="{D7957DD4-CE09-4A5E-9476-69F3BECE8993}" dt="2019-06-16T18:50:12.235" v="86" actId="1076"/>
          <ac:picMkLst>
            <pc:docMk/>
            <pc:sldMk cId="3948034399" sldId="335"/>
            <ac:picMk id="1026" creationId="{CC735E1C-801E-4D6F-9585-5B7D3FAE6361}"/>
          </ac:picMkLst>
        </pc:picChg>
      </pc:sldChg>
      <pc:sldChg chg="del">
        <pc:chgData name="Andreas Aschauer" userId="5ea8dffe7c0a2ba5" providerId="LiveId" clId="{D7957DD4-CE09-4A5E-9476-69F3BECE8993}" dt="2019-06-16T19:06:28.189" v="571" actId="2696"/>
        <pc:sldMkLst>
          <pc:docMk/>
          <pc:sldMk cId="2122883004" sldId="337"/>
        </pc:sldMkLst>
      </pc:sldChg>
      <pc:sldChg chg="del">
        <pc:chgData name="Andreas Aschauer" userId="5ea8dffe7c0a2ba5" providerId="LiveId" clId="{D7957DD4-CE09-4A5E-9476-69F3BECE8993}" dt="2019-06-16T19:06:28.199" v="572" actId="2696"/>
        <pc:sldMkLst>
          <pc:docMk/>
          <pc:sldMk cId="19961129" sldId="339"/>
        </pc:sldMkLst>
      </pc:sldChg>
      <pc:sldChg chg="addSp delSp modSp add ord">
        <pc:chgData name="Andreas Aschauer" userId="5ea8dffe7c0a2ba5" providerId="LiveId" clId="{D7957DD4-CE09-4A5E-9476-69F3BECE8993}" dt="2019-06-16T19:05:56.688" v="504"/>
        <pc:sldMkLst>
          <pc:docMk/>
          <pc:sldMk cId="3464445679" sldId="340"/>
        </pc:sldMkLst>
        <pc:spChg chg="add mod">
          <ac:chgData name="Andreas Aschauer" userId="5ea8dffe7c0a2ba5" providerId="LiveId" clId="{D7957DD4-CE09-4A5E-9476-69F3BECE8993}" dt="2019-06-16T19:01:36.154" v="450" actId="1076"/>
          <ac:spMkLst>
            <pc:docMk/>
            <pc:sldMk cId="3464445679" sldId="340"/>
            <ac:spMk id="8" creationId="{FC3BED99-787A-4804-AA00-CEC65A0E4CBB}"/>
          </ac:spMkLst>
        </pc:spChg>
        <pc:spChg chg="mod">
          <ac:chgData name="Andreas Aschauer" userId="5ea8dffe7c0a2ba5" providerId="LiveId" clId="{D7957DD4-CE09-4A5E-9476-69F3BECE8993}" dt="2019-06-16T18:58:03.716" v="445" actId="20577"/>
          <ac:spMkLst>
            <pc:docMk/>
            <pc:sldMk cId="3464445679" sldId="340"/>
            <ac:spMk id="23" creationId="{BBCBF956-3119-4BEE-BAD1-53381A276636}"/>
          </ac:spMkLst>
        </pc:spChg>
        <pc:picChg chg="del">
          <ac:chgData name="Andreas Aschauer" userId="5ea8dffe7c0a2ba5" providerId="LiveId" clId="{D7957DD4-CE09-4A5E-9476-69F3BECE8993}" dt="2019-06-16T18:57:53.838" v="423" actId="478"/>
          <ac:picMkLst>
            <pc:docMk/>
            <pc:sldMk cId="3464445679" sldId="340"/>
            <ac:picMk id="2050" creationId="{696E2BA6-1E6F-4A70-B7BD-36CA1CB1A364}"/>
          </ac:picMkLst>
        </pc:picChg>
        <pc:picChg chg="add mod">
          <ac:chgData name="Andreas Aschauer" userId="5ea8dffe7c0a2ba5" providerId="LiveId" clId="{D7957DD4-CE09-4A5E-9476-69F3BECE8993}" dt="2019-06-16T18:57:55.431" v="425" actId="1076"/>
          <ac:picMkLst>
            <pc:docMk/>
            <pc:sldMk cId="3464445679" sldId="340"/>
            <ac:picMk id="3074" creationId="{8DEFEBA1-532D-4FE5-AB34-C87DD4962C5E}"/>
          </ac:picMkLst>
        </pc:picChg>
      </pc:sldChg>
      <pc:sldChg chg="modSp add">
        <pc:chgData name="Andreas Aschauer" userId="5ea8dffe7c0a2ba5" providerId="LiveId" clId="{D7957DD4-CE09-4A5E-9476-69F3BECE8993}" dt="2019-06-17T20:10:33.231" v="625" actId="20577"/>
        <pc:sldMkLst>
          <pc:docMk/>
          <pc:sldMk cId="3138937926" sldId="341"/>
        </pc:sldMkLst>
        <pc:spChg chg="mod">
          <ac:chgData name="Andreas Aschauer" userId="5ea8dffe7c0a2ba5" providerId="LiveId" clId="{D7957DD4-CE09-4A5E-9476-69F3BECE8993}" dt="2019-06-17T20:10:33.231" v="625" actId="20577"/>
          <ac:spMkLst>
            <pc:docMk/>
            <pc:sldMk cId="3138937926" sldId="341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35.119" v="581" actId="20577"/>
        <pc:sldMkLst>
          <pc:docMk/>
          <pc:sldMk cId="4230933133" sldId="342"/>
        </pc:sldMkLst>
        <pc:spChg chg="mod">
          <ac:chgData name="Andreas Aschauer" userId="5ea8dffe7c0a2ba5" providerId="LiveId" clId="{D7957DD4-CE09-4A5E-9476-69F3BECE8993}" dt="2019-06-16T19:06:35.119" v="581" actId="20577"/>
          <ac:spMkLst>
            <pc:docMk/>
            <pc:sldMk cId="4230933133" sldId="342"/>
            <ac:spMk id="2" creationId="{B8B932D3-DE3C-41C4-B5AF-D9074BAEDBAB}"/>
          </ac:spMkLst>
        </pc:spChg>
      </pc:sldChg>
      <pc:sldChg chg="modSp add">
        <pc:chgData name="Andreas Aschauer" userId="5ea8dffe7c0a2ba5" providerId="LiveId" clId="{D7957DD4-CE09-4A5E-9476-69F3BECE8993}" dt="2019-06-16T19:06:46.724" v="599" actId="20577"/>
        <pc:sldMkLst>
          <pc:docMk/>
          <pc:sldMk cId="3403379838" sldId="343"/>
        </pc:sldMkLst>
        <pc:spChg chg="mod">
          <ac:chgData name="Andreas Aschauer" userId="5ea8dffe7c0a2ba5" providerId="LiveId" clId="{D7957DD4-CE09-4A5E-9476-69F3BECE8993}" dt="2019-06-16T19:06:46.724" v="599" actId="20577"/>
          <ac:spMkLst>
            <pc:docMk/>
            <pc:sldMk cId="3403379838" sldId="343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095D7A9F-2696-4542-A656-9FC80AAE5442}"/>
  </pc:docChgLst>
  <pc:docChgLst>
    <pc:chgData userId="5ea8dffe7c0a2ba5" providerId="LiveId" clId="{87BA6556-D211-431F-ADAA-41778C16C74F}"/>
  </pc:docChgLst>
  <pc:docChgLst>
    <pc:chgData userId="5ea8dffe7c0a2ba5" providerId="LiveId" clId="{487F9095-7BCD-4F52-A896-477482DCA45D}"/>
  </pc:docChgLst>
  <pc:docChgLst>
    <pc:chgData name="Andreas Aschauer" userId="5ea8dffe7c0a2ba5" providerId="LiveId" clId="{BAB03FBC-2BE1-4A2A-8417-FA6A6FD64406}"/>
  </pc:docChgLst>
  <pc:docChgLst>
    <pc:chgData userId="5ea8dffe7c0a2ba5" providerId="LiveId" clId="{826EBD6C-96D3-4B53-AD48-023822F0D87F}"/>
  </pc:docChgLst>
  <pc:docChgLst>
    <pc:chgData name="Andreas Aschauer" userId="5ea8dffe7c0a2ba5" providerId="LiveId" clId="{B5856DBD-DA08-40E3-A09D-B9E6FA4893BE}"/>
  </pc:docChgLst>
  <pc:docChgLst>
    <pc:chgData name="Andreas Aschauer" userId="5ea8dffe7c0a2ba5" providerId="LiveId" clId="{7BFEAFE6-D5B2-468E-8188-AD8ED7A5357C}"/>
    <pc:docChg chg="undo custSel addSld delSld modSld">
      <pc:chgData name="Andreas Aschauer" userId="5ea8dffe7c0a2ba5" providerId="LiveId" clId="{7BFEAFE6-D5B2-468E-8188-AD8ED7A5357C}" dt="2019-06-15T19:23:12.063" v="27" actId="2696"/>
      <pc:docMkLst>
        <pc:docMk/>
      </pc:docMkLst>
      <pc:sldChg chg="modSp">
        <pc:chgData name="Andreas Aschauer" userId="5ea8dffe7c0a2ba5" providerId="LiveId" clId="{7BFEAFE6-D5B2-468E-8188-AD8ED7A5357C}" dt="2019-06-15T19:21:03.755" v="12" actId="20577"/>
        <pc:sldMkLst>
          <pc:docMk/>
          <pc:sldMk cId="1627738205" sldId="256"/>
        </pc:sldMkLst>
        <pc:spChg chg="mod">
          <ac:chgData name="Andreas Aschauer" userId="5ea8dffe7c0a2ba5" providerId="LiveId" clId="{7BFEAFE6-D5B2-468E-8188-AD8ED7A5357C}" dt="2019-06-15T19:21:00.022" v="10" actId="20577"/>
          <ac:spMkLst>
            <pc:docMk/>
            <pc:sldMk cId="1627738205" sldId="256"/>
            <ac:spMk id="2" creationId="{00000000-0000-0000-0000-000000000000}"/>
          </ac:spMkLst>
        </pc:spChg>
        <pc:spChg chg="mod">
          <ac:chgData name="Andreas Aschauer" userId="5ea8dffe7c0a2ba5" providerId="LiveId" clId="{7BFEAFE6-D5B2-468E-8188-AD8ED7A5357C}" dt="2019-06-15T19:21:03.755" v="12" actId="20577"/>
          <ac:spMkLst>
            <pc:docMk/>
            <pc:sldMk cId="1627738205" sldId="256"/>
            <ac:spMk id="3" creationId="{00000000-0000-0000-0000-000000000000}"/>
          </ac:spMkLst>
        </pc:spChg>
      </pc:sldChg>
      <pc:sldChg chg="modSp">
        <pc:chgData name="Andreas Aschauer" userId="5ea8dffe7c0a2ba5" providerId="LiveId" clId="{7BFEAFE6-D5B2-468E-8188-AD8ED7A5357C}" dt="2019-06-15T19:21:58.194" v="18" actId="20577"/>
        <pc:sldMkLst>
          <pc:docMk/>
          <pc:sldMk cId="843308248" sldId="329"/>
        </pc:sldMkLst>
        <pc:spChg chg="mod">
          <ac:chgData name="Andreas Aschauer" userId="5ea8dffe7c0a2ba5" providerId="LiveId" clId="{7BFEAFE6-D5B2-468E-8188-AD8ED7A5357C}" dt="2019-06-15T19:21:58.194" v="18" actId="20577"/>
          <ac:spMkLst>
            <pc:docMk/>
            <pc:sldMk cId="843308248" sldId="329"/>
            <ac:spMk id="2" creationId="{B8B932D3-DE3C-41C4-B5AF-D9074BAEDBAB}"/>
          </ac:spMkLst>
        </pc:spChg>
      </pc:sldChg>
    </pc:docChg>
  </pc:docChgLst>
  <pc:docChgLst>
    <pc:chgData name="Andreas Aschauer" userId="5ea8dffe7c0a2ba5" providerId="LiveId" clId="{FE78B0A6-0F5D-48EF-9A05-A004508FF2D9}"/>
    <pc:docChg chg="custSel addSld modSld">
      <pc:chgData name="Andreas Aschauer" userId="5ea8dffe7c0a2ba5" providerId="LiveId" clId="{FE78B0A6-0F5D-48EF-9A05-A004508FF2D9}" dt="2020-02-04T13:47:24.767" v="100" actId="20577"/>
      <pc:docMkLst>
        <pc:docMk/>
      </pc:docMkLst>
      <pc:sldChg chg="modSp">
        <pc:chgData name="Andreas Aschauer" userId="5ea8dffe7c0a2ba5" providerId="LiveId" clId="{FE78B0A6-0F5D-48EF-9A05-A004508FF2D9}" dt="2020-02-04T13:47:24.767" v="100" actId="20577"/>
        <pc:sldMkLst>
          <pc:docMk/>
          <pc:sldMk cId="1194914966" sldId="265"/>
        </pc:sldMkLst>
        <pc:graphicFrameChg chg="mod">
          <ac:chgData name="Andreas Aschauer" userId="5ea8dffe7c0a2ba5" providerId="LiveId" clId="{FE78B0A6-0F5D-48EF-9A05-A004508FF2D9}" dt="2020-02-04T13:47:24.767" v="100" actId="20577"/>
          <ac:graphicFrameMkLst>
            <pc:docMk/>
            <pc:sldMk cId="1194914966" sldId="265"/>
            <ac:graphicFrameMk id="5" creationId="{00000000-0000-0000-0000-000000000000}"/>
          </ac:graphicFrameMkLst>
        </pc:graphicFrameChg>
      </pc:sldChg>
      <pc:sldChg chg="addSp delSp modSp add">
        <pc:chgData name="Andreas Aschauer" userId="5ea8dffe7c0a2ba5" providerId="LiveId" clId="{FE78B0A6-0F5D-48EF-9A05-A004508FF2D9}" dt="2020-02-03T18:35:22.157" v="96" actId="14100"/>
        <pc:sldMkLst>
          <pc:docMk/>
          <pc:sldMk cId="910119760" sldId="344"/>
        </pc:sldMkLst>
        <pc:spChg chg="add mod">
          <ac:chgData name="Andreas Aschauer" userId="5ea8dffe7c0a2ba5" providerId="LiveId" clId="{FE78B0A6-0F5D-48EF-9A05-A004508FF2D9}" dt="2020-02-03T18:33:44.402" v="52" actId="1076"/>
          <ac:spMkLst>
            <pc:docMk/>
            <pc:sldMk cId="910119760" sldId="344"/>
            <ac:spMk id="2" creationId="{7509E907-5258-4809-B071-A7111B086D7F}"/>
          </ac:spMkLst>
        </pc:spChg>
        <pc:spChg chg="add mod">
          <ac:chgData name="Andreas Aschauer" userId="5ea8dffe7c0a2ba5" providerId="LiveId" clId="{FE78B0A6-0F5D-48EF-9A05-A004508FF2D9}" dt="2020-02-03T18:34:24.371" v="85" actId="1076"/>
          <ac:spMkLst>
            <pc:docMk/>
            <pc:sldMk cId="910119760" sldId="344"/>
            <ac:spMk id="3" creationId="{028BA6C3-A96E-4CDC-B9BF-ECA7256A9462}"/>
          </ac:spMkLst>
        </pc:spChg>
        <pc:spChg chg="add mod">
          <ac:chgData name="Andreas Aschauer" userId="5ea8dffe7c0a2ba5" providerId="LiveId" clId="{FE78B0A6-0F5D-48EF-9A05-A004508FF2D9}" dt="2020-02-03T18:35:13.535" v="88" actId="1076"/>
          <ac:spMkLst>
            <pc:docMk/>
            <pc:sldMk cId="910119760" sldId="344"/>
            <ac:spMk id="5" creationId="{B4D2082C-C90D-4A6C-BE92-AE342C9D018D}"/>
          </ac:spMkLst>
        </pc:spChg>
        <pc:spChg chg="mod">
          <ac:chgData name="Andreas Aschauer" userId="5ea8dffe7c0a2ba5" providerId="LiveId" clId="{FE78B0A6-0F5D-48EF-9A05-A004508FF2D9}" dt="2020-02-03T18:33:47.790" v="53" actId="1076"/>
          <ac:spMkLst>
            <pc:docMk/>
            <pc:sldMk cId="910119760" sldId="344"/>
            <ac:spMk id="8" creationId="{FC3BED99-787A-4804-AA00-CEC65A0E4CBB}"/>
          </ac:spMkLst>
        </pc:spChg>
        <pc:spChg chg="add mod">
          <ac:chgData name="Andreas Aschauer" userId="5ea8dffe7c0a2ba5" providerId="LiveId" clId="{FE78B0A6-0F5D-48EF-9A05-A004508FF2D9}" dt="2020-02-03T18:35:22.157" v="96" actId="14100"/>
          <ac:spMkLst>
            <pc:docMk/>
            <pc:sldMk cId="910119760" sldId="344"/>
            <ac:spMk id="9" creationId="{114DA04C-BFB2-4E81-A6B3-BD75B7164301}"/>
          </ac:spMkLst>
        </pc:spChg>
        <pc:spChg chg="mod">
          <ac:chgData name="Andreas Aschauer" userId="5ea8dffe7c0a2ba5" providerId="LiveId" clId="{FE78B0A6-0F5D-48EF-9A05-A004508FF2D9}" dt="2020-02-03T18:33:28" v="30" actId="404"/>
          <ac:spMkLst>
            <pc:docMk/>
            <pc:sldMk cId="910119760" sldId="344"/>
            <ac:spMk id="23" creationId="{BBCBF956-3119-4BEE-BAD1-53381A276636}"/>
          </ac:spMkLst>
        </pc:spChg>
        <pc:picChg chg="del">
          <ac:chgData name="Andreas Aschauer" userId="5ea8dffe7c0a2ba5" providerId="LiveId" clId="{FE78B0A6-0F5D-48EF-9A05-A004508FF2D9}" dt="2020-02-03T18:33:08.371" v="1" actId="478"/>
          <ac:picMkLst>
            <pc:docMk/>
            <pc:sldMk cId="910119760" sldId="344"/>
            <ac:picMk id="3074" creationId="{8DEFEBA1-532D-4FE5-AB34-C87DD4962C5E}"/>
          </ac:picMkLst>
        </pc:picChg>
      </pc:sldChg>
    </pc:docChg>
  </pc:docChgLst>
  <pc:docChgLst>
    <pc:chgData name="Andreas Aschauer" userId="5ea8dffe7c0a2ba5" providerId="LiveId" clId="{62BE1712-3258-4BBE-BDD3-E1C586DD147B}"/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SchemeForSuggestions">
  <dgm:title val="Color Scheme for Suggestions"/>
  <dgm:desc val="Color Scheme for Suggestions"/>
  <dgm:catLst>
    <dgm:cat type="Other" pri="2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bg1">
        <a:lumMod val="95000"/>
      </a:schemeClr>
    </dgm:fillClrLst>
    <dgm:linClrLst>
      <a:schemeClr val="bg1">
        <a:lumMod val="95000"/>
      </a:schemeClr>
    </dgm:linClrLst>
    <dgm:effectClrLst/>
    <dgm:txLinClrLst/>
    <dgm:txFillClrLst meth="repeat">
      <a:schemeClr val="tx1">
        <a:lumMod val="75000"/>
        <a:lumOff val="25000"/>
      </a:schemeClr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3D1566C-ABCC-464A-9980-9FB95F606BE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SchemeForSuggestions" csCatId="other" phldr="1"/>
      <dgm:spPr/>
      <dgm:t>
        <a:bodyPr/>
        <a:lstStyle/>
        <a:p>
          <a:endParaRPr lang="en-US"/>
        </a:p>
      </dgm:t>
    </dgm:pt>
    <dgm:pt modelId="{79F31C6E-CA80-44E6-8491-A0961E1EE745}">
      <dgm:prSet/>
      <dgm:spPr/>
      <dgm:t>
        <a:bodyPr/>
        <a:lstStyle/>
        <a:p>
          <a:r>
            <a:rPr lang="en-US" dirty="0"/>
            <a:t>Azure Function Apps	</a:t>
          </a:r>
        </a:p>
      </dgm:t>
    </dgm:pt>
    <dgm:pt modelId="{7820B3D6-4257-4336-9D6D-9A1BAEBEF021}" type="parTrans" cxnId="{9365A8F8-E926-44DD-AE65-28492C51DC58}">
      <dgm:prSet/>
      <dgm:spPr/>
      <dgm:t>
        <a:bodyPr/>
        <a:lstStyle/>
        <a:p>
          <a:endParaRPr lang="en-US"/>
        </a:p>
      </dgm:t>
    </dgm:pt>
    <dgm:pt modelId="{7554EFD3-F50A-49A7-BA44-430C63A0C547}" type="sibTrans" cxnId="{9365A8F8-E926-44DD-AE65-28492C51DC58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5DBE4706-E341-4E90-8D88-BE809F9F45F9}">
      <dgm:prSet/>
      <dgm:spPr/>
      <dgm:t>
        <a:bodyPr/>
        <a:lstStyle/>
        <a:p>
          <a:r>
            <a:rPr lang="en-US" dirty="0"/>
            <a:t>Hands </a:t>
          </a:r>
          <a:r>
            <a:rPr lang="en-US" dirty="0" err="1"/>
            <a:t>OnLab</a:t>
          </a:r>
          <a:endParaRPr lang="en-US" dirty="0"/>
        </a:p>
      </dgm:t>
    </dgm:pt>
    <dgm:pt modelId="{0E891E40-DC2D-4113-B297-786AB982FB59}" type="parTrans" cxnId="{9A74A4BE-44D5-48C5-A111-0F16FCE078F5}">
      <dgm:prSet/>
      <dgm:spPr/>
      <dgm:t>
        <a:bodyPr/>
        <a:lstStyle/>
        <a:p>
          <a:endParaRPr lang="de-AT"/>
        </a:p>
      </dgm:t>
    </dgm:pt>
    <dgm:pt modelId="{06BB8A62-D68D-4595-9675-5A29A7826776}" type="sibTrans" cxnId="{9A74A4BE-44D5-48C5-A111-0F16FCE078F5}">
      <dgm:prSet phldrT="02" phldr="0"/>
      <dgm:spPr/>
      <dgm:t>
        <a:bodyPr/>
        <a:lstStyle/>
        <a:p>
          <a:r>
            <a:rPr lang="de-AT"/>
            <a:t>02</a:t>
          </a:r>
        </a:p>
      </dgm:t>
    </dgm:pt>
    <dgm:pt modelId="{55C750C9-A571-4727-9603-B863763AB465}">
      <dgm:prSet/>
      <dgm:spPr/>
      <dgm:t>
        <a:bodyPr/>
        <a:lstStyle/>
        <a:p>
          <a:r>
            <a:rPr lang="en-US" dirty="0"/>
            <a:t>Lab 1</a:t>
          </a:r>
        </a:p>
      </dgm:t>
    </dgm:pt>
    <dgm:pt modelId="{DADC9313-6781-4FCB-903E-E26AA69960B5}" type="parTrans" cxnId="{DCCB41A8-C74C-4037-B7CB-D7C7D91C066F}">
      <dgm:prSet/>
      <dgm:spPr/>
      <dgm:t>
        <a:bodyPr/>
        <a:lstStyle/>
        <a:p>
          <a:endParaRPr lang="de-AT"/>
        </a:p>
      </dgm:t>
    </dgm:pt>
    <dgm:pt modelId="{67D0B441-A346-4AEB-9EF9-C410D45947AD}" type="sibTrans" cxnId="{DCCB41A8-C74C-4037-B7CB-D7C7D91C066F}">
      <dgm:prSet/>
      <dgm:spPr/>
      <dgm:t>
        <a:bodyPr/>
        <a:lstStyle/>
        <a:p>
          <a:endParaRPr lang="de-AT"/>
        </a:p>
      </dgm:t>
    </dgm:pt>
    <dgm:pt modelId="{94BB5446-5AF6-42A7-8EB3-96926699A368}">
      <dgm:prSet/>
      <dgm:spPr/>
      <dgm:t>
        <a:bodyPr/>
        <a:lstStyle/>
        <a:p>
          <a:r>
            <a:rPr lang="en-US" dirty="0"/>
            <a:t>Lab 2</a:t>
          </a:r>
        </a:p>
      </dgm:t>
    </dgm:pt>
    <dgm:pt modelId="{AE1D73A3-CC90-4B11-AB83-67F06257517C}" type="parTrans" cxnId="{E5E0CF36-2019-44FD-A372-2F2B7F40D806}">
      <dgm:prSet/>
      <dgm:spPr/>
      <dgm:t>
        <a:bodyPr/>
        <a:lstStyle/>
        <a:p>
          <a:endParaRPr lang="de-AT"/>
        </a:p>
      </dgm:t>
    </dgm:pt>
    <dgm:pt modelId="{30C72AB9-90AF-4E50-9B90-44B777EDA5C0}" type="sibTrans" cxnId="{E5E0CF36-2019-44FD-A372-2F2B7F40D806}">
      <dgm:prSet/>
      <dgm:spPr/>
      <dgm:t>
        <a:bodyPr/>
        <a:lstStyle/>
        <a:p>
          <a:endParaRPr lang="de-AT"/>
        </a:p>
      </dgm:t>
    </dgm:pt>
    <dgm:pt modelId="{CD812B0F-96D5-4984-AFA0-857DA298D475}" type="pres">
      <dgm:prSet presAssocID="{D3D1566C-ABCC-464A-9980-9FB95F606BED}" presName="Name0" presStyleCnt="0">
        <dgm:presLayoutVars>
          <dgm:animLvl val="lvl"/>
          <dgm:resizeHandles val="exact"/>
        </dgm:presLayoutVars>
      </dgm:prSet>
      <dgm:spPr/>
    </dgm:pt>
    <dgm:pt modelId="{D1649F2A-414A-4E2F-B736-96E25E2C563C}" type="pres">
      <dgm:prSet presAssocID="{79F31C6E-CA80-44E6-8491-A0961E1EE745}" presName="compositeNode" presStyleCnt="0">
        <dgm:presLayoutVars>
          <dgm:bulletEnabled val="1"/>
        </dgm:presLayoutVars>
      </dgm:prSet>
      <dgm:spPr/>
    </dgm:pt>
    <dgm:pt modelId="{C62BD62A-3774-4733-A6CD-AAF4FCD133EE}" type="pres">
      <dgm:prSet presAssocID="{79F31C6E-CA80-44E6-8491-A0961E1EE745}" presName="bgRect" presStyleLbl="alignNode1" presStyleIdx="0" presStyleCnt="2"/>
      <dgm:spPr/>
    </dgm:pt>
    <dgm:pt modelId="{2DB2603A-830B-4895-A4F1-CDCE3F348586}" type="pres">
      <dgm:prSet presAssocID="{7554EFD3-F50A-49A7-BA44-430C63A0C547}" presName="sibTransNodeRect" presStyleLbl="alignNode1" presStyleIdx="0" presStyleCnt="2">
        <dgm:presLayoutVars>
          <dgm:chMax val="0"/>
          <dgm:bulletEnabled val="1"/>
        </dgm:presLayoutVars>
      </dgm:prSet>
      <dgm:spPr/>
    </dgm:pt>
    <dgm:pt modelId="{4E5C92EE-5B8D-4E26-BED7-BA6C8CF67302}" type="pres">
      <dgm:prSet presAssocID="{79F31C6E-CA80-44E6-8491-A0961E1EE745}" presName="nodeRect" presStyleLbl="alignNode1" presStyleIdx="0" presStyleCnt="2">
        <dgm:presLayoutVars>
          <dgm:bulletEnabled val="1"/>
        </dgm:presLayoutVars>
      </dgm:prSet>
      <dgm:spPr/>
    </dgm:pt>
    <dgm:pt modelId="{7A3717EA-C735-4AD4-858A-D1D3035DE200}" type="pres">
      <dgm:prSet presAssocID="{7554EFD3-F50A-49A7-BA44-430C63A0C547}" presName="sibTrans" presStyleCnt="0"/>
      <dgm:spPr/>
    </dgm:pt>
    <dgm:pt modelId="{F1EEC585-A1FB-4DDC-9C1E-85A26D2B0C0D}" type="pres">
      <dgm:prSet presAssocID="{5DBE4706-E341-4E90-8D88-BE809F9F45F9}" presName="compositeNode" presStyleCnt="0">
        <dgm:presLayoutVars>
          <dgm:bulletEnabled val="1"/>
        </dgm:presLayoutVars>
      </dgm:prSet>
      <dgm:spPr/>
    </dgm:pt>
    <dgm:pt modelId="{0F5011EB-F717-4EA8-AE0F-51E3ABD0E88C}" type="pres">
      <dgm:prSet presAssocID="{5DBE4706-E341-4E90-8D88-BE809F9F45F9}" presName="bgRect" presStyleLbl="alignNode1" presStyleIdx="1" presStyleCnt="2"/>
      <dgm:spPr/>
    </dgm:pt>
    <dgm:pt modelId="{4F8FDD97-CDA1-44F7-89A2-5F5EF0646E5A}" type="pres">
      <dgm:prSet presAssocID="{06BB8A62-D68D-4595-9675-5A29A7826776}" presName="sibTransNodeRect" presStyleLbl="alignNode1" presStyleIdx="1" presStyleCnt="2">
        <dgm:presLayoutVars>
          <dgm:chMax val="0"/>
          <dgm:bulletEnabled val="1"/>
        </dgm:presLayoutVars>
      </dgm:prSet>
      <dgm:spPr/>
    </dgm:pt>
    <dgm:pt modelId="{8131E8CF-FFA2-4230-A91F-987DAA50EEC3}" type="pres">
      <dgm:prSet presAssocID="{5DBE4706-E341-4E90-8D88-BE809F9F45F9}" presName="nodeRect" presStyleLbl="alignNode1" presStyleIdx="1" presStyleCnt="2">
        <dgm:presLayoutVars>
          <dgm:bulletEnabled val="1"/>
        </dgm:presLayoutVars>
      </dgm:prSet>
      <dgm:spPr/>
    </dgm:pt>
  </dgm:ptLst>
  <dgm:cxnLst>
    <dgm:cxn modelId="{15B4D20F-DF7F-4F6F-BB5D-3F22E2427342}" type="presOf" srcId="{55C750C9-A571-4727-9603-B863763AB465}" destId="{8131E8CF-FFA2-4230-A91F-987DAA50EEC3}" srcOrd="0" destOrd="1" presId="urn:microsoft.com/office/officeart/2016/7/layout/LinearBlockProcessNumbered"/>
    <dgm:cxn modelId="{47E0081E-5204-410C-93CA-E1F95D03E7AF}" type="presOf" srcId="{94BB5446-5AF6-42A7-8EB3-96926699A368}" destId="{8131E8CF-FFA2-4230-A91F-987DAA50EEC3}" srcOrd="0" destOrd="2" presId="urn:microsoft.com/office/officeart/2016/7/layout/LinearBlockProcessNumbered"/>
    <dgm:cxn modelId="{11553122-8D24-4ED7-8F8C-59F939BBE7C9}" type="presOf" srcId="{5DBE4706-E341-4E90-8D88-BE809F9F45F9}" destId="{8131E8CF-FFA2-4230-A91F-987DAA50EEC3}" srcOrd="1" destOrd="0" presId="urn:microsoft.com/office/officeart/2016/7/layout/LinearBlockProcessNumbered"/>
    <dgm:cxn modelId="{E5E0CF36-2019-44FD-A372-2F2B7F40D806}" srcId="{5DBE4706-E341-4E90-8D88-BE809F9F45F9}" destId="{94BB5446-5AF6-42A7-8EB3-96926699A368}" srcOrd="1" destOrd="0" parTransId="{AE1D73A3-CC90-4B11-AB83-67F06257517C}" sibTransId="{30C72AB9-90AF-4E50-9B90-44B777EDA5C0}"/>
    <dgm:cxn modelId="{624BAB37-F96A-4875-9274-431B11D06452}" type="presOf" srcId="{79F31C6E-CA80-44E6-8491-A0961E1EE745}" destId="{4E5C92EE-5B8D-4E26-BED7-BA6C8CF67302}" srcOrd="1" destOrd="0" presId="urn:microsoft.com/office/officeart/2016/7/layout/LinearBlockProcessNumbered"/>
    <dgm:cxn modelId="{5F10BC44-73C1-448B-8C04-B03497A0C458}" type="presOf" srcId="{7554EFD3-F50A-49A7-BA44-430C63A0C547}" destId="{2DB2603A-830B-4895-A4F1-CDCE3F348586}" srcOrd="0" destOrd="0" presId="urn:microsoft.com/office/officeart/2016/7/layout/LinearBlockProcessNumbered"/>
    <dgm:cxn modelId="{CCAFA585-4EDF-480D-B3F5-1E1CD0B78A0E}" type="presOf" srcId="{06BB8A62-D68D-4595-9675-5A29A7826776}" destId="{4F8FDD97-CDA1-44F7-89A2-5F5EF0646E5A}" srcOrd="0" destOrd="0" presId="urn:microsoft.com/office/officeart/2016/7/layout/LinearBlockProcessNumbered"/>
    <dgm:cxn modelId="{F9662D8D-EB92-421B-B06D-88F5933D415E}" type="presOf" srcId="{79F31C6E-CA80-44E6-8491-A0961E1EE745}" destId="{C62BD62A-3774-4733-A6CD-AAF4FCD133EE}" srcOrd="0" destOrd="0" presId="urn:microsoft.com/office/officeart/2016/7/layout/LinearBlockProcessNumbered"/>
    <dgm:cxn modelId="{DCCB41A8-C74C-4037-B7CB-D7C7D91C066F}" srcId="{5DBE4706-E341-4E90-8D88-BE809F9F45F9}" destId="{55C750C9-A571-4727-9603-B863763AB465}" srcOrd="0" destOrd="0" parTransId="{DADC9313-6781-4FCB-903E-E26AA69960B5}" sibTransId="{67D0B441-A346-4AEB-9EF9-C410D45947AD}"/>
    <dgm:cxn modelId="{CEC375B5-E4B8-475C-B2D2-694D1F5F80D6}" type="presOf" srcId="{5DBE4706-E341-4E90-8D88-BE809F9F45F9}" destId="{0F5011EB-F717-4EA8-AE0F-51E3ABD0E88C}" srcOrd="0" destOrd="0" presId="urn:microsoft.com/office/officeart/2016/7/layout/LinearBlockProcessNumbered"/>
    <dgm:cxn modelId="{9A74A4BE-44D5-48C5-A111-0F16FCE078F5}" srcId="{D3D1566C-ABCC-464A-9980-9FB95F606BED}" destId="{5DBE4706-E341-4E90-8D88-BE809F9F45F9}" srcOrd="1" destOrd="0" parTransId="{0E891E40-DC2D-4113-B297-786AB982FB59}" sibTransId="{06BB8A62-D68D-4595-9675-5A29A7826776}"/>
    <dgm:cxn modelId="{9365A8F8-E926-44DD-AE65-28492C51DC58}" srcId="{D3D1566C-ABCC-464A-9980-9FB95F606BED}" destId="{79F31C6E-CA80-44E6-8491-A0961E1EE745}" srcOrd="0" destOrd="0" parTransId="{7820B3D6-4257-4336-9D6D-9A1BAEBEF021}" sibTransId="{7554EFD3-F50A-49A7-BA44-430C63A0C547}"/>
    <dgm:cxn modelId="{40A79DFB-B8D7-47E3-88FA-6738D7AE7CE7}" type="presOf" srcId="{D3D1566C-ABCC-464A-9980-9FB95F606BED}" destId="{CD812B0F-96D5-4984-AFA0-857DA298D475}" srcOrd="0" destOrd="0" presId="urn:microsoft.com/office/officeart/2016/7/layout/LinearBlockProcessNumbered"/>
    <dgm:cxn modelId="{4A8A4847-B941-4D37-80AF-41785BBF966D}" type="presParOf" srcId="{CD812B0F-96D5-4984-AFA0-857DA298D475}" destId="{D1649F2A-414A-4E2F-B736-96E25E2C563C}" srcOrd="0" destOrd="0" presId="urn:microsoft.com/office/officeart/2016/7/layout/LinearBlockProcessNumbered"/>
    <dgm:cxn modelId="{0CF35CD9-9D52-4C84-878F-678EF8F47D23}" type="presParOf" srcId="{D1649F2A-414A-4E2F-B736-96E25E2C563C}" destId="{C62BD62A-3774-4733-A6CD-AAF4FCD133EE}" srcOrd="0" destOrd="0" presId="urn:microsoft.com/office/officeart/2016/7/layout/LinearBlockProcessNumbered"/>
    <dgm:cxn modelId="{534F5F00-17BB-4CD2-A325-677428C29670}" type="presParOf" srcId="{D1649F2A-414A-4E2F-B736-96E25E2C563C}" destId="{2DB2603A-830B-4895-A4F1-CDCE3F348586}" srcOrd="1" destOrd="0" presId="urn:microsoft.com/office/officeart/2016/7/layout/LinearBlockProcessNumbered"/>
    <dgm:cxn modelId="{BDFEFB94-4615-40B1-9850-0DB5556C4CAA}" type="presParOf" srcId="{D1649F2A-414A-4E2F-B736-96E25E2C563C}" destId="{4E5C92EE-5B8D-4E26-BED7-BA6C8CF67302}" srcOrd="2" destOrd="0" presId="urn:microsoft.com/office/officeart/2016/7/layout/LinearBlockProcessNumbered"/>
    <dgm:cxn modelId="{536FF786-790E-4FF0-B3C7-F3B12E4E4B2A}" type="presParOf" srcId="{CD812B0F-96D5-4984-AFA0-857DA298D475}" destId="{7A3717EA-C735-4AD4-858A-D1D3035DE200}" srcOrd="1" destOrd="0" presId="urn:microsoft.com/office/officeart/2016/7/layout/LinearBlockProcessNumbered"/>
    <dgm:cxn modelId="{B16F956A-DB5C-40C0-83A9-E5C3CC30490F}" type="presParOf" srcId="{CD812B0F-96D5-4984-AFA0-857DA298D475}" destId="{F1EEC585-A1FB-4DDC-9C1E-85A26D2B0C0D}" srcOrd="2" destOrd="0" presId="urn:microsoft.com/office/officeart/2016/7/layout/LinearBlockProcessNumbered"/>
    <dgm:cxn modelId="{651D1F11-22C4-458D-8A7A-2DB21875F609}" type="presParOf" srcId="{F1EEC585-A1FB-4DDC-9C1E-85A26D2B0C0D}" destId="{0F5011EB-F717-4EA8-AE0F-51E3ABD0E88C}" srcOrd="0" destOrd="0" presId="urn:microsoft.com/office/officeart/2016/7/layout/LinearBlockProcessNumbered"/>
    <dgm:cxn modelId="{B78864CE-791A-42B5-AAED-02084D0917D6}" type="presParOf" srcId="{F1EEC585-A1FB-4DDC-9C1E-85A26D2B0C0D}" destId="{4F8FDD97-CDA1-44F7-89A2-5F5EF0646E5A}" srcOrd="1" destOrd="0" presId="urn:microsoft.com/office/officeart/2016/7/layout/LinearBlockProcessNumbered"/>
    <dgm:cxn modelId="{C675A10F-6CE6-43FD-8ABC-2F11677C0C17}" type="presParOf" srcId="{F1EEC585-A1FB-4DDC-9C1E-85A26D2B0C0D}" destId="{8131E8CF-FFA2-4230-A91F-987DAA50EEC3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62BD62A-3774-4733-A6CD-AAF4FCD133EE}">
      <dsp:nvSpPr>
        <dsp:cNvPr id="0" name=""/>
        <dsp:cNvSpPr/>
      </dsp:nvSpPr>
      <dsp:spPr>
        <a:xfrm>
          <a:off x="1959" y="978816"/>
          <a:ext cx="3012076" cy="3614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0" rIns="2975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Azure Function Apps	</a:t>
          </a:r>
        </a:p>
      </dsp:txBody>
      <dsp:txXfrm>
        <a:off x="1959" y="2424613"/>
        <a:ext cx="3012076" cy="2168695"/>
      </dsp:txXfrm>
    </dsp:sp>
    <dsp:sp modelId="{2DB2603A-830B-4895-A4F1-CDCE3F348586}">
      <dsp:nvSpPr>
        <dsp:cNvPr id="0" name=""/>
        <dsp:cNvSpPr/>
      </dsp:nvSpPr>
      <dsp:spPr>
        <a:xfrm>
          <a:off x="1959" y="978816"/>
          <a:ext cx="3012076" cy="14457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165100" rIns="2975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1959" y="978816"/>
        <a:ext cx="3012076" cy="1445796"/>
      </dsp:txXfrm>
    </dsp:sp>
    <dsp:sp modelId="{0F5011EB-F717-4EA8-AE0F-51E3ABD0E88C}">
      <dsp:nvSpPr>
        <dsp:cNvPr id="0" name=""/>
        <dsp:cNvSpPr/>
      </dsp:nvSpPr>
      <dsp:spPr>
        <a:xfrm>
          <a:off x="3255002" y="978816"/>
          <a:ext cx="3012076" cy="361449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0" rIns="297526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 dirty="0"/>
            <a:t>Hands </a:t>
          </a:r>
          <a:r>
            <a:rPr lang="en-US" sz="2600" kern="1200" dirty="0" err="1"/>
            <a:t>OnLab</a:t>
          </a:r>
          <a:endParaRPr lang="en-US" sz="26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Lab 1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000" kern="1200" dirty="0"/>
            <a:t>Lab 2</a:t>
          </a:r>
        </a:p>
      </dsp:txBody>
      <dsp:txXfrm>
        <a:off x="3255002" y="2424613"/>
        <a:ext cx="3012076" cy="2168695"/>
      </dsp:txXfrm>
    </dsp:sp>
    <dsp:sp modelId="{4F8FDD97-CDA1-44F7-89A2-5F5EF0646E5A}">
      <dsp:nvSpPr>
        <dsp:cNvPr id="0" name=""/>
        <dsp:cNvSpPr/>
      </dsp:nvSpPr>
      <dsp:spPr>
        <a:xfrm>
          <a:off x="3255002" y="978816"/>
          <a:ext cx="3012076" cy="1445796"/>
        </a:xfrm>
        <a:prstGeom prst="rect">
          <a:avLst/>
        </a:prstGeom>
        <a:noFill/>
        <a:ln w="1270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97526" tIns="165100" rIns="297526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AT" sz="6600" kern="1200"/>
            <a:t>02</a:t>
          </a:r>
        </a:p>
      </dsp:txBody>
      <dsp:txXfrm>
        <a:off x="3255002" y="978816"/>
        <a:ext cx="3012076" cy="144579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288A50B-3C86-4CEA-8CBA-121E0F79A783}" type="datetimeFigureOut">
              <a:rPr lang="de-DE" smtClean="0"/>
              <a:t>04.02.2020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9DA4A0-9053-4449-8FDB-F128ABAF53EF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31601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6274109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10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372678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5315975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4746919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13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196832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267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3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676535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0255841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658653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Portal</a:t>
            </a:r>
          </a:p>
          <a:p>
            <a:r>
              <a:rPr lang="en-US" dirty="0" err="1"/>
              <a:t>Powershell</a:t>
            </a:r>
            <a:r>
              <a:rPr lang="en-US" dirty="0"/>
              <a:t> / CLI</a:t>
            </a:r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209080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7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265417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8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661943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69DA4A0-9053-4449-8FDB-F128ABAF53EF}" type="slidenum">
              <a:rPr lang="de-DE" smtClean="0"/>
              <a:t>9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96522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96DE9-167A-40FE-B713-15531D54AA2C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94325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F05114-9BC3-4700-A8B6-19DCFCE6A893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997230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E1646-A929-4982-B004-4AD7E1BD5F04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721831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535361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EAD93E-58CC-4B50-A895-BB06098AB020}" type="datetime1">
              <a:rPr lang="de-DE" smtClean="0"/>
              <a:t>04.02.2020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5418194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820B3C-D52D-4587-9126-72519A7A85DE}" type="datetime1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49634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18D273-6B04-44C3-95A4-BB561A17711C}" type="datetime1">
              <a:rPr lang="de-DE" smtClean="0"/>
              <a:t>04.02.2020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60510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C4FE39-95B7-49A6-AFB9-1D8E30430275}" type="datetime1">
              <a:rPr lang="de-DE" smtClean="0"/>
              <a:t>04.02.2020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/>
              <a:t>Microsoft SharePoint @ </a:t>
            </a:r>
            <a:r>
              <a:rPr lang="de-DE" dirty="0" err="1"/>
              <a:t>Schönhofer</a:t>
            </a:r>
            <a:r>
              <a:rPr lang="de-DE" dirty="0"/>
              <a:t> GmbH</a:t>
            </a:r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51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2E5ED9-4713-460E-8027-691A1932B9D2}" type="datetime1">
              <a:rPr lang="de-DE" smtClean="0"/>
              <a:t>04.02.2020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dirty="0"/>
              <a:t>SharePoint Addins @ thyssenkrupp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22982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4BE28-1AF2-4C43-BEA7-084E3EBB3653}" type="datetime1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285767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D712C0-D00E-43CC-8D65-02120083CD77}" type="datetime1">
              <a:rPr lang="de-DE" smtClean="0"/>
              <a:t>04.02.2020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SharePoint @ erminas</a:t>
            </a: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92900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2AF1D2-14B7-4472-A6AD-2FFD29EDED36}" type="datetime1">
              <a:rPr lang="de-DE" smtClean="0"/>
              <a:t>04.02.2020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de-DE"/>
              <a:t>SharePoint @ erminas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CDF03A-175E-410D-A186-32FEB1CDDE0E}" type="slidenum">
              <a:rPr lang="de-DE" smtClean="0"/>
              <a:pPr/>
              <a:t>‹#›</a:t>
            </a:fld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1080369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087368"/>
          </a:xfrm>
        </p:spPr>
        <p:txBody>
          <a:bodyPr>
            <a:noAutofit/>
          </a:bodyPr>
          <a:lstStyle/>
          <a:p>
            <a:r>
              <a:rPr lang="de-DE" sz="6600" dirty="0"/>
              <a:t>Microsoft Azure</a:t>
            </a:r>
            <a:br>
              <a:rPr lang="de-DE" sz="6600" dirty="0"/>
            </a:br>
            <a:r>
              <a:rPr lang="de-DE" sz="4000" dirty="0"/>
              <a:t>Administration | Development</a:t>
            </a:r>
            <a:endParaRPr lang="de-DE" sz="6600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de-DE" dirty="0"/>
              <a:t>Modul 4 – Microsoft Azure| Azure Functions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27738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Durable Functions |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2400" kern="1200" dirty="0" err="1">
                <a:solidFill>
                  <a:srgbClr val="FFFFFF"/>
                </a:solidFill>
                <a:latin typeface="+mj-lt"/>
                <a:ea typeface="+mj-ea"/>
                <a:cs typeface="+mj-cs"/>
              </a:rPr>
              <a:t>Vorraussetzungen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C3BED99-787A-4804-AA00-CEC65A0E4CBB}"/>
              </a:ext>
            </a:extLst>
          </p:cNvPr>
          <p:cNvSpPr txBox="1">
            <a:spLocks/>
          </p:cNvSpPr>
          <p:nvPr/>
        </p:nvSpPr>
        <p:spPr>
          <a:xfrm>
            <a:off x="5995748" y="1664316"/>
            <a:ext cx="3273691" cy="605900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 dirty="0">
                <a:solidFill>
                  <a:srgbClr val="FFFFFF"/>
                </a:solidFill>
              </a:rPr>
              <a:t>Azure Core Tools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509E907-5258-4809-B071-A7111B086D7F}"/>
              </a:ext>
            </a:extLst>
          </p:cNvPr>
          <p:cNvSpPr/>
          <p:nvPr/>
        </p:nvSpPr>
        <p:spPr>
          <a:xfrm>
            <a:off x="5540376" y="2502463"/>
            <a:ext cx="4300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npm install -g azure-functions-core-tools@3</a:t>
            </a: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14DA04C-BFB2-4E81-A6B3-BD75B7164301}"/>
              </a:ext>
            </a:extLst>
          </p:cNvPr>
          <p:cNvSpPr txBox="1">
            <a:spLocks/>
          </p:cNvSpPr>
          <p:nvPr/>
        </p:nvSpPr>
        <p:spPr>
          <a:xfrm>
            <a:off x="5658928" y="3104042"/>
            <a:ext cx="4255698" cy="742752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FF"/>
                </a:solidFill>
              </a:rPr>
              <a:t>Azure Storage Emulator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28BA6C3-A96E-4CDC-B9BF-ECA7256A9462}"/>
              </a:ext>
            </a:extLst>
          </p:cNvPr>
          <p:cNvSpPr/>
          <p:nvPr/>
        </p:nvSpPr>
        <p:spPr>
          <a:xfrm>
            <a:off x="4854542" y="4145191"/>
            <a:ext cx="59849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/>
              <a:t>https://go.microsoft.com/fwlink/?linkid=717179&amp;clcid=0x409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4D2082C-C90D-4A6C-BE92-AE342C9D018D}"/>
              </a:ext>
            </a:extLst>
          </p:cNvPr>
          <p:cNvSpPr/>
          <p:nvPr/>
        </p:nvSpPr>
        <p:spPr>
          <a:xfrm>
            <a:off x="6222357" y="4881438"/>
            <a:ext cx="293651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de-AT" dirty="0">
                <a:latin typeface="SFMono-Regular"/>
              </a:rPr>
              <a:t>npm install durable-functions</a:t>
            </a:r>
            <a:endParaRPr lang="de-AT" dirty="0"/>
          </a:p>
        </p:txBody>
      </p:sp>
    </p:spTree>
    <p:extLst>
      <p:ext uri="{BB962C8B-B14F-4D97-AF65-F5344CB8AC3E}">
        <p14:creationId xmlns:p14="http://schemas.microsoft.com/office/powerpoint/2010/main" val="9101197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Durable Azure Functions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309331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4.2</a:t>
            </a:r>
            <a:br>
              <a:rPr lang="en-US" dirty="0"/>
            </a:br>
            <a:r>
              <a:rPr lang="en-US" dirty="0"/>
              <a:t>Durable Azure Functions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12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33798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7200" dirty="0" err="1"/>
              <a:t>Fragen</a:t>
            </a:r>
            <a:r>
              <a:rPr lang="en-US" sz="7200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157179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/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63600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Connector 11"/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V="1">
            <a:off x="762000" y="2971800"/>
            <a:ext cx="0" cy="914400"/>
          </a:xfrm>
          <a:prstGeom prst="line">
            <a:avLst/>
          </a:prstGeom>
          <a:ln w="19050">
            <a:solidFill>
              <a:srgbClr val="FFFFFF">
                <a:alpha val="8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3277" y="712269"/>
            <a:ext cx="3370998" cy="5502264"/>
          </a:xfrm>
        </p:spPr>
        <p:txBody>
          <a:bodyPr>
            <a:normAutofit/>
          </a:bodyPr>
          <a:lstStyle/>
          <a:p>
            <a:r>
              <a:rPr lang="en-US" dirty="0" err="1">
                <a:solidFill>
                  <a:srgbClr val="FFFFFF"/>
                </a:solidFill>
              </a:rPr>
              <a:t>Inhalte</a:t>
            </a:r>
            <a:endParaRPr lang="en-US" dirty="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2559783"/>
              </p:ext>
            </p:extLst>
          </p:nvPr>
        </p:nvGraphicFramePr>
        <p:xfrm>
          <a:off x="5280025" y="642938"/>
          <a:ext cx="6269038" cy="55721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194914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14:conveyor dir="l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dirty="0">
                <a:solidFill>
                  <a:srgbClr val="FFFFFF"/>
                </a:solidFill>
              </a:rPr>
              <a:t>Azure Function Apps</a:t>
            </a:r>
            <a:endParaRPr lang="en-US" sz="33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B513F62-1A59-4DD8-9BC4-50E69F931527}"/>
              </a:ext>
            </a:extLst>
          </p:cNvPr>
          <p:cNvSpPr txBox="1"/>
          <p:nvPr/>
        </p:nvSpPr>
        <p:spPr>
          <a:xfrm>
            <a:off x="4391246" y="1835118"/>
            <a:ext cx="6642937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Serverless / Stateless Code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Event Driven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Service Integration with Bindings and Triggers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Advanced Patterns for Stateful Functions (Durable)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dirty="0"/>
              <a:t>Integration with declarative workflows</a:t>
            </a:r>
          </a:p>
        </p:txBody>
      </p:sp>
    </p:spTree>
    <p:extLst>
      <p:ext uri="{BB962C8B-B14F-4D97-AF65-F5344CB8AC3E}">
        <p14:creationId xmlns:p14="http://schemas.microsoft.com/office/powerpoint/2010/main" val="41955906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DEMO: Azure Functions | Serverless Code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4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658628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Lab 4.1</a:t>
            </a:r>
            <a:br>
              <a:rPr lang="en-US" dirty="0"/>
            </a:br>
            <a:r>
              <a:rPr lang="en-US" dirty="0" err="1"/>
              <a:t>Erstellung</a:t>
            </a:r>
            <a:r>
              <a:rPr lang="en-US" dirty="0"/>
              <a:t> von Azure Functions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5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43308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B932D3-DE3C-41C4-B5AF-D9074BAEDB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3930" y="27662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DURABLE Functions</a:t>
            </a:r>
            <a:endParaRPr lang="de-AT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680614-44BE-4139-952E-BFFFAF43D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2F5583-F73F-4508-82ED-BF8052230B7F}" type="datetime1">
              <a:rPr lang="de-DE" smtClean="0"/>
              <a:pPr/>
              <a:t>04.02.2020</a:t>
            </a:fld>
            <a:endParaRPr lang="de-D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CF1BC0-D552-452E-9F47-56170CE00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11ACC2-09CF-4530-9F92-48EA567E62EA}" type="slidenum">
              <a:rPr lang="de-DE" smtClean="0"/>
              <a:t>6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389379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Azure Function</a:t>
            </a:r>
            <a:b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Apps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7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1026" name="Picture 2" descr="https://azurecomcdn.azureedge.net/cvt-b6bdc4396705f2df6bd0d1c588676827f413d62834df0e1d82c3f46eb840822f/images/page/services/functions/value-prop-2.png">
            <a:extLst>
              <a:ext uri="{FF2B5EF4-FFF2-40B4-BE49-F238E27FC236}">
                <a16:creationId xmlns:a16="http://schemas.microsoft.com/office/drawing/2014/main" id="{CC735E1C-801E-4D6F-9585-5B7D3FAE63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4178" y="1312056"/>
            <a:ext cx="7010400" cy="39719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80343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Durable Functions | Chaining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8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2050" name="Picture 2" descr="A diagram of the function chaining pattern">
            <a:extLst>
              <a:ext uri="{FF2B5EF4-FFF2-40B4-BE49-F238E27FC236}">
                <a16:creationId xmlns:a16="http://schemas.microsoft.com/office/drawing/2014/main" id="{696E2BA6-1E6F-4A70-B7BD-36CA1CB1A3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33875" y="2540806"/>
            <a:ext cx="7478897" cy="13326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77598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itle 1">
            <a:extLst>
              <a:ext uri="{FF2B5EF4-FFF2-40B4-BE49-F238E27FC236}">
                <a16:creationId xmlns:a16="http://schemas.microsoft.com/office/drawing/2014/main" id="{BBCBF956-3119-4BEE-BAD1-53381A2766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3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Durable Functions | Fan Out &amp; In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63A9E8-AF00-4060-9462-19D46C75507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42248" y="6356350"/>
            <a:ext cx="1997202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spcAft>
                <a:spcPts val="600"/>
              </a:spcAft>
            </a:pPr>
            <a:fld id="{122F5583-F73F-4508-82ED-BF8052230B7F}" type="datetime1">
              <a:rPr lang="en-US">
                <a:solidFill>
                  <a:schemeClr val="tx1">
                    <a:alpha val="80000"/>
                  </a:schemeClr>
                </a:solidFill>
              </a:rPr>
              <a:pPr algn="r">
                <a:spcAft>
                  <a:spcPts val="600"/>
                </a:spcAft>
              </a:pPr>
              <a:t>2/4/2020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BB4DDB-CC08-4218-88E1-AA802C7E1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034184" y="6356350"/>
            <a:ext cx="514349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711ACC2-09CF-4530-9F92-48EA567E62EA}" type="slidenum">
              <a:rPr lang="en-US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9</a:t>
            </a:fld>
            <a:endParaRPr lang="en-US">
              <a:solidFill>
                <a:schemeClr val="tx1">
                  <a:alpha val="80000"/>
                </a:schemeClr>
              </a:solidFill>
            </a:endParaRPr>
          </a:p>
        </p:txBody>
      </p:sp>
      <p:pic>
        <p:nvPicPr>
          <p:cNvPr id="3074" name="Picture 2" descr="A diagram of the fan out/fan pattern">
            <a:extLst>
              <a:ext uri="{FF2B5EF4-FFF2-40B4-BE49-F238E27FC236}">
                <a16:creationId xmlns:a16="http://schemas.microsoft.com/office/drawing/2014/main" id="{8DEFEBA1-532D-4FE5-AB34-C87DD4962C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7513" y="1967266"/>
            <a:ext cx="5495925" cy="2724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FC3BED99-787A-4804-AA00-CEC65A0E4CBB}"/>
              </a:ext>
            </a:extLst>
          </p:cNvPr>
          <p:cNvSpPr txBox="1">
            <a:spLocks/>
          </p:cNvSpPr>
          <p:nvPr/>
        </p:nvSpPr>
        <p:spPr>
          <a:xfrm>
            <a:off x="2690037" y="5196802"/>
            <a:ext cx="5794744" cy="1086867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300">
                <a:solidFill>
                  <a:srgbClr val="FFFFFF"/>
                </a:solidFill>
              </a:rPr>
              <a:t>Durable Functions | Fan Out &amp; In</a:t>
            </a:r>
            <a:endParaRPr lang="en-US" sz="33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44456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TC103457485[[fn=Netz]]</Template>
  <TotalTime>0</TotalTime>
  <Words>191</Words>
  <Application>Microsoft Office PowerPoint</Application>
  <PresentationFormat>Widescreen</PresentationFormat>
  <Paragraphs>71</Paragraphs>
  <Slides>13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SFMono-Regular</vt:lpstr>
      <vt:lpstr>Office Theme</vt:lpstr>
      <vt:lpstr>Microsoft Azure Administration | Development</vt:lpstr>
      <vt:lpstr>Inhalte</vt:lpstr>
      <vt:lpstr>Azure Function Apps</vt:lpstr>
      <vt:lpstr>DEMO: Azure Functions | Serverless Code</vt:lpstr>
      <vt:lpstr>Lab 4.1 Erstellung von Azure Functions</vt:lpstr>
      <vt:lpstr>DURABLE Functions</vt:lpstr>
      <vt:lpstr>Azure Function Apps</vt:lpstr>
      <vt:lpstr>Durable Functions | Chaining</vt:lpstr>
      <vt:lpstr>Durable Functions | Fan Out &amp; In</vt:lpstr>
      <vt:lpstr>Durable Functions | Vorraussetzungen</vt:lpstr>
      <vt:lpstr>DEMO: Durable Azure Functions</vt:lpstr>
      <vt:lpstr>Lab 4.2 Durable Azure Functions</vt:lpstr>
      <vt:lpstr>Fragen?</vt:lpstr>
    </vt:vector>
  </TitlesOfParts>
  <Company>Alegri International Service GmbH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SharePoint 2013</dc:title>
  <dc:creator>Aschauer Andreas</dc:creator>
  <cp:lastModifiedBy>Andreas Aschauer</cp:lastModifiedBy>
  <cp:revision>48</cp:revision>
  <dcterms:created xsi:type="dcterms:W3CDTF">2014-08-06T09:21:02Z</dcterms:created>
  <dcterms:modified xsi:type="dcterms:W3CDTF">2020-02-04T13:47:32Z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f42aa342-8706-4288-bd11-ebb85995028c_Enabled">
    <vt:lpwstr>True</vt:lpwstr>
  </property>
  <property fmtid="{D5CDD505-2E9C-101B-9397-08002B2CF9AE}" pid="3" name="MSIP_Label_f42aa342-8706-4288-bd11-ebb85995028c_SiteId">
    <vt:lpwstr>72f988bf-86f1-41af-91ab-2d7cd011db47</vt:lpwstr>
  </property>
  <property fmtid="{D5CDD505-2E9C-101B-9397-08002B2CF9AE}" pid="4" name="MSIP_Label_f42aa342-8706-4288-bd11-ebb85995028c_Ref">
    <vt:lpwstr>https://api.informationprotection.azure.com/api/72f988bf-86f1-41af-91ab-2d7cd011db47</vt:lpwstr>
  </property>
  <property fmtid="{D5CDD505-2E9C-101B-9397-08002B2CF9AE}" pid="5" name="MSIP_Label_f42aa342-8706-4288-bd11-ebb85995028c_SetBy">
    <vt:lpwstr>anaschau@microsoft.com</vt:lpwstr>
  </property>
  <property fmtid="{D5CDD505-2E9C-101B-9397-08002B2CF9AE}" pid="6" name="MSIP_Label_f42aa342-8706-4288-bd11-ebb85995028c_SetDate">
    <vt:lpwstr>2017-05-09T11:06:43.2606287+02:00</vt:lpwstr>
  </property>
  <property fmtid="{D5CDD505-2E9C-101B-9397-08002B2CF9AE}" pid="7" name="MSIP_Label_f42aa342-8706-4288-bd11-ebb85995028c_Name">
    <vt:lpwstr>General</vt:lpwstr>
  </property>
  <property fmtid="{D5CDD505-2E9C-101B-9397-08002B2CF9AE}" pid="8" name="MSIP_Label_f42aa342-8706-4288-bd11-ebb85995028c_Application">
    <vt:lpwstr>Microsoft Azure Information Protection</vt:lpwstr>
  </property>
  <property fmtid="{D5CDD505-2E9C-101B-9397-08002B2CF9AE}" pid="9" name="MSIP_Label_f42aa342-8706-4288-bd11-ebb85995028c_Extended_MSFT_Method">
    <vt:lpwstr>Automatic</vt:lpwstr>
  </property>
  <property fmtid="{D5CDD505-2E9C-101B-9397-08002B2CF9AE}" pid="10" name="Sensitivity">
    <vt:lpwstr>General</vt:lpwstr>
  </property>
</Properties>
</file>