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65" r:id="rId3"/>
    <p:sldId id="308" r:id="rId4"/>
    <p:sldId id="344" r:id="rId5"/>
    <p:sldId id="345" r:id="rId6"/>
    <p:sldId id="346" r:id="rId7"/>
    <p:sldId id="347" r:id="rId8"/>
    <p:sldId id="355" r:id="rId9"/>
    <p:sldId id="354" r:id="rId10"/>
    <p:sldId id="370" r:id="rId11"/>
    <p:sldId id="359" r:id="rId12"/>
    <p:sldId id="371" r:id="rId13"/>
    <p:sldId id="360" r:id="rId14"/>
    <p:sldId id="361" r:id="rId15"/>
    <p:sldId id="356" r:id="rId16"/>
    <p:sldId id="329" r:id="rId17"/>
    <p:sldId id="375" r:id="rId18"/>
    <p:sldId id="376" r:id="rId19"/>
    <p:sldId id="372" r:id="rId20"/>
    <p:sldId id="353" r:id="rId21"/>
    <p:sldId id="352" r:id="rId22"/>
    <p:sldId id="373" r:id="rId23"/>
    <p:sldId id="368" r:id="rId24"/>
    <p:sldId id="367" r:id="rId25"/>
    <p:sldId id="364" r:id="rId26"/>
    <p:sldId id="366" r:id="rId27"/>
    <p:sldId id="374" r:id="rId28"/>
    <p:sldId id="349" r:id="rId29"/>
    <p:sldId id="358" r:id="rId30"/>
    <p:sldId id="377" r:id="rId31"/>
    <p:sldId id="378" r:id="rId32"/>
    <p:sldId id="379" r:id="rId33"/>
    <p:sldId id="348" r:id="rId34"/>
    <p:sldId id="380" r:id="rId35"/>
    <p:sldId id="381" r:id="rId36"/>
    <p:sldId id="357" r:id="rId37"/>
    <p:sldId id="264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506F5-B105-454E-B9FC-D6467E999158}" v="104" dt="2022-11-03T14:23:36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8720" autoAdjust="0"/>
  </p:normalViewPr>
  <p:slideViewPr>
    <p:cSldViewPr snapToGrid="0">
      <p:cViewPr varScale="1">
        <p:scale>
          <a:sx n="79" d="100"/>
          <a:sy n="79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Aschauer" userId="5ea8dffe7c0a2ba5" providerId="LiveId" clId="{D7957DD4-CE09-4A5E-9476-69F3BECE8993}"/>
    <pc:docChg chg="undo custSel addSld delSld modSld sldOrd">
      <pc:chgData name="Andreas Aschauer" userId="5ea8dffe7c0a2ba5" providerId="LiveId" clId="{D7957DD4-CE09-4A5E-9476-69F3BECE8993}" dt="2019-06-17T20:10:33.231" v="625" actId="20577"/>
      <pc:docMkLst>
        <pc:docMk/>
      </pc:docMkLst>
      <pc:sldChg chg="modSp">
        <pc:chgData name="Andreas Aschauer" userId="5ea8dffe7c0a2ba5" providerId="LiveId" clId="{D7957DD4-CE09-4A5E-9476-69F3BECE8993}" dt="2019-06-16T17:43:11.804" v="20" actId="20577"/>
        <pc:sldMkLst>
          <pc:docMk/>
          <pc:sldMk cId="1627738205" sldId="256"/>
        </pc:sldMkLst>
        <pc:spChg chg="mod">
          <ac:chgData name="Andreas Aschauer" userId="5ea8dffe7c0a2ba5" providerId="LiveId" clId="{D7957DD4-CE09-4A5E-9476-69F3BECE8993}" dt="2019-06-16T17:43:11.804" v="20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Andreas Aschauer" userId="5ea8dffe7c0a2ba5" providerId="LiveId" clId="{D7957DD4-CE09-4A5E-9476-69F3BECE8993}" dt="2019-06-16T17:43:27.893" v="44" actId="20577"/>
        <pc:sldMkLst>
          <pc:docMk/>
          <pc:sldMk cId="1194914966" sldId="265"/>
        </pc:sldMkLst>
        <pc:graphicFrameChg chg="mod">
          <ac:chgData name="Andreas Aschauer" userId="5ea8dffe7c0a2ba5" providerId="LiveId" clId="{D7957DD4-CE09-4A5E-9476-69F3BECE8993}" dt="2019-06-16T17:43:27.893" v="44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addSp delSp modSp ord">
        <pc:chgData name="Andreas Aschauer" userId="5ea8dffe7c0a2ba5" providerId="LiveId" clId="{D7957DD4-CE09-4A5E-9476-69F3BECE8993}" dt="2019-06-16T19:05:56.688" v="504"/>
        <pc:sldMkLst>
          <pc:docMk/>
          <pc:sldMk cId="2697759843" sldId="271"/>
        </pc:sldMkLst>
        <pc:spChg chg="mod">
          <ac:chgData name="Andreas Aschauer" userId="5ea8dffe7c0a2ba5" providerId="LiveId" clId="{D7957DD4-CE09-4A5E-9476-69F3BECE8993}" dt="2019-06-16T18:55:38.518" v="421" actId="20577"/>
          <ac:spMkLst>
            <pc:docMk/>
            <pc:sldMk cId="2697759843" sldId="271"/>
            <ac:spMk id="23" creationId="{BBCBF956-3119-4BEE-BAD1-53381A276636}"/>
          </ac:spMkLst>
        </pc:spChg>
        <pc:picChg chg="del">
          <ac:chgData name="Andreas Aschauer" userId="5ea8dffe7c0a2ba5" providerId="LiveId" clId="{D7957DD4-CE09-4A5E-9476-69F3BECE8993}" dt="2019-06-16T18:52:09.159" v="87" actId="478"/>
          <ac:picMkLst>
            <pc:docMk/>
            <pc:sldMk cId="2697759843" sldId="271"/>
            <ac:picMk id="2" creationId="{B1ED9912-97BE-4762-AA98-B7F9938E973C}"/>
          </ac:picMkLst>
        </pc:picChg>
        <pc:picChg chg="add mod">
          <ac:chgData name="Andreas Aschauer" userId="5ea8dffe7c0a2ba5" providerId="LiveId" clId="{D7957DD4-CE09-4A5E-9476-69F3BECE8993}" dt="2019-06-16T18:55:13.139" v="369" actId="14100"/>
          <ac:picMkLst>
            <pc:docMk/>
            <pc:sldMk cId="2697759843" sldId="271"/>
            <ac:picMk id="2050" creationId="{696E2BA6-1E6F-4A70-B7BD-36CA1CB1A364}"/>
          </ac:picMkLst>
        </pc:picChg>
      </pc:sldChg>
      <pc:sldChg chg="addSp delSp modSp ord">
        <pc:chgData name="Andreas Aschauer" userId="5ea8dffe7c0a2ba5" providerId="LiveId" clId="{D7957DD4-CE09-4A5E-9476-69F3BECE8993}" dt="2019-06-16T18:54:35.859" v="337" actId="20577"/>
        <pc:sldMkLst>
          <pc:docMk/>
          <pc:sldMk cId="4195590607" sldId="308"/>
        </pc:sldMkLst>
        <pc:spChg chg="add mod">
          <ac:chgData name="Andreas Aschauer" userId="5ea8dffe7c0a2ba5" providerId="LiveId" clId="{D7957DD4-CE09-4A5E-9476-69F3BECE8993}" dt="2019-06-16T18:54:35.859" v="337" actId="20577"/>
          <ac:spMkLst>
            <pc:docMk/>
            <pc:sldMk cId="4195590607" sldId="308"/>
            <ac:spMk id="3" creationId="{BB513F62-1A59-4DD8-9BC4-50E69F931527}"/>
          </ac:spMkLst>
        </pc:spChg>
        <pc:spChg chg="mod">
          <ac:chgData name="Andreas Aschauer" userId="5ea8dffe7c0a2ba5" providerId="LiveId" clId="{D7957DD4-CE09-4A5E-9476-69F3BECE8993}" dt="2019-06-16T18:52:29.020" v="109" actId="20577"/>
          <ac:spMkLst>
            <pc:docMk/>
            <pc:sldMk cId="4195590607" sldId="308"/>
            <ac:spMk id="23" creationId="{BBCBF956-3119-4BEE-BAD1-53381A276636}"/>
          </ac:spMkLst>
        </pc:spChg>
        <pc:picChg chg="del">
          <ac:chgData name="Andreas Aschauer" userId="5ea8dffe7c0a2ba5" providerId="LiveId" clId="{D7957DD4-CE09-4A5E-9476-69F3BECE8993}" dt="2019-06-16T18:52:50.389" v="110" actId="478"/>
          <ac:picMkLst>
            <pc:docMk/>
            <pc:sldMk cId="4195590607" sldId="308"/>
            <ac:picMk id="2" creationId="{044CDE01-357F-4448-85E2-3A56099484A0}"/>
          </ac:picMkLst>
        </pc:picChg>
      </pc:sldChg>
      <pc:sldChg chg="del">
        <pc:chgData name="Andreas Aschauer" userId="5ea8dffe7c0a2ba5" providerId="LiveId" clId="{D7957DD4-CE09-4A5E-9476-69F3BECE8993}" dt="2019-06-16T19:06:24.707" v="569" actId="2696"/>
        <pc:sldMkLst>
          <pc:docMk/>
          <pc:sldMk cId="2328550433" sldId="310"/>
        </pc:sldMkLst>
      </pc:sldChg>
      <pc:sldChg chg="modSp add del ord">
        <pc:chgData name="Andreas Aschauer" userId="5ea8dffe7c0a2ba5" providerId="LiveId" clId="{D7957DD4-CE09-4A5E-9476-69F3BECE8993}" dt="2019-06-16T19:06:21.231" v="568" actId="2696"/>
        <pc:sldMkLst>
          <pc:docMk/>
          <pc:sldMk cId="843308248" sldId="329"/>
        </pc:sldMkLst>
        <pc:spChg chg="mod">
          <ac:chgData name="Andreas Aschauer" userId="5ea8dffe7c0a2ba5" providerId="LiveId" clId="{D7957DD4-CE09-4A5E-9476-69F3BECE8993}" dt="2019-06-16T19:06:06.874" v="539" actId="20577"/>
          <ac:spMkLst>
            <pc:docMk/>
            <pc:sldMk cId="843308248" sldId="329"/>
            <ac:spMk id="2" creationId="{B8B932D3-DE3C-41C4-B5AF-D9074BAEDBAB}"/>
          </ac:spMkLst>
        </pc:spChg>
      </pc:sldChg>
      <pc:sldChg chg="modSp add del modNotesTx">
        <pc:chgData name="Andreas Aschauer" userId="5ea8dffe7c0a2ba5" providerId="LiveId" clId="{D7957DD4-CE09-4A5E-9476-69F3BECE8993}" dt="2019-06-16T19:07:05.343" v="624" actId="20577"/>
        <pc:sldMkLst>
          <pc:docMk/>
          <pc:sldMk cId="865862864" sldId="334"/>
        </pc:sldMkLst>
        <pc:spChg chg="mod">
          <ac:chgData name="Andreas Aschauer" userId="5ea8dffe7c0a2ba5" providerId="LiveId" clId="{D7957DD4-CE09-4A5E-9476-69F3BECE8993}" dt="2019-06-16T19:06:57.373" v="622" actId="20577"/>
          <ac:spMkLst>
            <pc:docMk/>
            <pc:sldMk cId="865862864" sldId="334"/>
            <ac:spMk id="2" creationId="{B8B932D3-DE3C-41C4-B5AF-D9074BAEDBAB}"/>
          </ac:spMkLst>
        </pc:spChg>
      </pc:sldChg>
      <pc:sldChg chg="addSp delSp modSp ord">
        <pc:chgData name="Andreas Aschauer" userId="5ea8dffe7c0a2ba5" providerId="LiveId" clId="{D7957DD4-CE09-4A5E-9476-69F3BECE8993}" dt="2019-06-16T19:05:56.688" v="504"/>
        <pc:sldMkLst>
          <pc:docMk/>
          <pc:sldMk cId="3948034399" sldId="335"/>
        </pc:sldMkLst>
        <pc:spChg chg="del">
          <ac:chgData name="Andreas Aschauer" userId="5ea8dffe7c0a2ba5" providerId="LiveId" clId="{D7957DD4-CE09-4A5E-9476-69F3BECE8993}" dt="2019-06-16T18:50:09.909" v="84" actId="478"/>
          <ac:spMkLst>
            <pc:docMk/>
            <pc:sldMk cId="3948034399" sldId="335"/>
            <ac:spMk id="8" creationId="{732B6BE2-DAA1-4292-BC4A-83130B22A6F7}"/>
          </ac:spMkLst>
        </pc:spChg>
        <pc:spChg chg="mod">
          <ac:chgData name="Andreas Aschauer" userId="5ea8dffe7c0a2ba5" providerId="LiveId" clId="{D7957DD4-CE09-4A5E-9476-69F3BECE8993}" dt="2019-06-16T18:55:26.620" v="381" actId="20577"/>
          <ac:spMkLst>
            <pc:docMk/>
            <pc:sldMk cId="3948034399" sldId="335"/>
            <ac:spMk id="23" creationId="{BBCBF956-3119-4BEE-BAD1-53381A276636}"/>
          </ac:spMkLst>
        </pc:spChg>
        <pc:picChg chg="add mod">
          <ac:chgData name="Andreas Aschauer" userId="5ea8dffe7c0a2ba5" providerId="LiveId" clId="{D7957DD4-CE09-4A5E-9476-69F3BECE8993}" dt="2019-06-16T18:50:12.235" v="86" actId="1076"/>
          <ac:picMkLst>
            <pc:docMk/>
            <pc:sldMk cId="3948034399" sldId="335"/>
            <ac:picMk id="1026" creationId="{CC735E1C-801E-4D6F-9585-5B7D3FAE6361}"/>
          </ac:picMkLst>
        </pc:picChg>
      </pc:sldChg>
      <pc:sldChg chg="del">
        <pc:chgData name="Andreas Aschauer" userId="5ea8dffe7c0a2ba5" providerId="LiveId" clId="{D7957DD4-CE09-4A5E-9476-69F3BECE8993}" dt="2019-06-16T19:06:28.189" v="571" actId="2696"/>
        <pc:sldMkLst>
          <pc:docMk/>
          <pc:sldMk cId="2122883004" sldId="337"/>
        </pc:sldMkLst>
      </pc:sldChg>
      <pc:sldChg chg="del">
        <pc:chgData name="Andreas Aschauer" userId="5ea8dffe7c0a2ba5" providerId="LiveId" clId="{D7957DD4-CE09-4A5E-9476-69F3BECE8993}" dt="2019-06-16T19:06:28.199" v="572" actId="2696"/>
        <pc:sldMkLst>
          <pc:docMk/>
          <pc:sldMk cId="19961129" sldId="339"/>
        </pc:sldMkLst>
      </pc:sldChg>
      <pc:sldChg chg="addSp delSp modSp add ord">
        <pc:chgData name="Andreas Aschauer" userId="5ea8dffe7c0a2ba5" providerId="LiveId" clId="{D7957DD4-CE09-4A5E-9476-69F3BECE8993}" dt="2019-06-16T19:05:56.688" v="504"/>
        <pc:sldMkLst>
          <pc:docMk/>
          <pc:sldMk cId="3464445679" sldId="340"/>
        </pc:sldMkLst>
        <pc:spChg chg="add mod">
          <ac:chgData name="Andreas Aschauer" userId="5ea8dffe7c0a2ba5" providerId="LiveId" clId="{D7957DD4-CE09-4A5E-9476-69F3BECE8993}" dt="2019-06-16T19:01:36.154" v="450" actId="1076"/>
          <ac:spMkLst>
            <pc:docMk/>
            <pc:sldMk cId="3464445679" sldId="340"/>
            <ac:spMk id="8" creationId="{FC3BED99-787A-4804-AA00-CEC65A0E4CBB}"/>
          </ac:spMkLst>
        </pc:spChg>
        <pc:spChg chg="mod">
          <ac:chgData name="Andreas Aschauer" userId="5ea8dffe7c0a2ba5" providerId="LiveId" clId="{D7957DD4-CE09-4A5E-9476-69F3BECE8993}" dt="2019-06-16T18:58:03.716" v="445" actId="20577"/>
          <ac:spMkLst>
            <pc:docMk/>
            <pc:sldMk cId="3464445679" sldId="340"/>
            <ac:spMk id="23" creationId="{BBCBF956-3119-4BEE-BAD1-53381A276636}"/>
          </ac:spMkLst>
        </pc:spChg>
        <pc:picChg chg="del">
          <ac:chgData name="Andreas Aschauer" userId="5ea8dffe7c0a2ba5" providerId="LiveId" clId="{D7957DD4-CE09-4A5E-9476-69F3BECE8993}" dt="2019-06-16T18:57:53.838" v="423" actId="478"/>
          <ac:picMkLst>
            <pc:docMk/>
            <pc:sldMk cId="3464445679" sldId="340"/>
            <ac:picMk id="2050" creationId="{696E2BA6-1E6F-4A70-B7BD-36CA1CB1A364}"/>
          </ac:picMkLst>
        </pc:picChg>
        <pc:picChg chg="add mod">
          <ac:chgData name="Andreas Aschauer" userId="5ea8dffe7c0a2ba5" providerId="LiveId" clId="{D7957DD4-CE09-4A5E-9476-69F3BECE8993}" dt="2019-06-16T18:57:55.431" v="425" actId="1076"/>
          <ac:picMkLst>
            <pc:docMk/>
            <pc:sldMk cId="3464445679" sldId="340"/>
            <ac:picMk id="3074" creationId="{8DEFEBA1-532D-4FE5-AB34-C87DD4962C5E}"/>
          </ac:picMkLst>
        </pc:picChg>
      </pc:sldChg>
      <pc:sldChg chg="modSp add">
        <pc:chgData name="Andreas Aschauer" userId="5ea8dffe7c0a2ba5" providerId="LiveId" clId="{D7957DD4-CE09-4A5E-9476-69F3BECE8993}" dt="2019-06-17T20:10:33.231" v="625" actId="20577"/>
        <pc:sldMkLst>
          <pc:docMk/>
          <pc:sldMk cId="3138937926" sldId="341"/>
        </pc:sldMkLst>
        <pc:spChg chg="mod">
          <ac:chgData name="Andreas Aschauer" userId="5ea8dffe7c0a2ba5" providerId="LiveId" clId="{D7957DD4-CE09-4A5E-9476-69F3BECE8993}" dt="2019-06-17T20:10:33.231" v="625" actId="20577"/>
          <ac:spMkLst>
            <pc:docMk/>
            <pc:sldMk cId="3138937926" sldId="341"/>
            <ac:spMk id="2" creationId="{B8B932D3-DE3C-41C4-B5AF-D9074BAEDBAB}"/>
          </ac:spMkLst>
        </pc:spChg>
      </pc:sldChg>
      <pc:sldChg chg="modSp add">
        <pc:chgData name="Andreas Aschauer" userId="5ea8dffe7c0a2ba5" providerId="LiveId" clId="{D7957DD4-CE09-4A5E-9476-69F3BECE8993}" dt="2019-06-16T19:06:35.119" v="581" actId="20577"/>
        <pc:sldMkLst>
          <pc:docMk/>
          <pc:sldMk cId="4230933133" sldId="342"/>
        </pc:sldMkLst>
        <pc:spChg chg="mod">
          <ac:chgData name="Andreas Aschauer" userId="5ea8dffe7c0a2ba5" providerId="LiveId" clId="{D7957DD4-CE09-4A5E-9476-69F3BECE8993}" dt="2019-06-16T19:06:35.119" v="581" actId="20577"/>
          <ac:spMkLst>
            <pc:docMk/>
            <pc:sldMk cId="4230933133" sldId="342"/>
            <ac:spMk id="2" creationId="{B8B932D3-DE3C-41C4-B5AF-D9074BAEDBAB}"/>
          </ac:spMkLst>
        </pc:spChg>
      </pc:sldChg>
      <pc:sldChg chg="modSp add">
        <pc:chgData name="Andreas Aschauer" userId="5ea8dffe7c0a2ba5" providerId="LiveId" clId="{D7957DD4-CE09-4A5E-9476-69F3BECE8993}" dt="2019-06-16T19:06:46.724" v="599" actId="20577"/>
        <pc:sldMkLst>
          <pc:docMk/>
          <pc:sldMk cId="3403379838" sldId="343"/>
        </pc:sldMkLst>
        <pc:spChg chg="mod">
          <ac:chgData name="Andreas Aschauer" userId="5ea8dffe7c0a2ba5" providerId="LiveId" clId="{D7957DD4-CE09-4A5E-9476-69F3BECE8993}" dt="2019-06-16T19:06:46.724" v="599" actId="20577"/>
          <ac:spMkLst>
            <pc:docMk/>
            <pc:sldMk cId="3403379838" sldId="343"/>
            <ac:spMk id="2" creationId="{B8B932D3-DE3C-41C4-B5AF-D9074BAEDBAB}"/>
          </ac:spMkLst>
        </pc:spChg>
      </pc:sldChg>
    </pc:docChg>
  </pc:docChgLst>
  <pc:docChgLst>
    <pc:chgData name="Andreas Aschauer" userId="5ea8dffe7c0a2ba5" providerId="LiveId" clId="{063F93C5-A1D1-44B5-B36B-96E9492F1DAD}"/>
    <pc:docChg chg="undo custSel addSld delSld modSld sldOrd">
      <pc:chgData name="Andreas Aschauer" userId="5ea8dffe7c0a2ba5" providerId="LiveId" clId="{063F93C5-A1D1-44B5-B36B-96E9492F1DAD}" dt="2020-02-04T09:44:14.043" v="2291" actId="207"/>
      <pc:docMkLst>
        <pc:docMk/>
      </pc:docMkLst>
      <pc:sldChg chg="modSp">
        <pc:chgData name="Andreas Aschauer" userId="5ea8dffe7c0a2ba5" providerId="LiveId" clId="{063F93C5-A1D1-44B5-B36B-96E9492F1DAD}" dt="2020-02-02T12:33:40.921" v="22" actId="20577"/>
        <pc:sldMkLst>
          <pc:docMk/>
          <pc:sldMk cId="1627738205" sldId="256"/>
        </pc:sldMkLst>
        <pc:spChg chg="mod">
          <ac:chgData name="Andreas Aschauer" userId="5ea8dffe7c0a2ba5" providerId="LiveId" clId="{063F93C5-A1D1-44B5-B36B-96E9492F1DAD}" dt="2020-02-02T12:33:40.921" v="22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Andreas Aschauer" userId="5ea8dffe7c0a2ba5" providerId="LiveId" clId="{063F93C5-A1D1-44B5-B36B-96E9492F1DAD}" dt="2020-02-02T12:35:00.594" v="138" actId="20577"/>
        <pc:sldMkLst>
          <pc:docMk/>
          <pc:sldMk cId="1194914966" sldId="265"/>
        </pc:sldMkLst>
        <pc:graphicFrameChg chg="mod">
          <ac:chgData name="Andreas Aschauer" userId="5ea8dffe7c0a2ba5" providerId="LiveId" clId="{063F93C5-A1D1-44B5-B36B-96E9492F1DAD}" dt="2020-02-02T12:35:00.594" v="138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del">
        <pc:chgData name="Andreas Aschauer" userId="5ea8dffe7c0a2ba5" providerId="LiveId" clId="{063F93C5-A1D1-44B5-B36B-96E9492F1DAD}" dt="2020-02-02T13:26:11.284" v="1811" actId="47"/>
        <pc:sldMkLst>
          <pc:docMk/>
          <pc:sldMk cId="2697759843" sldId="271"/>
        </pc:sldMkLst>
      </pc:sldChg>
      <pc:sldChg chg="modSp">
        <pc:chgData name="Andreas Aschauer" userId="5ea8dffe7c0a2ba5" providerId="LiveId" clId="{063F93C5-A1D1-44B5-B36B-96E9492F1DAD}" dt="2020-02-02T12:36:20.730" v="369" actId="20577"/>
        <pc:sldMkLst>
          <pc:docMk/>
          <pc:sldMk cId="4195590607" sldId="308"/>
        </pc:sldMkLst>
        <pc:spChg chg="mod">
          <ac:chgData name="Andreas Aschauer" userId="5ea8dffe7c0a2ba5" providerId="LiveId" clId="{063F93C5-A1D1-44B5-B36B-96E9492F1DAD}" dt="2020-02-02T12:36:20.730" v="369" actId="20577"/>
          <ac:spMkLst>
            <pc:docMk/>
            <pc:sldMk cId="4195590607" sldId="308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35:09.318" v="157" actId="20577"/>
          <ac:spMkLst>
            <pc:docMk/>
            <pc:sldMk cId="4195590607" sldId="308"/>
            <ac:spMk id="23" creationId="{BBCBF956-3119-4BEE-BAD1-53381A276636}"/>
          </ac:spMkLst>
        </pc:spChg>
      </pc:sldChg>
      <pc:sldChg chg="modSp ord">
        <pc:chgData name="Andreas Aschauer" userId="5ea8dffe7c0a2ba5" providerId="LiveId" clId="{063F93C5-A1D1-44B5-B36B-96E9492F1DAD}" dt="2020-02-04T08:15:36.652" v="2050"/>
        <pc:sldMkLst>
          <pc:docMk/>
          <pc:sldMk cId="843308248" sldId="329"/>
        </pc:sldMkLst>
        <pc:spChg chg="mod">
          <ac:chgData name="Andreas Aschauer" userId="5ea8dffe7c0a2ba5" providerId="LiveId" clId="{063F93C5-A1D1-44B5-B36B-96E9492F1DAD}" dt="2020-02-02T13:25:57.393" v="1796" actId="20577"/>
          <ac:spMkLst>
            <pc:docMk/>
            <pc:sldMk cId="843308248" sldId="329"/>
            <ac:spMk id="2" creationId="{B8B932D3-DE3C-41C4-B5AF-D9074BAEDBAB}"/>
          </ac:spMkLst>
        </pc:spChg>
      </pc:sldChg>
      <pc:sldChg chg="del">
        <pc:chgData name="Andreas Aschauer" userId="5ea8dffe7c0a2ba5" providerId="LiveId" clId="{063F93C5-A1D1-44B5-B36B-96E9492F1DAD}" dt="2020-02-02T13:25:38.576" v="1742" actId="47"/>
        <pc:sldMkLst>
          <pc:docMk/>
          <pc:sldMk cId="865862864" sldId="334"/>
        </pc:sldMkLst>
      </pc:sldChg>
      <pc:sldChg chg="del">
        <pc:chgData name="Andreas Aschauer" userId="5ea8dffe7c0a2ba5" providerId="LiveId" clId="{063F93C5-A1D1-44B5-B36B-96E9492F1DAD}" dt="2020-02-02T13:26:11.284" v="1811" actId="47"/>
        <pc:sldMkLst>
          <pc:docMk/>
          <pc:sldMk cId="3948034399" sldId="335"/>
        </pc:sldMkLst>
      </pc:sldChg>
      <pc:sldChg chg="del">
        <pc:chgData name="Andreas Aschauer" userId="5ea8dffe7c0a2ba5" providerId="LiveId" clId="{063F93C5-A1D1-44B5-B36B-96E9492F1DAD}" dt="2020-02-02T13:26:11.284" v="1811" actId="47"/>
        <pc:sldMkLst>
          <pc:docMk/>
          <pc:sldMk cId="3464445679" sldId="340"/>
        </pc:sldMkLst>
      </pc:sldChg>
      <pc:sldChg chg="del">
        <pc:chgData name="Andreas Aschauer" userId="5ea8dffe7c0a2ba5" providerId="LiveId" clId="{063F93C5-A1D1-44B5-B36B-96E9492F1DAD}" dt="2020-02-02T13:26:13.467" v="1812" actId="47"/>
        <pc:sldMkLst>
          <pc:docMk/>
          <pc:sldMk cId="3138937926" sldId="341"/>
        </pc:sldMkLst>
      </pc:sldChg>
      <pc:sldChg chg="del">
        <pc:chgData name="Andreas Aschauer" userId="5ea8dffe7c0a2ba5" providerId="LiveId" clId="{063F93C5-A1D1-44B5-B36B-96E9492F1DAD}" dt="2020-02-02T13:26:11.284" v="1811" actId="47"/>
        <pc:sldMkLst>
          <pc:docMk/>
          <pc:sldMk cId="4230933133" sldId="342"/>
        </pc:sldMkLst>
      </pc:sldChg>
      <pc:sldChg chg="del">
        <pc:chgData name="Andreas Aschauer" userId="5ea8dffe7c0a2ba5" providerId="LiveId" clId="{063F93C5-A1D1-44B5-B36B-96E9492F1DAD}" dt="2020-02-02T13:26:11.284" v="1811" actId="47"/>
        <pc:sldMkLst>
          <pc:docMk/>
          <pc:sldMk cId="3403379838" sldId="343"/>
        </pc:sldMkLst>
      </pc:sldChg>
      <pc:sldChg chg="modSp add">
        <pc:chgData name="Andreas Aschauer" userId="5ea8dffe7c0a2ba5" providerId="LiveId" clId="{063F93C5-A1D1-44B5-B36B-96E9492F1DAD}" dt="2020-02-02T12:39:27.539" v="625" actId="20577"/>
        <pc:sldMkLst>
          <pc:docMk/>
          <pc:sldMk cId="2020552599" sldId="344"/>
        </pc:sldMkLst>
        <pc:spChg chg="mod">
          <ac:chgData name="Andreas Aschauer" userId="5ea8dffe7c0a2ba5" providerId="LiveId" clId="{063F93C5-A1D1-44B5-B36B-96E9492F1DAD}" dt="2020-02-02T12:39:27.539" v="625" actId="20577"/>
          <ac:spMkLst>
            <pc:docMk/>
            <pc:sldMk cId="2020552599" sldId="344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36:37.658" v="381" actId="20577"/>
          <ac:spMkLst>
            <pc:docMk/>
            <pc:sldMk cId="2020552599" sldId="344"/>
            <ac:spMk id="23" creationId="{BBCBF956-3119-4BEE-BAD1-53381A276636}"/>
          </ac:spMkLst>
        </pc:spChg>
      </pc:sldChg>
      <pc:sldChg chg="modSp add del">
        <pc:chgData name="Andreas Aschauer" userId="5ea8dffe7c0a2ba5" providerId="LiveId" clId="{063F93C5-A1D1-44B5-B36B-96E9492F1DAD}" dt="2020-02-02T12:36:24.047" v="370" actId="47"/>
        <pc:sldMkLst>
          <pc:docMk/>
          <pc:sldMk cId="3750756980" sldId="344"/>
        </pc:sldMkLst>
        <pc:spChg chg="mod">
          <ac:chgData name="Andreas Aschauer" userId="5ea8dffe7c0a2ba5" providerId="LiveId" clId="{063F93C5-A1D1-44B5-B36B-96E9492F1DAD}" dt="2020-02-02T12:35:55.259" v="263" actId="20577"/>
          <ac:spMkLst>
            <pc:docMk/>
            <pc:sldMk cId="3750756980" sldId="344"/>
            <ac:spMk id="2" creationId="{E6F53312-B5C7-4BB0-9CC0-E2E17D922CF8}"/>
          </ac:spMkLst>
        </pc:spChg>
      </pc:sldChg>
      <pc:sldChg chg="modSp add">
        <pc:chgData name="Andreas Aschauer" userId="5ea8dffe7c0a2ba5" providerId="LiveId" clId="{063F93C5-A1D1-44B5-B36B-96E9492F1DAD}" dt="2020-02-02T12:40:35.248" v="854" actId="20577"/>
        <pc:sldMkLst>
          <pc:docMk/>
          <pc:sldMk cId="418793208" sldId="345"/>
        </pc:sldMkLst>
        <pc:spChg chg="mod">
          <ac:chgData name="Andreas Aschauer" userId="5ea8dffe7c0a2ba5" providerId="LiveId" clId="{063F93C5-A1D1-44B5-B36B-96E9492F1DAD}" dt="2020-02-02T12:40:35.248" v="854" actId="20577"/>
          <ac:spMkLst>
            <pc:docMk/>
            <pc:sldMk cId="418793208" sldId="345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36:35.778" v="380" actId="20577"/>
          <ac:spMkLst>
            <pc:docMk/>
            <pc:sldMk cId="418793208" sldId="345"/>
            <ac:spMk id="23" creationId="{BBCBF956-3119-4BEE-BAD1-53381A276636}"/>
          </ac:spMkLst>
        </pc:spChg>
      </pc:sldChg>
      <pc:sldChg chg="modSp add">
        <pc:chgData name="Andreas Aschauer" userId="5ea8dffe7c0a2ba5" providerId="LiveId" clId="{063F93C5-A1D1-44B5-B36B-96E9492F1DAD}" dt="2020-02-02T12:43:44.091" v="1002" actId="20577"/>
        <pc:sldMkLst>
          <pc:docMk/>
          <pc:sldMk cId="3142952648" sldId="346"/>
        </pc:sldMkLst>
        <pc:spChg chg="mod">
          <ac:chgData name="Andreas Aschauer" userId="5ea8dffe7c0a2ba5" providerId="LiveId" clId="{063F93C5-A1D1-44B5-B36B-96E9492F1DAD}" dt="2020-02-02T12:43:44.091" v="1002" actId="20577"/>
          <ac:spMkLst>
            <pc:docMk/>
            <pc:sldMk cId="3142952648" sldId="346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42:47.926" v="891" actId="20577"/>
          <ac:spMkLst>
            <pc:docMk/>
            <pc:sldMk cId="3142952648" sldId="346"/>
            <ac:spMk id="23" creationId="{BBCBF956-3119-4BEE-BAD1-53381A276636}"/>
          </ac:spMkLst>
        </pc:spChg>
      </pc:sldChg>
      <pc:sldChg chg="addSp delSp modSp add ord">
        <pc:chgData name="Andreas Aschauer" userId="5ea8dffe7c0a2ba5" providerId="LiveId" clId="{063F93C5-A1D1-44B5-B36B-96E9492F1DAD}" dt="2020-02-02T12:52:54.955" v="1389"/>
        <pc:sldMkLst>
          <pc:docMk/>
          <pc:sldMk cId="858912585" sldId="347"/>
        </pc:sldMkLst>
        <pc:spChg chg="del">
          <ac:chgData name="Andreas Aschauer" userId="5ea8dffe7c0a2ba5" providerId="LiveId" clId="{063F93C5-A1D1-44B5-B36B-96E9492F1DAD}" dt="2020-02-02T12:46:02.860" v="1022" actId="478"/>
          <ac:spMkLst>
            <pc:docMk/>
            <pc:sldMk cId="858912585" sldId="347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46:00.176" v="1021" actId="20577"/>
          <ac:spMkLst>
            <pc:docMk/>
            <pc:sldMk cId="858912585" sldId="347"/>
            <ac:spMk id="23" creationId="{BBCBF956-3119-4BEE-BAD1-53381A276636}"/>
          </ac:spMkLst>
        </pc:spChg>
        <pc:graphicFrameChg chg="add mod modGraphic">
          <ac:chgData name="Andreas Aschauer" userId="5ea8dffe7c0a2ba5" providerId="LiveId" clId="{063F93C5-A1D1-44B5-B36B-96E9492F1DAD}" dt="2020-02-02T12:46:48.627" v="1115" actId="403"/>
          <ac:graphicFrameMkLst>
            <pc:docMk/>
            <pc:sldMk cId="858912585" sldId="347"/>
            <ac:graphicFrameMk id="2" creationId="{488F0806-388D-4CB0-A329-53F721735EC1}"/>
          </ac:graphicFrameMkLst>
        </pc:graphicFrameChg>
      </pc:sldChg>
      <pc:sldChg chg="addSp modSp add ord">
        <pc:chgData name="Andreas Aschauer" userId="5ea8dffe7c0a2ba5" providerId="LiveId" clId="{063F93C5-A1D1-44B5-B36B-96E9492F1DAD}" dt="2020-02-02T12:51:59.322" v="1348" actId="1076"/>
        <pc:sldMkLst>
          <pc:docMk/>
          <pc:sldMk cId="3488277940" sldId="348"/>
        </pc:sldMkLst>
        <pc:spChg chg="mod">
          <ac:chgData name="Andreas Aschauer" userId="5ea8dffe7c0a2ba5" providerId="LiveId" clId="{063F93C5-A1D1-44B5-B36B-96E9492F1DAD}" dt="2020-02-02T12:51:50.725" v="1345" actId="1076"/>
          <ac:spMkLst>
            <pc:docMk/>
            <pc:sldMk cId="3488277940" sldId="348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47:45.763" v="1127" actId="20577"/>
          <ac:spMkLst>
            <pc:docMk/>
            <pc:sldMk cId="3488277940" sldId="348"/>
            <ac:spMk id="23" creationId="{BBCBF956-3119-4BEE-BAD1-53381A276636}"/>
          </ac:spMkLst>
        </pc:spChg>
        <pc:picChg chg="add mod">
          <ac:chgData name="Andreas Aschauer" userId="5ea8dffe7c0a2ba5" providerId="LiveId" clId="{063F93C5-A1D1-44B5-B36B-96E9492F1DAD}" dt="2020-02-02T12:51:59.322" v="1348" actId="1076"/>
          <ac:picMkLst>
            <pc:docMk/>
            <pc:sldMk cId="3488277940" sldId="348"/>
            <ac:picMk id="1026" creationId="{DA4914F0-4E19-4C75-AC6E-EA2E19665250}"/>
          </ac:picMkLst>
        </pc:picChg>
      </pc:sldChg>
      <pc:sldChg chg="modSp add ord">
        <pc:chgData name="Andreas Aschauer" userId="5ea8dffe7c0a2ba5" providerId="LiveId" clId="{063F93C5-A1D1-44B5-B36B-96E9492F1DAD}" dt="2020-02-04T08:15:45.694" v="2052"/>
        <pc:sldMkLst>
          <pc:docMk/>
          <pc:sldMk cId="3893003057" sldId="349"/>
        </pc:sldMkLst>
        <pc:spChg chg="mod">
          <ac:chgData name="Andreas Aschauer" userId="5ea8dffe7c0a2ba5" providerId="LiveId" clId="{063F93C5-A1D1-44B5-B36B-96E9492F1DAD}" dt="2020-02-02T13:25:35.613" v="1741" actId="20577"/>
          <ac:spMkLst>
            <pc:docMk/>
            <pc:sldMk cId="3893003057" sldId="349"/>
            <ac:spMk id="2" creationId="{B8B932D3-DE3C-41C4-B5AF-D9074BAEDBAB}"/>
          </ac:spMkLst>
        </pc:spChg>
      </pc:sldChg>
      <pc:sldChg chg="addSp modSp add del">
        <pc:chgData name="Andreas Aschauer" userId="5ea8dffe7c0a2ba5" providerId="LiveId" clId="{063F93C5-A1D1-44B5-B36B-96E9492F1DAD}" dt="2020-02-02T12:55:13.924" v="1459" actId="47"/>
        <pc:sldMkLst>
          <pc:docMk/>
          <pc:sldMk cId="2048301720" sldId="350"/>
        </pc:sldMkLst>
        <pc:spChg chg="mod">
          <ac:chgData name="Andreas Aschauer" userId="5ea8dffe7c0a2ba5" providerId="LiveId" clId="{063F93C5-A1D1-44B5-B36B-96E9492F1DAD}" dt="2020-02-02T12:53:59.827" v="1435" actId="14100"/>
          <ac:spMkLst>
            <pc:docMk/>
            <pc:sldMk cId="2048301720" sldId="350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52:42.865" v="1366" actId="20577"/>
          <ac:spMkLst>
            <pc:docMk/>
            <pc:sldMk cId="2048301720" sldId="350"/>
            <ac:spMk id="23" creationId="{BBCBF956-3119-4BEE-BAD1-53381A276636}"/>
          </ac:spMkLst>
        </pc:spChg>
        <pc:picChg chg="add mod">
          <ac:chgData name="Andreas Aschauer" userId="5ea8dffe7c0a2ba5" providerId="LiveId" clId="{063F93C5-A1D1-44B5-B36B-96E9492F1DAD}" dt="2020-02-02T12:54:44.124" v="1443" actId="1076"/>
          <ac:picMkLst>
            <pc:docMk/>
            <pc:sldMk cId="2048301720" sldId="350"/>
            <ac:picMk id="2050" creationId="{589CC8C1-2F3D-4FB1-9C3E-74EC6CAC0DF8}"/>
          </ac:picMkLst>
        </pc:picChg>
        <pc:picChg chg="add mod">
          <ac:chgData name="Andreas Aschauer" userId="5ea8dffe7c0a2ba5" providerId="LiveId" clId="{063F93C5-A1D1-44B5-B36B-96E9492F1DAD}" dt="2020-02-02T12:54:41.152" v="1442" actId="1076"/>
          <ac:picMkLst>
            <pc:docMk/>
            <pc:sldMk cId="2048301720" sldId="350"/>
            <ac:picMk id="2052" creationId="{6D7AF8BA-29A5-4277-8B96-02D9F7865FFE}"/>
          </ac:picMkLst>
        </pc:picChg>
      </pc:sldChg>
      <pc:sldChg chg="modSp add ord">
        <pc:chgData name="Andreas Aschauer" userId="5ea8dffe7c0a2ba5" providerId="LiveId" clId="{063F93C5-A1D1-44B5-B36B-96E9492F1DAD}" dt="2020-02-04T08:07:00.902" v="2029"/>
        <pc:sldMkLst>
          <pc:docMk/>
          <pc:sldMk cId="2452584724" sldId="351"/>
        </pc:sldMkLst>
        <pc:spChg chg="mod">
          <ac:chgData name="Andreas Aschauer" userId="5ea8dffe7c0a2ba5" providerId="LiveId" clId="{063F93C5-A1D1-44B5-B36B-96E9492F1DAD}" dt="2020-02-02T12:52:50.178" v="1387" actId="20577"/>
          <ac:spMkLst>
            <pc:docMk/>
            <pc:sldMk cId="2452584724" sldId="351"/>
            <ac:spMk id="23" creationId="{BBCBF956-3119-4BEE-BAD1-53381A276636}"/>
          </ac:spMkLst>
        </pc:spChg>
      </pc:sldChg>
      <pc:sldChg chg="addSp delSp modSp add ord">
        <pc:chgData name="Andreas Aschauer" userId="5ea8dffe7c0a2ba5" providerId="LiveId" clId="{063F93C5-A1D1-44B5-B36B-96E9492F1DAD}" dt="2020-02-04T09:36:44.680" v="2234"/>
        <pc:sldMkLst>
          <pc:docMk/>
          <pc:sldMk cId="2518093244" sldId="352"/>
        </pc:sldMkLst>
        <pc:spChg chg="mod">
          <ac:chgData name="Andreas Aschauer" userId="5ea8dffe7c0a2ba5" providerId="LiveId" clId="{063F93C5-A1D1-44B5-B36B-96E9492F1DAD}" dt="2020-02-04T09:36:40.367" v="2232" actId="20577"/>
          <ac:spMkLst>
            <pc:docMk/>
            <pc:sldMk cId="2518093244" sldId="352"/>
            <ac:spMk id="3" creationId="{BB513F62-1A59-4DD8-9BC4-50E69F931527}"/>
          </ac:spMkLst>
        </pc:spChg>
        <pc:picChg chg="add mod">
          <ac:chgData name="Andreas Aschauer" userId="5ea8dffe7c0a2ba5" providerId="LiveId" clId="{063F93C5-A1D1-44B5-B36B-96E9492F1DAD}" dt="2020-02-04T09:36:36.781" v="2216" actId="1076"/>
          <ac:picMkLst>
            <pc:docMk/>
            <pc:sldMk cId="2518093244" sldId="352"/>
            <ac:picMk id="1026" creationId="{527893C5-8937-45F1-A788-BBB98D4E8859}"/>
          </ac:picMkLst>
        </pc:picChg>
        <pc:picChg chg="del">
          <ac:chgData name="Andreas Aschauer" userId="5ea8dffe7c0a2ba5" providerId="LiveId" clId="{063F93C5-A1D1-44B5-B36B-96E9492F1DAD}" dt="2020-02-02T12:55:16.310" v="1460" actId="478"/>
          <ac:picMkLst>
            <pc:docMk/>
            <pc:sldMk cId="2518093244" sldId="352"/>
            <ac:picMk id="2050" creationId="{589CC8C1-2F3D-4FB1-9C3E-74EC6CAC0DF8}"/>
          </ac:picMkLst>
        </pc:picChg>
        <pc:picChg chg="del mod">
          <ac:chgData name="Andreas Aschauer" userId="5ea8dffe7c0a2ba5" providerId="LiveId" clId="{063F93C5-A1D1-44B5-B36B-96E9492F1DAD}" dt="2020-02-04T09:36:34.759" v="2215" actId="478"/>
          <ac:picMkLst>
            <pc:docMk/>
            <pc:sldMk cId="2518093244" sldId="352"/>
            <ac:picMk id="2052" creationId="{6D7AF8BA-29A5-4277-8B96-02D9F7865FFE}"/>
          </ac:picMkLst>
        </pc:picChg>
      </pc:sldChg>
      <pc:sldChg chg="delSp modSp add ord">
        <pc:chgData name="Andreas Aschauer" userId="5ea8dffe7c0a2ba5" providerId="LiveId" clId="{063F93C5-A1D1-44B5-B36B-96E9492F1DAD}" dt="2020-02-04T09:36:44.680" v="2234"/>
        <pc:sldMkLst>
          <pc:docMk/>
          <pc:sldMk cId="2843052480" sldId="353"/>
        </pc:sldMkLst>
        <pc:picChg chg="mod">
          <ac:chgData name="Andreas Aschauer" userId="5ea8dffe7c0a2ba5" providerId="LiveId" clId="{063F93C5-A1D1-44B5-B36B-96E9492F1DAD}" dt="2020-02-02T12:55:03.679" v="1455" actId="1076"/>
          <ac:picMkLst>
            <pc:docMk/>
            <pc:sldMk cId="2843052480" sldId="353"/>
            <ac:picMk id="2050" creationId="{589CC8C1-2F3D-4FB1-9C3E-74EC6CAC0DF8}"/>
          </ac:picMkLst>
        </pc:picChg>
        <pc:picChg chg="del">
          <ac:chgData name="Andreas Aschauer" userId="5ea8dffe7c0a2ba5" providerId="LiveId" clId="{063F93C5-A1D1-44B5-B36B-96E9492F1DAD}" dt="2020-02-02T12:55:05.517" v="1456" actId="478"/>
          <ac:picMkLst>
            <pc:docMk/>
            <pc:sldMk cId="2843052480" sldId="353"/>
            <ac:picMk id="2052" creationId="{6D7AF8BA-29A5-4277-8B96-02D9F7865FFE}"/>
          </ac:picMkLst>
        </pc:picChg>
      </pc:sldChg>
      <pc:sldChg chg="addSp delSp modSp add ord">
        <pc:chgData name="Andreas Aschauer" userId="5ea8dffe7c0a2ba5" providerId="LiveId" clId="{063F93C5-A1D1-44B5-B36B-96E9492F1DAD}" dt="2020-02-02T13:01:24.262" v="1709" actId="14100"/>
        <pc:sldMkLst>
          <pc:docMk/>
          <pc:sldMk cId="4238608932" sldId="354"/>
        </pc:sldMkLst>
        <pc:spChg chg="del mod">
          <ac:chgData name="Andreas Aschauer" userId="5ea8dffe7c0a2ba5" providerId="LiveId" clId="{063F93C5-A1D1-44B5-B36B-96E9492F1DAD}" dt="2020-02-02T13:01:18.045" v="1705" actId="478"/>
          <ac:spMkLst>
            <pc:docMk/>
            <pc:sldMk cId="4238608932" sldId="354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57:37.462" v="1487" actId="20577"/>
          <ac:spMkLst>
            <pc:docMk/>
            <pc:sldMk cId="4238608932" sldId="354"/>
            <ac:spMk id="23" creationId="{BBCBF956-3119-4BEE-BAD1-53381A276636}"/>
          </ac:spMkLst>
        </pc:spChg>
        <pc:picChg chg="del">
          <ac:chgData name="Andreas Aschauer" userId="5ea8dffe7c0a2ba5" providerId="LiveId" clId="{063F93C5-A1D1-44B5-B36B-96E9492F1DAD}" dt="2020-02-02T12:57:48.598" v="1488" actId="478"/>
          <ac:picMkLst>
            <pc:docMk/>
            <pc:sldMk cId="4238608932" sldId="354"/>
            <ac:picMk id="2050" creationId="{589CC8C1-2F3D-4FB1-9C3E-74EC6CAC0DF8}"/>
          </ac:picMkLst>
        </pc:picChg>
        <pc:picChg chg="add mod">
          <ac:chgData name="Andreas Aschauer" userId="5ea8dffe7c0a2ba5" providerId="LiveId" clId="{063F93C5-A1D1-44B5-B36B-96E9492F1DAD}" dt="2020-02-02T13:01:24.262" v="1709" actId="14100"/>
          <ac:picMkLst>
            <pc:docMk/>
            <pc:sldMk cId="4238608932" sldId="354"/>
            <ac:picMk id="3074" creationId="{7F53C0F7-AF11-4DF7-B2DD-7F79E7D62C93}"/>
          </ac:picMkLst>
        </pc:picChg>
      </pc:sldChg>
      <pc:sldChg chg="modSp add">
        <pc:chgData name="Andreas Aschauer" userId="5ea8dffe7c0a2ba5" providerId="LiveId" clId="{063F93C5-A1D1-44B5-B36B-96E9492F1DAD}" dt="2020-02-02T13:00:35.501" v="1704" actId="14100"/>
        <pc:sldMkLst>
          <pc:docMk/>
          <pc:sldMk cId="345178709" sldId="355"/>
        </pc:sldMkLst>
        <pc:spChg chg="mod">
          <ac:chgData name="Andreas Aschauer" userId="5ea8dffe7c0a2ba5" providerId="LiveId" clId="{063F93C5-A1D1-44B5-B36B-96E9492F1DAD}" dt="2020-02-02T12:58:58.364" v="1542" actId="20577"/>
          <ac:spMkLst>
            <pc:docMk/>
            <pc:sldMk cId="345178709" sldId="355"/>
            <ac:spMk id="23" creationId="{BBCBF956-3119-4BEE-BAD1-53381A276636}"/>
          </ac:spMkLst>
        </pc:spChg>
        <pc:graphicFrameChg chg="modGraphic">
          <ac:chgData name="Andreas Aschauer" userId="5ea8dffe7c0a2ba5" providerId="LiveId" clId="{063F93C5-A1D1-44B5-B36B-96E9492F1DAD}" dt="2020-02-02T13:00:35.501" v="1704" actId="14100"/>
          <ac:graphicFrameMkLst>
            <pc:docMk/>
            <pc:sldMk cId="345178709" sldId="355"/>
            <ac:graphicFrameMk id="2" creationId="{488F0806-388D-4CB0-A329-53F721735EC1}"/>
          </ac:graphicFrameMkLst>
        </pc:graphicFrameChg>
      </pc:sldChg>
      <pc:sldChg chg="modSp add">
        <pc:chgData name="Andreas Aschauer" userId="5ea8dffe7c0a2ba5" providerId="LiveId" clId="{063F93C5-A1D1-44B5-B36B-96E9492F1DAD}" dt="2020-02-02T13:12:22.113" v="1724" actId="20577"/>
        <pc:sldMkLst>
          <pc:docMk/>
          <pc:sldMk cId="1371217785" sldId="356"/>
        </pc:sldMkLst>
        <pc:spChg chg="mod">
          <ac:chgData name="Andreas Aschauer" userId="5ea8dffe7c0a2ba5" providerId="LiveId" clId="{063F93C5-A1D1-44B5-B36B-96E9492F1DAD}" dt="2020-02-02T13:12:22.113" v="1724" actId="20577"/>
          <ac:spMkLst>
            <pc:docMk/>
            <pc:sldMk cId="1371217785" sldId="356"/>
            <ac:spMk id="2" creationId="{B8B932D3-DE3C-41C4-B5AF-D9074BAEDBAB}"/>
          </ac:spMkLst>
        </pc:spChg>
      </pc:sldChg>
      <pc:sldChg chg="add">
        <pc:chgData name="Andreas Aschauer" userId="5ea8dffe7c0a2ba5" providerId="LiveId" clId="{063F93C5-A1D1-44B5-B36B-96E9492F1DAD}" dt="2020-02-02T13:25:30.159" v="1725"/>
        <pc:sldMkLst>
          <pc:docMk/>
          <pc:sldMk cId="3141552351" sldId="357"/>
        </pc:sldMkLst>
      </pc:sldChg>
      <pc:sldChg chg="modSp add ord">
        <pc:chgData name="Andreas Aschauer" userId="5ea8dffe7c0a2ba5" providerId="LiveId" clId="{063F93C5-A1D1-44B5-B36B-96E9492F1DAD}" dt="2020-02-04T08:15:50.045" v="2054"/>
        <pc:sldMkLst>
          <pc:docMk/>
          <pc:sldMk cId="3165139367" sldId="358"/>
        </pc:sldMkLst>
        <pc:spChg chg="mod">
          <ac:chgData name="Andreas Aschauer" userId="5ea8dffe7c0a2ba5" providerId="LiveId" clId="{063F93C5-A1D1-44B5-B36B-96E9492F1DAD}" dt="2020-02-02T13:26:04.366" v="1810" actId="20577"/>
          <ac:spMkLst>
            <pc:docMk/>
            <pc:sldMk cId="3165139367" sldId="358"/>
            <ac:spMk id="2" creationId="{B8B932D3-DE3C-41C4-B5AF-D9074BAEDBAB}"/>
          </ac:spMkLst>
        </pc:spChg>
      </pc:sldChg>
      <pc:sldChg chg="addSp delSp modSp add ord">
        <pc:chgData name="Andreas Aschauer" userId="5ea8dffe7c0a2ba5" providerId="LiveId" clId="{063F93C5-A1D1-44B5-B36B-96E9492F1DAD}" dt="2020-02-04T08:07:00.902" v="2029"/>
        <pc:sldMkLst>
          <pc:docMk/>
          <pc:sldMk cId="3966213065" sldId="359"/>
        </pc:sldMkLst>
        <pc:spChg chg="add mod">
          <ac:chgData name="Andreas Aschauer" userId="5ea8dffe7c0a2ba5" providerId="LiveId" clId="{063F93C5-A1D1-44B5-B36B-96E9492F1DAD}" dt="2020-02-04T08:01:59.305" v="1896" actId="1076"/>
          <ac:spMkLst>
            <pc:docMk/>
            <pc:sldMk cId="3966213065" sldId="359"/>
            <ac:spMk id="2" creationId="{42AAC183-9361-4645-BD44-D63109E0FE30}"/>
          </ac:spMkLst>
        </pc:spChg>
        <pc:spChg chg="mod">
          <ac:chgData name="Andreas Aschauer" userId="5ea8dffe7c0a2ba5" providerId="LiveId" clId="{063F93C5-A1D1-44B5-B36B-96E9492F1DAD}" dt="2020-02-04T08:01:59.305" v="1896" actId="1076"/>
          <ac:spMkLst>
            <pc:docMk/>
            <pc:sldMk cId="3966213065" sldId="359"/>
            <ac:spMk id="3" creationId="{BB513F62-1A59-4DD8-9BC4-50E69F931527}"/>
          </ac:spMkLst>
        </pc:spChg>
        <pc:spChg chg="add del mod">
          <ac:chgData name="Andreas Aschauer" userId="5ea8dffe7c0a2ba5" providerId="LiveId" clId="{063F93C5-A1D1-44B5-B36B-96E9492F1DAD}" dt="2020-02-04T08:01:22.918" v="1880" actId="478"/>
          <ac:spMkLst>
            <pc:docMk/>
            <pc:sldMk cId="3966213065" sldId="359"/>
            <ac:spMk id="5" creationId="{F937A2DB-A430-4B9A-B2DA-CB598B2B3553}"/>
          </ac:spMkLst>
        </pc:spChg>
        <pc:spChg chg="add mod">
          <ac:chgData name="Andreas Aschauer" userId="5ea8dffe7c0a2ba5" providerId="LiveId" clId="{063F93C5-A1D1-44B5-B36B-96E9492F1DAD}" dt="2020-02-04T08:01:59.305" v="1896" actId="1076"/>
          <ac:spMkLst>
            <pc:docMk/>
            <pc:sldMk cId="3966213065" sldId="359"/>
            <ac:spMk id="7" creationId="{C04EA26E-0C16-40B6-AC92-40A67F33B2E0}"/>
          </ac:spMkLst>
        </pc:spChg>
        <pc:spChg chg="mod">
          <ac:chgData name="Andreas Aschauer" userId="5ea8dffe7c0a2ba5" providerId="LiveId" clId="{063F93C5-A1D1-44B5-B36B-96E9492F1DAD}" dt="2020-02-04T08:00:21.039" v="1828" actId="20577"/>
          <ac:spMkLst>
            <pc:docMk/>
            <pc:sldMk cId="3966213065" sldId="359"/>
            <ac:spMk id="23" creationId="{BBCBF956-3119-4BEE-BAD1-53381A276636}"/>
          </ac:spMkLst>
        </pc:spChg>
      </pc:sldChg>
      <pc:sldChg chg="addSp delSp modSp add ord">
        <pc:chgData name="Andreas Aschauer" userId="5ea8dffe7c0a2ba5" providerId="LiveId" clId="{063F93C5-A1D1-44B5-B36B-96E9492F1DAD}" dt="2020-02-04T08:07:00.902" v="2029"/>
        <pc:sldMkLst>
          <pc:docMk/>
          <pc:sldMk cId="578721724" sldId="360"/>
        </pc:sldMkLst>
        <pc:spChg chg="del">
          <ac:chgData name="Andreas Aschauer" userId="5ea8dffe7c0a2ba5" providerId="LiveId" clId="{063F93C5-A1D1-44B5-B36B-96E9492F1DAD}" dt="2020-02-04T08:02:42.842" v="1948" actId="478"/>
          <ac:spMkLst>
            <pc:docMk/>
            <pc:sldMk cId="578721724" sldId="360"/>
            <ac:spMk id="2" creationId="{42AAC183-9361-4645-BD44-D63109E0FE30}"/>
          </ac:spMkLst>
        </pc:spChg>
        <pc:spChg chg="mod">
          <ac:chgData name="Andreas Aschauer" userId="5ea8dffe7c0a2ba5" providerId="LiveId" clId="{063F93C5-A1D1-44B5-B36B-96E9492F1DAD}" dt="2020-02-04T08:04:11.208" v="1987" actId="20577"/>
          <ac:spMkLst>
            <pc:docMk/>
            <pc:sldMk cId="578721724" sldId="360"/>
            <ac:spMk id="3" creationId="{BB513F62-1A59-4DD8-9BC4-50E69F931527}"/>
          </ac:spMkLst>
        </pc:spChg>
        <pc:spChg chg="add mod">
          <ac:chgData name="Andreas Aschauer" userId="5ea8dffe7c0a2ba5" providerId="LiveId" clId="{063F93C5-A1D1-44B5-B36B-96E9492F1DAD}" dt="2020-02-04T08:04:28.517" v="1991" actId="207"/>
          <ac:spMkLst>
            <pc:docMk/>
            <pc:sldMk cId="578721724" sldId="360"/>
            <ac:spMk id="5" creationId="{2B66D058-EEC5-4C70-A345-41AC4CE107D8}"/>
          </ac:spMkLst>
        </pc:spChg>
        <pc:spChg chg="del">
          <ac:chgData name="Andreas Aschauer" userId="5ea8dffe7c0a2ba5" providerId="LiveId" clId="{063F93C5-A1D1-44B5-B36B-96E9492F1DAD}" dt="2020-02-04T08:02:42.842" v="1948" actId="478"/>
          <ac:spMkLst>
            <pc:docMk/>
            <pc:sldMk cId="578721724" sldId="360"/>
            <ac:spMk id="7" creationId="{C04EA26E-0C16-40B6-AC92-40A67F33B2E0}"/>
          </ac:spMkLst>
        </pc:spChg>
        <pc:spChg chg="add mod">
          <ac:chgData name="Andreas Aschauer" userId="5ea8dffe7c0a2ba5" providerId="LiveId" clId="{063F93C5-A1D1-44B5-B36B-96E9492F1DAD}" dt="2020-02-04T08:04:09.037" v="1986" actId="1076"/>
          <ac:spMkLst>
            <pc:docMk/>
            <pc:sldMk cId="578721724" sldId="360"/>
            <ac:spMk id="10" creationId="{5F48FE51-01BE-44B9-AD8C-3F74A4094B89}"/>
          </ac:spMkLst>
        </pc:spChg>
      </pc:sldChg>
      <pc:sldChg chg="modSp add ord">
        <pc:chgData name="Andreas Aschauer" userId="5ea8dffe7c0a2ba5" providerId="LiveId" clId="{063F93C5-A1D1-44B5-B36B-96E9492F1DAD}" dt="2020-02-04T08:07:00.902" v="2029"/>
        <pc:sldMkLst>
          <pc:docMk/>
          <pc:sldMk cId="796843153" sldId="361"/>
        </pc:sldMkLst>
        <pc:spChg chg="mod">
          <ac:chgData name="Andreas Aschauer" userId="5ea8dffe7c0a2ba5" providerId="LiveId" clId="{063F93C5-A1D1-44B5-B36B-96E9492F1DAD}" dt="2020-02-04T08:05:05.915" v="2010" actId="20577"/>
          <ac:spMkLst>
            <pc:docMk/>
            <pc:sldMk cId="796843153" sldId="361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4T08:06:18.286" v="2026" actId="1076"/>
          <ac:spMkLst>
            <pc:docMk/>
            <pc:sldMk cId="796843153" sldId="361"/>
            <ac:spMk id="5" creationId="{2B66D058-EEC5-4C70-A345-41AC4CE107D8}"/>
          </ac:spMkLst>
        </pc:spChg>
        <pc:spChg chg="mod">
          <ac:chgData name="Andreas Aschauer" userId="5ea8dffe7c0a2ba5" providerId="LiveId" clId="{063F93C5-A1D1-44B5-B36B-96E9492F1DAD}" dt="2020-02-04T08:06:13.146" v="2025" actId="1076"/>
          <ac:spMkLst>
            <pc:docMk/>
            <pc:sldMk cId="796843153" sldId="361"/>
            <ac:spMk id="10" creationId="{5F48FE51-01BE-44B9-AD8C-3F74A4094B89}"/>
          </ac:spMkLst>
        </pc:spChg>
      </pc:sldChg>
      <pc:sldChg chg="modSp add ord">
        <pc:chgData name="Andreas Aschauer" userId="5ea8dffe7c0a2ba5" providerId="LiveId" clId="{063F93C5-A1D1-44B5-B36B-96E9492F1DAD}" dt="2020-02-04T08:15:28.398" v="2048" actId="1076"/>
        <pc:sldMkLst>
          <pc:docMk/>
          <pc:sldMk cId="4006567257" sldId="362"/>
        </pc:sldMkLst>
        <pc:spChg chg="mod">
          <ac:chgData name="Andreas Aschauer" userId="5ea8dffe7c0a2ba5" providerId="LiveId" clId="{063F93C5-A1D1-44B5-B36B-96E9492F1DAD}" dt="2020-02-04T08:14:34.899" v="2038" actId="20577"/>
          <ac:spMkLst>
            <pc:docMk/>
            <pc:sldMk cId="4006567257" sldId="362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4T08:15:28.398" v="2048" actId="1076"/>
          <ac:spMkLst>
            <pc:docMk/>
            <pc:sldMk cId="4006567257" sldId="362"/>
            <ac:spMk id="5" creationId="{2B66D058-EEC5-4C70-A345-41AC4CE107D8}"/>
          </ac:spMkLst>
        </pc:spChg>
      </pc:sldChg>
      <pc:sldChg chg="delSp add setBg delDesignElem">
        <pc:chgData name="Andreas Aschauer" userId="5ea8dffe7c0a2ba5" providerId="LiveId" clId="{063F93C5-A1D1-44B5-B36B-96E9492F1DAD}" dt="2020-02-04T08:16:05.503" v="2056"/>
        <pc:sldMkLst>
          <pc:docMk/>
          <pc:sldMk cId="1257704084" sldId="363"/>
        </pc:sldMkLst>
        <pc:spChg chg="del">
          <ac:chgData name="Andreas Aschauer" userId="5ea8dffe7c0a2ba5" providerId="LiveId" clId="{063F93C5-A1D1-44B5-B36B-96E9492F1DAD}" dt="2020-02-04T08:16:05.503" v="2056"/>
          <ac:spMkLst>
            <pc:docMk/>
            <pc:sldMk cId="1257704084" sldId="363"/>
            <ac:spMk id="31" creationId="{D4771268-CB57-404A-9271-370EB28F6090}"/>
          </ac:spMkLst>
        </pc:spChg>
      </pc:sldChg>
      <pc:sldChg chg="addSp delSp add del setBg delDesignElem">
        <pc:chgData name="Andreas Aschauer" userId="5ea8dffe7c0a2ba5" providerId="LiveId" clId="{063F93C5-A1D1-44B5-B36B-96E9492F1DAD}" dt="2020-02-04T09:22:03.062" v="2061"/>
        <pc:sldMkLst>
          <pc:docMk/>
          <pc:sldMk cId="78476558" sldId="364"/>
        </pc:sldMkLst>
        <pc:spChg chg="add del">
          <ac:chgData name="Andreas Aschauer" userId="5ea8dffe7c0a2ba5" providerId="LiveId" clId="{063F93C5-A1D1-44B5-B36B-96E9492F1DAD}" dt="2020-02-04T09:22:03.062" v="2061"/>
          <ac:spMkLst>
            <pc:docMk/>
            <pc:sldMk cId="78476558" sldId="364"/>
            <ac:spMk id="31" creationId="{D4771268-CB57-404A-9271-370EB28F6090}"/>
          </ac:spMkLst>
        </pc:spChg>
      </pc:sldChg>
      <pc:sldChg chg="modSp add">
        <pc:chgData name="Andreas Aschauer" userId="5ea8dffe7c0a2ba5" providerId="LiveId" clId="{063F93C5-A1D1-44B5-B36B-96E9492F1DAD}" dt="2020-02-04T09:28:16.099" v="2135" actId="20577"/>
        <pc:sldMkLst>
          <pc:docMk/>
          <pc:sldMk cId="198750003" sldId="364"/>
        </pc:sldMkLst>
        <pc:spChg chg="mod">
          <ac:chgData name="Andreas Aschauer" userId="5ea8dffe7c0a2ba5" providerId="LiveId" clId="{063F93C5-A1D1-44B5-B36B-96E9492F1DAD}" dt="2020-02-04T09:28:16.099" v="2135" actId="20577"/>
          <ac:spMkLst>
            <pc:docMk/>
            <pc:sldMk cId="198750003" sldId="364"/>
            <ac:spMk id="5" creationId="{2B66D058-EEC5-4C70-A345-41AC4CE107D8}"/>
          </ac:spMkLst>
        </pc:spChg>
        <pc:spChg chg="mod">
          <ac:chgData name="Andreas Aschauer" userId="5ea8dffe7c0a2ba5" providerId="LiveId" clId="{063F93C5-A1D1-44B5-B36B-96E9492F1DAD}" dt="2020-02-04T09:22:11.725" v="2070" actId="20577"/>
          <ac:spMkLst>
            <pc:docMk/>
            <pc:sldMk cId="198750003" sldId="364"/>
            <ac:spMk id="23" creationId="{BBCBF956-3119-4BEE-BAD1-53381A276636}"/>
          </ac:spMkLst>
        </pc:spChg>
      </pc:sldChg>
      <pc:sldChg chg="addSp delSp add del setBg delDesignElem">
        <pc:chgData name="Andreas Aschauer" userId="5ea8dffe7c0a2ba5" providerId="LiveId" clId="{063F93C5-A1D1-44B5-B36B-96E9492F1DAD}" dt="2020-02-04T09:22:07.464" v="2066"/>
        <pc:sldMkLst>
          <pc:docMk/>
          <pc:sldMk cId="3422031154" sldId="364"/>
        </pc:sldMkLst>
        <pc:spChg chg="add del">
          <ac:chgData name="Andreas Aschauer" userId="5ea8dffe7c0a2ba5" providerId="LiveId" clId="{063F93C5-A1D1-44B5-B36B-96E9492F1DAD}" dt="2020-02-04T09:22:07.464" v="2066"/>
          <ac:spMkLst>
            <pc:docMk/>
            <pc:sldMk cId="3422031154" sldId="364"/>
            <ac:spMk id="31" creationId="{D4771268-CB57-404A-9271-370EB28F6090}"/>
          </ac:spMkLst>
        </pc:spChg>
      </pc:sldChg>
      <pc:sldChg chg="addSp delSp add del setBg delDesignElem">
        <pc:chgData name="Andreas Aschauer" userId="5ea8dffe7c0a2ba5" providerId="LiveId" clId="{063F93C5-A1D1-44B5-B36B-96E9492F1DAD}" dt="2020-02-04T09:22:07.464" v="2066"/>
        <pc:sldMkLst>
          <pc:docMk/>
          <pc:sldMk cId="651909107" sldId="365"/>
        </pc:sldMkLst>
        <pc:spChg chg="add del">
          <ac:chgData name="Andreas Aschauer" userId="5ea8dffe7c0a2ba5" providerId="LiveId" clId="{063F93C5-A1D1-44B5-B36B-96E9492F1DAD}" dt="2020-02-04T09:22:07.464" v="2066"/>
          <ac:spMkLst>
            <pc:docMk/>
            <pc:sldMk cId="651909107" sldId="365"/>
            <ac:spMk id="31" creationId="{D4771268-CB57-404A-9271-370EB28F6090}"/>
          </ac:spMkLst>
        </pc:spChg>
      </pc:sldChg>
      <pc:sldChg chg="addSp delSp add del setBg delDesignElem">
        <pc:chgData name="Andreas Aschauer" userId="5ea8dffe7c0a2ba5" providerId="LiveId" clId="{063F93C5-A1D1-44B5-B36B-96E9492F1DAD}" dt="2020-02-04T09:22:03.062" v="2061"/>
        <pc:sldMkLst>
          <pc:docMk/>
          <pc:sldMk cId="1170091447" sldId="365"/>
        </pc:sldMkLst>
        <pc:spChg chg="add del">
          <ac:chgData name="Andreas Aschauer" userId="5ea8dffe7c0a2ba5" providerId="LiveId" clId="{063F93C5-A1D1-44B5-B36B-96E9492F1DAD}" dt="2020-02-04T09:22:03.062" v="2061"/>
          <ac:spMkLst>
            <pc:docMk/>
            <pc:sldMk cId="1170091447" sldId="365"/>
            <ac:spMk id="31" creationId="{D4771268-CB57-404A-9271-370EB28F6090}"/>
          </ac:spMkLst>
        </pc:spChg>
      </pc:sldChg>
      <pc:sldChg chg="delSp modSp add">
        <pc:chgData name="Andreas Aschauer" userId="5ea8dffe7c0a2ba5" providerId="LiveId" clId="{063F93C5-A1D1-44B5-B36B-96E9492F1DAD}" dt="2020-02-04T09:36:04.379" v="2211" actId="20577"/>
        <pc:sldMkLst>
          <pc:docMk/>
          <pc:sldMk cId="3275095956" sldId="365"/>
        </pc:sldMkLst>
        <pc:spChg chg="mod">
          <ac:chgData name="Andreas Aschauer" userId="5ea8dffe7c0a2ba5" providerId="LiveId" clId="{063F93C5-A1D1-44B5-B36B-96E9492F1DAD}" dt="2020-02-04T09:29:09.850" v="2143" actId="255"/>
          <ac:spMkLst>
            <pc:docMk/>
            <pc:sldMk cId="3275095956" sldId="365"/>
            <ac:spMk id="5" creationId="{2B66D058-EEC5-4C70-A345-41AC4CE107D8}"/>
          </ac:spMkLst>
        </pc:spChg>
        <pc:spChg chg="del">
          <ac:chgData name="Andreas Aschauer" userId="5ea8dffe7c0a2ba5" providerId="LiveId" clId="{063F93C5-A1D1-44B5-B36B-96E9492F1DAD}" dt="2020-02-04T09:36:00.781" v="2201" actId="478"/>
          <ac:spMkLst>
            <pc:docMk/>
            <pc:sldMk cId="3275095956" sldId="365"/>
            <ac:spMk id="10" creationId="{5F48FE51-01BE-44B9-AD8C-3F74A4094B89}"/>
          </ac:spMkLst>
        </pc:spChg>
        <pc:spChg chg="mod">
          <ac:chgData name="Andreas Aschauer" userId="5ea8dffe7c0a2ba5" providerId="LiveId" clId="{063F93C5-A1D1-44B5-B36B-96E9492F1DAD}" dt="2020-02-04T09:36:04.379" v="2211" actId="20577"/>
          <ac:spMkLst>
            <pc:docMk/>
            <pc:sldMk cId="3275095956" sldId="365"/>
            <ac:spMk id="23" creationId="{BBCBF956-3119-4BEE-BAD1-53381A276636}"/>
          </ac:spMkLst>
        </pc:spChg>
      </pc:sldChg>
      <pc:sldChg chg="addSp delSp add del setBg delDesignElem">
        <pc:chgData name="Andreas Aschauer" userId="5ea8dffe7c0a2ba5" providerId="LiveId" clId="{063F93C5-A1D1-44B5-B36B-96E9492F1DAD}" dt="2020-02-04T09:22:07.464" v="2066"/>
        <pc:sldMkLst>
          <pc:docMk/>
          <pc:sldMk cId="2895610943" sldId="366"/>
        </pc:sldMkLst>
        <pc:spChg chg="add del">
          <ac:chgData name="Andreas Aschauer" userId="5ea8dffe7c0a2ba5" providerId="LiveId" clId="{063F93C5-A1D1-44B5-B36B-96E9492F1DAD}" dt="2020-02-04T09:22:07.464" v="2066"/>
          <ac:spMkLst>
            <pc:docMk/>
            <pc:sldMk cId="2895610943" sldId="366"/>
            <ac:spMk id="31" creationId="{D4771268-CB57-404A-9271-370EB28F6090}"/>
          </ac:spMkLst>
        </pc:spChg>
      </pc:sldChg>
      <pc:sldChg chg="delSp modSp add">
        <pc:chgData name="Andreas Aschauer" userId="5ea8dffe7c0a2ba5" providerId="LiveId" clId="{063F93C5-A1D1-44B5-B36B-96E9492F1DAD}" dt="2020-02-04T09:35:57.687" v="2200" actId="478"/>
        <pc:sldMkLst>
          <pc:docMk/>
          <pc:sldMk cId="3178648173" sldId="366"/>
        </pc:sldMkLst>
        <pc:spChg chg="mod">
          <ac:chgData name="Andreas Aschauer" userId="5ea8dffe7c0a2ba5" providerId="LiveId" clId="{063F93C5-A1D1-44B5-B36B-96E9492F1DAD}" dt="2020-02-04T09:34:59.502" v="2188" actId="1076"/>
          <ac:spMkLst>
            <pc:docMk/>
            <pc:sldMk cId="3178648173" sldId="366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4T09:34:59.502" v="2188" actId="1076"/>
          <ac:spMkLst>
            <pc:docMk/>
            <pc:sldMk cId="3178648173" sldId="366"/>
            <ac:spMk id="5" creationId="{2B66D058-EEC5-4C70-A345-41AC4CE107D8}"/>
          </ac:spMkLst>
        </pc:spChg>
        <pc:spChg chg="del mod">
          <ac:chgData name="Andreas Aschauer" userId="5ea8dffe7c0a2ba5" providerId="LiveId" clId="{063F93C5-A1D1-44B5-B36B-96E9492F1DAD}" dt="2020-02-04T09:35:57.687" v="2200" actId="478"/>
          <ac:spMkLst>
            <pc:docMk/>
            <pc:sldMk cId="3178648173" sldId="366"/>
            <ac:spMk id="10" creationId="{5F48FE51-01BE-44B9-AD8C-3F74A4094B89}"/>
          </ac:spMkLst>
        </pc:spChg>
        <pc:spChg chg="mod">
          <ac:chgData name="Andreas Aschauer" userId="5ea8dffe7c0a2ba5" providerId="LiveId" clId="{063F93C5-A1D1-44B5-B36B-96E9492F1DAD}" dt="2020-02-04T09:35:55.174" v="2199" actId="20577"/>
          <ac:spMkLst>
            <pc:docMk/>
            <pc:sldMk cId="3178648173" sldId="366"/>
            <ac:spMk id="23" creationId="{BBCBF956-3119-4BEE-BAD1-53381A276636}"/>
          </ac:spMkLst>
        </pc:spChg>
      </pc:sldChg>
      <pc:sldChg chg="addSp delSp add del setBg delDesignElem">
        <pc:chgData name="Andreas Aschauer" userId="5ea8dffe7c0a2ba5" providerId="LiveId" clId="{063F93C5-A1D1-44B5-B36B-96E9492F1DAD}" dt="2020-02-04T09:22:03.062" v="2061"/>
        <pc:sldMkLst>
          <pc:docMk/>
          <pc:sldMk cId="3876819954" sldId="366"/>
        </pc:sldMkLst>
        <pc:spChg chg="add del">
          <ac:chgData name="Andreas Aschauer" userId="5ea8dffe7c0a2ba5" providerId="LiveId" clId="{063F93C5-A1D1-44B5-B36B-96E9492F1DAD}" dt="2020-02-04T09:22:03.062" v="2061"/>
          <ac:spMkLst>
            <pc:docMk/>
            <pc:sldMk cId="3876819954" sldId="366"/>
            <ac:spMk id="31" creationId="{D4771268-CB57-404A-9271-370EB28F6090}"/>
          </ac:spMkLst>
        </pc:spChg>
      </pc:sldChg>
      <pc:sldChg chg="modSp add ord">
        <pc:chgData name="Andreas Aschauer" userId="5ea8dffe7c0a2ba5" providerId="LiveId" clId="{063F93C5-A1D1-44B5-B36B-96E9492F1DAD}" dt="2020-02-04T09:27:48.716" v="2126" actId="20577"/>
        <pc:sldMkLst>
          <pc:docMk/>
          <pc:sldMk cId="1259463759" sldId="367"/>
        </pc:sldMkLst>
        <pc:spChg chg="mod">
          <ac:chgData name="Andreas Aschauer" userId="5ea8dffe7c0a2ba5" providerId="LiveId" clId="{063F93C5-A1D1-44B5-B36B-96E9492F1DAD}" dt="2020-02-04T09:27:11.265" v="2092" actId="20577"/>
          <ac:spMkLst>
            <pc:docMk/>
            <pc:sldMk cId="1259463759" sldId="367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4T09:27:48.716" v="2126" actId="20577"/>
          <ac:spMkLst>
            <pc:docMk/>
            <pc:sldMk cId="1259463759" sldId="367"/>
            <ac:spMk id="5" creationId="{2B66D058-EEC5-4C70-A345-41AC4CE107D8}"/>
          </ac:spMkLst>
        </pc:spChg>
        <pc:spChg chg="mod">
          <ac:chgData name="Andreas Aschauer" userId="5ea8dffe7c0a2ba5" providerId="LiveId" clId="{063F93C5-A1D1-44B5-B36B-96E9492F1DAD}" dt="2020-02-04T09:27:13.914" v="2097" actId="20577"/>
          <ac:spMkLst>
            <pc:docMk/>
            <pc:sldMk cId="1259463759" sldId="367"/>
            <ac:spMk id="10" creationId="{5F48FE51-01BE-44B9-AD8C-3F74A4094B89}"/>
          </ac:spMkLst>
        </pc:spChg>
      </pc:sldChg>
      <pc:sldChg chg="addSp modSp add">
        <pc:chgData name="Andreas Aschauer" userId="5ea8dffe7c0a2ba5" providerId="LiveId" clId="{063F93C5-A1D1-44B5-B36B-96E9492F1DAD}" dt="2020-02-04T09:44:14.043" v="2291" actId="207"/>
        <pc:sldMkLst>
          <pc:docMk/>
          <pc:sldMk cId="3716151900" sldId="368"/>
        </pc:sldMkLst>
        <pc:spChg chg="add mod">
          <ac:chgData name="Andreas Aschauer" userId="5ea8dffe7c0a2ba5" providerId="LiveId" clId="{063F93C5-A1D1-44B5-B36B-96E9492F1DAD}" dt="2020-02-04T09:44:14.043" v="2291" actId="207"/>
          <ac:spMkLst>
            <pc:docMk/>
            <pc:sldMk cId="3716151900" sldId="368"/>
            <ac:spMk id="2" creationId="{970CABE5-6DD9-40D1-8E28-7F9BE72F3284}"/>
          </ac:spMkLst>
        </pc:spChg>
        <pc:spChg chg="mod">
          <ac:chgData name="Andreas Aschauer" userId="5ea8dffe7c0a2ba5" providerId="LiveId" clId="{063F93C5-A1D1-44B5-B36B-96E9492F1DAD}" dt="2020-02-04T09:37:29.178" v="2245" actId="20577"/>
          <ac:spMkLst>
            <pc:docMk/>
            <pc:sldMk cId="3716151900" sldId="368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4T09:42:24.866" v="2256" actId="255"/>
          <ac:spMkLst>
            <pc:docMk/>
            <pc:sldMk cId="3716151900" sldId="368"/>
            <ac:spMk id="5" creationId="{2B66D058-EEC5-4C70-A345-41AC4CE107D8}"/>
          </ac:spMkLst>
        </pc:spChg>
        <pc:spChg chg="add mod">
          <ac:chgData name="Andreas Aschauer" userId="5ea8dffe7c0a2ba5" providerId="LiveId" clId="{063F93C5-A1D1-44B5-B36B-96E9492F1DAD}" dt="2020-02-04T09:43:24.084" v="2276" actId="20577"/>
          <ac:spMkLst>
            <pc:docMk/>
            <pc:sldMk cId="3716151900" sldId="368"/>
            <ac:spMk id="9" creationId="{6C23E370-0DB3-4BE0-BD28-6B4BADE58661}"/>
          </ac:spMkLst>
        </pc:spChg>
      </pc:sldChg>
    </pc:docChg>
  </pc:docChgLst>
  <pc:docChgLst>
    <pc:chgData name="Andreas Aschauer" userId="5ea8dffe7c0a2ba5" providerId="LiveId" clId="{2C1506F5-B105-454E-B9FC-D6467E999158}"/>
    <pc:docChg chg="undo custSel addSld delSld modSld sldOrd">
      <pc:chgData name="Andreas Aschauer" userId="5ea8dffe7c0a2ba5" providerId="LiveId" clId="{2C1506F5-B105-454E-B9FC-D6467E999158}" dt="2022-11-09T08:09:58.626" v="2269" actId="729"/>
      <pc:docMkLst>
        <pc:docMk/>
      </pc:docMkLst>
      <pc:sldChg chg="mod modShow">
        <pc:chgData name="Andreas Aschauer" userId="5ea8dffe7c0a2ba5" providerId="LiveId" clId="{2C1506F5-B105-454E-B9FC-D6467E999158}" dt="2022-11-09T08:09:58.626" v="2269" actId="729"/>
        <pc:sldMkLst>
          <pc:docMk/>
          <pc:sldMk cId="1627738205" sldId="256"/>
        </pc:sldMkLst>
      </pc:sldChg>
      <pc:sldChg chg="modSp">
        <pc:chgData name="Andreas Aschauer" userId="5ea8dffe7c0a2ba5" providerId="LiveId" clId="{2C1506F5-B105-454E-B9FC-D6467E999158}" dt="2022-11-02T15:49:02.369" v="56" actId="20577"/>
        <pc:sldMkLst>
          <pc:docMk/>
          <pc:sldMk cId="1194914966" sldId="265"/>
        </pc:sldMkLst>
        <pc:graphicFrameChg chg="mod">
          <ac:chgData name="Andreas Aschauer" userId="5ea8dffe7c0a2ba5" providerId="LiveId" clId="{2C1506F5-B105-454E-B9FC-D6467E999158}" dt="2022-11-02T15:49:02.369" v="56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modSp mod">
        <pc:chgData name="Andreas Aschauer" userId="5ea8dffe7c0a2ba5" providerId="LiveId" clId="{2C1506F5-B105-454E-B9FC-D6467E999158}" dt="2022-11-02T16:06:53.799" v="526" actId="20577"/>
        <pc:sldMkLst>
          <pc:docMk/>
          <pc:sldMk cId="843308248" sldId="329"/>
        </pc:sldMkLst>
        <pc:spChg chg="mod">
          <ac:chgData name="Andreas Aschauer" userId="5ea8dffe7c0a2ba5" providerId="LiveId" clId="{2C1506F5-B105-454E-B9FC-D6467E999158}" dt="2022-11-02T16:06:53.799" v="526" actId="20577"/>
          <ac:spMkLst>
            <pc:docMk/>
            <pc:sldMk cId="843308248" sldId="329"/>
            <ac:spMk id="2" creationId="{B8B932D3-DE3C-41C4-B5AF-D9074BAEDBAB}"/>
          </ac:spMkLst>
        </pc:spChg>
      </pc:sldChg>
      <pc:sldChg chg="modSp mod">
        <pc:chgData name="Andreas Aschauer" userId="5ea8dffe7c0a2ba5" providerId="LiveId" clId="{2C1506F5-B105-454E-B9FC-D6467E999158}" dt="2022-11-02T15:49:18.350" v="57" actId="1076"/>
        <pc:sldMkLst>
          <pc:docMk/>
          <pc:sldMk cId="418793208" sldId="345"/>
        </pc:sldMkLst>
        <pc:spChg chg="mod">
          <ac:chgData name="Andreas Aschauer" userId="5ea8dffe7c0a2ba5" providerId="LiveId" clId="{2C1506F5-B105-454E-B9FC-D6467E999158}" dt="2022-11-02T15:49:18.350" v="57" actId="1076"/>
          <ac:spMkLst>
            <pc:docMk/>
            <pc:sldMk cId="418793208" sldId="345"/>
            <ac:spMk id="3" creationId="{BB513F62-1A59-4DD8-9BC4-50E69F931527}"/>
          </ac:spMkLst>
        </pc:spChg>
      </pc:sldChg>
      <pc:sldChg chg="modSp add del mod">
        <pc:chgData name="Andreas Aschauer" userId="5ea8dffe7c0a2ba5" providerId="LiveId" clId="{2C1506F5-B105-454E-B9FC-D6467E999158}" dt="2022-11-03T14:15:43.261" v="1932" actId="20577"/>
        <pc:sldMkLst>
          <pc:docMk/>
          <pc:sldMk cId="3488277940" sldId="348"/>
        </pc:sldMkLst>
        <pc:spChg chg="mod">
          <ac:chgData name="Andreas Aschauer" userId="5ea8dffe7c0a2ba5" providerId="LiveId" clId="{2C1506F5-B105-454E-B9FC-D6467E999158}" dt="2022-11-03T14:15:43.261" v="1932" actId="20577"/>
          <ac:spMkLst>
            <pc:docMk/>
            <pc:sldMk cId="3488277940" sldId="348"/>
            <ac:spMk id="3" creationId="{BB513F62-1A59-4DD8-9BC4-50E69F931527}"/>
          </ac:spMkLst>
        </pc:spChg>
      </pc:sldChg>
      <pc:sldChg chg="del">
        <pc:chgData name="Andreas Aschauer" userId="5ea8dffe7c0a2ba5" providerId="LiveId" clId="{2C1506F5-B105-454E-B9FC-D6467E999158}" dt="2022-11-02T15:49:51.121" v="59" actId="47"/>
        <pc:sldMkLst>
          <pc:docMk/>
          <pc:sldMk cId="2452584724" sldId="351"/>
        </pc:sldMkLst>
      </pc:sldChg>
      <pc:sldChg chg="addSp delSp modSp mod ord">
        <pc:chgData name="Andreas Aschauer" userId="5ea8dffe7c0a2ba5" providerId="LiveId" clId="{2C1506F5-B105-454E-B9FC-D6467E999158}" dt="2022-11-03T09:02:42.711" v="1245" actId="1076"/>
        <pc:sldMkLst>
          <pc:docMk/>
          <pc:sldMk cId="2518093244" sldId="352"/>
        </pc:sldMkLst>
        <pc:spChg chg="del mod">
          <ac:chgData name="Andreas Aschauer" userId="5ea8dffe7c0a2ba5" providerId="LiveId" clId="{2C1506F5-B105-454E-B9FC-D6467E999158}" dt="2022-11-03T09:02:41.500" v="1244" actId="478"/>
          <ac:spMkLst>
            <pc:docMk/>
            <pc:sldMk cId="2518093244" sldId="352"/>
            <ac:spMk id="3" creationId="{BB513F62-1A59-4DD8-9BC4-50E69F931527}"/>
          </ac:spMkLst>
        </pc:spChg>
        <pc:spChg chg="mod">
          <ac:chgData name="Andreas Aschauer" userId="5ea8dffe7c0a2ba5" providerId="LiveId" clId="{2C1506F5-B105-454E-B9FC-D6467E999158}" dt="2022-11-03T09:02:35.791" v="1240" actId="404"/>
          <ac:spMkLst>
            <pc:docMk/>
            <pc:sldMk cId="2518093244" sldId="352"/>
            <ac:spMk id="23" creationId="{BBCBF956-3119-4BEE-BAD1-53381A276636}"/>
          </ac:spMkLst>
        </pc:spChg>
        <pc:picChg chg="del">
          <ac:chgData name="Andreas Aschauer" userId="5ea8dffe7c0a2ba5" providerId="LiveId" clId="{2C1506F5-B105-454E-B9FC-D6467E999158}" dt="2022-11-03T09:01:50.518" v="1212" actId="478"/>
          <ac:picMkLst>
            <pc:docMk/>
            <pc:sldMk cId="2518093244" sldId="352"/>
            <ac:picMk id="1026" creationId="{527893C5-8937-45F1-A788-BBB98D4E8859}"/>
          </ac:picMkLst>
        </pc:picChg>
        <pc:picChg chg="add mod">
          <ac:chgData name="Andreas Aschauer" userId="5ea8dffe7c0a2ba5" providerId="LiveId" clId="{2C1506F5-B105-454E-B9FC-D6467E999158}" dt="2022-11-03T09:02:42.711" v="1245" actId="1076"/>
          <ac:picMkLst>
            <pc:docMk/>
            <pc:sldMk cId="2518093244" sldId="352"/>
            <ac:picMk id="3074" creationId="{CD217202-B616-F65E-E1F3-7E59B7509DA5}"/>
          </ac:picMkLst>
        </pc:picChg>
      </pc:sldChg>
      <pc:sldChg chg="addSp delSp modSp mod">
        <pc:chgData name="Andreas Aschauer" userId="5ea8dffe7c0a2ba5" providerId="LiveId" clId="{2C1506F5-B105-454E-B9FC-D6467E999158}" dt="2022-11-03T09:01:33.952" v="1211" actId="20577"/>
        <pc:sldMkLst>
          <pc:docMk/>
          <pc:sldMk cId="2843052480" sldId="353"/>
        </pc:sldMkLst>
        <pc:spChg chg="mod">
          <ac:chgData name="Andreas Aschauer" userId="5ea8dffe7c0a2ba5" providerId="LiveId" clId="{2C1506F5-B105-454E-B9FC-D6467E999158}" dt="2022-11-03T09:01:33.952" v="1211" actId="20577"/>
          <ac:spMkLst>
            <pc:docMk/>
            <pc:sldMk cId="2843052480" sldId="353"/>
            <ac:spMk id="3" creationId="{BB513F62-1A59-4DD8-9BC4-50E69F931527}"/>
          </ac:spMkLst>
        </pc:spChg>
        <pc:picChg chg="add mod">
          <ac:chgData name="Andreas Aschauer" userId="5ea8dffe7c0a2ba5" providerId="LiveId" clId="{2C1506F5-B105-454E-B9FC-D6467E999158}" dt="2022-11-03T09:01:30.930" v="1202" actId="1076"/>
          <ac:picMkLst>
            <pc:docMk/>
            <pc:sldMk cId="2843052480" sldId="353"/>
            <ac:picMk id="2" creationId="{80BF8C5A-02F3-670F-D953-FF7A05275A9B}"/>
          </ac:picMkLst>
        </pc:picChg>
        <pc:picChg chg="del">
          <ac:chgData name="Andreas Aschauer" userId="5ea8dffe7c0a2ba5" providerId="LiveId" clId="{2C1506F5-B105-454E-B9FC-D6467E999158}" dt="2022-11-03T09:01:27.857" v="1200" actId="478"/>
          <ac:picMkLst>
            <pc:docMk/>
            <pc:sldMk cId="2843052480" sldId="353"/>
            <ac:picMk id="2050" creationId="{589CC8C1-2F3D-4FB1-9C3E-74EC6CAC0DF8}"/>
          </ac:picMkLst>
        </pc:picChg>
      </pc:sldChg>
      <pc:sldChg chg="addSp delSp modSp mod">
        <pc:chgData name="Andreas Aschauer" userId="5ea8dffe7c0a2ba5" providerId="LiveId" clId="{2C1506F5-B105-454E-B9FC-D6467E999158}" dt="2022-11-03T08:54:23.917" v="735" actId="404"/>
        <pc:sldMkLst>
          <pc:docMk/>
          <pc:sldMk cId="4238608932" sldId="354"/>
        </pc:sldMkLst>
        <pc:spChg chg="add del mod ord">
          <ac:chgData name="Andreas Aschauer" userId="5ea8dffe7c0a2ba5" providerId="LiveId" clId="{2C1506F5-B105-454E-B9FC-D6467E999158}" dt="2022-11-02T15:56:08.200" v="163" actId="478"/>
          <ac:spMkLst>
            <pc:docMk/>
            <pc:sldMk cId="4238608932" sldId="354"/>
            <ac:spMk id="3" creationId="{505136AA-F960-B883-2CAB-50AE50A377BF}"/>
          </ac:spMkLst>
        </pc:spChg>
        <pc:spChg chg="mod ord">
          <ac:chgData name="Andreas Aschauer" userId="5ea8dffe7c0a2ba5" providerId="LiveId" clId="{2C1506F5-B105-454E-B9FC-D6467E999158}" dt="2022-11-03T08:52:20.264" v="541" actId="26606"/>
          <ac:spMkLst>
            <pc:docMk/>
            <pc:sldMk cId="4238608932" sldId="354"/>
            <ac:spMk id="4" creationId="{8A63A9E8-AF00-4060-9462-19D46C755078}"/>
          </ac:spMkLst>
        </pc:spChg>
        <pc:spChg chg="mod ord">
          <ac:chgData name="Andreas Aschauer" userId="5ea8dffe7c0a2ba5" providerId="LiveId" clId="{2C1506F5-B105-454E-B9FC-D6467E999158}" dt="2022-11-03T08:52:20.264" v="541" actId="26606"/>
          <ac:spMkLst>
            <pc:docMk/>
            <pc:sldMk cId="4238608932" sldId="354"/>
            <ac:spMk id="6" creationId="{35BB4DDB-CC08-4218-88E1-AA802C7E1C95}"/>
          </ac:spMkLst>
        </pc:spChg>
        <pc:spChg chg="mod">
          <ac:chgData name="Andreas Aschauer" userId="5ea8dffe7c0a2ba5" providerId="LiveId" clId="{2C1506F5-B105-454E-B9FC-D6467E999158}" dt="2022-11-03T08:54:23.917" v="735" actId="404"/>
          <ac:spMkLst>
            <pc:docMk/>
            <pc:sldMk cId="4238608932" sldId="354"/>
            <ac:spMk id="23" creationId="{BBCBF956-3119-4BEE-BAD1-53381A276636}"/>
          </ac:spMkLst>
        </pc:spChg>
        <pc:spChg chg="del">
          <ac:chgData name="Andreas Aschauer" userId="5ea8dffe7c0a2ba5" providerId="LiveId" clId="{2C1506F5-B105-454E-B9FC-D6467E999158}" dt="2022-11-02T15:55:57.495" v="149" actId="26606"/>
          <ac:spMkLst>
            <pc:docMk/>
            <pc:sldMk cId="4238608932" sldId="354"/>
            <ac:spMk id="31" creationId="{D4771268-CB57-404A-9271-370EB28F6090}"/>
          </ac:spMkLst>
        </pc:spChg>
        <pc:spChg chg="add del">
          <ac:chgData name="Andreas Aschauer" userId="5ea8dffe7c0a2ba5" providerId="LiveId" clId="{2C1506F5-B105-454E-B9FC-D6467E999158}" dt="2022-11-03T08:52:20.264" v="541" actId="26606"/>
          <ac:spMkLst>
            <pc:docMk/>
            <pc:sldMk cId="4238608932" sldId="354"/>
            <ac:spMk id="3079" creationId="{C95B82D5-A8BB-45BF-BED8-C7B206892100}"/>
          </ac:spMkLst>
        </pc:spChg>
        <pc:spChg chg="add del">
          <ac:chgData name="Andreas Aschauer" userId="5ea8dffe7c0a2ba5" providerId="LiveId" clId="{2C1506F5-B105-454E-B9FC-D6467E999158}" dt="2022-11-03T08:52:20.264" v="541" actId="26606"/>
          <ac:spMkLst>
            <pc:docMk/>
            <pc:sldMk cId="4238608932" sldId="354"/>
            <ac:spMk id="3081" creationId="{296C61EC-FBF4-4216-BE67-6C864D30A01C}"/>
          </ac:spMkLst>
        </pc:spChg>
        <pc:spChg chg="add del">
          <ac:chgData name="Andreas Aschauer" userId="5ea8dffe7c0a2ba5" providerId="LiveId" clId="{2C1506F5-B105-454E-B9FC-D6467E999158}" dt="2022-11-03T08:52:20.264" v="541" actId="26606"/>
          <ac:spMkLst>
            <pc:docMk/>
            <pc:sldMk cId="4238608932" sldId="354"/>
            <ac:spMk id="3083" creationId="{39D6C490-0229-4573-9696-B73E5B3A9C33}"/>
          </ac:spMkLst>
        </pc:spChg>
        <pc:spChg chg="add">
          <ac:chgData name="Andreas Aschauer" userId="5ea8dffe7c0a2ba5" providerId="LiveId" clId="{2C1506F5-B105-454E-B9FC-D6467E999158}" dt="2022-11-03T08:52:20.264" v="541" actId="26606"/>
          <ac:spMkLst>
            <pc:docMk/>
            <pc:sldMk cId="4238608932" sldId="354"/>
            <ac:spMk id="3088" creationId="{7316481C-0A49-4796-812B-0D64F063B720}"/>
          </ac:spMkLst>
        </pc:spChg>
        <pc:spChg chg="add">
          <ac:chgData name="Andreas Aschauer" userId="5ea8dffe7c0a2ba5" providerId="LiveId" clId="{2C1506F5-B105-454E-B9FC-D6467E999158}" dt="2022-11-03T08:52:20.264" v="541" actId="26606"/>
          <ac:spMkLst>
            <pc:docMk/>
            <pc:sldMk cId="4238608932" sldId="354"/>
            <ac:spMk id="3090" creationId="{A5271697-90F1-4A23-8EF2-0179F2EAFACB}"/>
          </ac:spMkLst>
        </pc:spChg>
        <pc:spChg chg="add">
          <ac:chgData name="Andreas Aschauer" userId="5ea8dffe7c0a2ba5" providerId="LiveId" clId="{2C1506F5-B105-454E-B9FC-D6467E999158}" dt="2022-11-03T08:52:20.264" v="541" actId="26606"/>
          <ac:spMkLst>
            <pc:docMk/>
            <pc:sldMk cId="4238608932" sldId="354"/>
            <ac:spMk id="3114" creationId="{D9F5512A-48E1-4C07-B75E-3CCC517B6804}"/>
          </ac:spMkLst>
        </pc:spChg>
        <pc:grpChg chg="add">
          <ac:chgData name="Andreas Aschauer" userId="5ea8dffe7c0a2ba5" providerId="LiveId" clId="{2C1506F5-B105-454E-B9FC-D6467E999158}" dt="2022-11-03T08:52:20.264" v="541" actId="26606"/>
          <ac:grpSpMkLst>
            <pc:docMk/>
            <pc:sldMk cId="4238608932" sldId="354"/>
            <ac:grpSpMk id="3092" creationId="{0924561D-756D-410B-973A-E68C2552C20C}"/>
          </ac:grpSpMkLst>
        </pc:grpChg>
        <pc:picChg chg="add mod ord">
          <ac:chgData name="Andreas Aschauer" userId="5ea8dffe7c0a2ba5" providerId="LiveId" clId="{2C1506F5-B105-454E-B9FC-D6467E999158}" dt="2022-11-03T08:52:20.264" v="541" actId="26606"/>
          <ac:picMkLst>
            <pc:docMk/>
            <pc:sldMk cId="4238608932" sldId="354"/>
            <ac:picMk id="2" creationId="{296D4493-F3D3-7EAF-098A-ED80EDDC56BC}"/>
          </ac:picMkLst>
        </pc:picChg>
        <pc:picChg chg="mod">
          <ac:chgData name="Andreas Aschauer" userId="5ea8dffe7c0a2ba5" providerId="LiveId" clId="{2C1506F5-B105-454E-B9FC-D6467E999158}" dt="2022-11-03T08:52:20.264" v="541" actId="26606"/>
          <ac:picMkLst>
            <pc:docMk/>
            <pc:sldMk cId="4238608932" sldId="354"/>
            <ac:picMk id="3074" creationId="{7F53C0F7-AF11-4DF7-B2DD-7F79E7D62C93}"/>
          </ac:picMkLst>
        </pc:picChg>
      </pc:sldChg>
      <pc:sldChg chg="modSp mod">
        <pc:chgData name="Andreas Aschauer" userId="5ea8dffe7c0a2ba5" providerId="LiveId" clId="{2C1506F5-B105-454E-B9FC-D6467E999158}" dt="2022-11-02T15:54:53.547" v="126" actId="20577"/>
        <pc:sldMkLst>
          <pc:docMk/>
          <pc:sldMk cId="345178709" sldId="355"/>
        </pc:sldMkLst>
        <pc:graphicFrameChg chg="mod modGraphic">
          <ac:chgData name="Andreas Aschauer" userId="5ea8dffe7c0a2ba5" providerId="LiveId" clId="{2C1506F5-B105-454E-B9FC-D6467E999158}" dt="2022-11-02T15:54:53.547" v="126" actId="20577"/>
          <ac:graphicFrameMkLst>
            <pc:docMk/>
            <pc:sldMk cId="345178709" sldId="355"/>
            <ac:graphicFrameMk id="2" creationId="{488F0806-388D-4CB0-A329-53F721735EC1}"/>
          </ac:graphicFrameMkLst>
        </pc:graphicFrameChg>
      </pc:sldChg>
      <pc:sldChg chg="modSp mod">
        <pc:chgData name="Andreas Aschauer" userId="5ea8dffe7c0a2ba5" providerId="LiveId" clId="{2C1506F5-B105-454E-B9FC-D6467E999158}" dt="2022-11-03T13:08:45.172" v="1784" actId="20577"/>
        <pc:sldMkLst>
          <pc:docMk/>
          <pc:sldMk cId="3165139367" sldId="358"/>
        </pc:sldMkLst>
        <pc:spChg chg="mod">
          <ac:chgData name="Andreas Aschauer" userId="5ea8dffe7c0a2ba5" providerId="LiveId" clId="{2C1506F5-B105-454E-B9FC-D6467E999158}" dt="2022-11-03T13:08:45.172" v="1784" actId="20577"/>
          <ac:spMkLst>
            <pc:docMk/>
            <pc:sldMk cId="3165139367" sldId="358"/>
            <ac:spMk id="2" creationId="{B8B932D3-DE3C-41C4-B5AF-D9074BAEDBAB}"/>
          </ac:spMkLst>
        </pc:spChg>
      </pc:sldChg>
      <pc:sldChg chg="addSp delSp modSp mod">
        <pc:chgData name="Andreas Aschauer" userId="5ea8dffe7c0a2ba5" providerId="LiveId" clId="{2C1506F5-B105-454E-B9FC-D6467E999158}" dt="2022-11-03T08:58:09.407" v="867" actId="1076"/>
        <pc:sldMkLst>
          <pc:docMk/>
          <pc:sldMk cId="3966213065" sldId="359"/>
        </pc:sldMkLst>
        <pc:spChg chg="mod">
          <ac:chgData name="Andreas Aschauer" userId="5ea8dffe7c0a2ba5" providerId="LiveId" clId="{2C1506F5-B105-454E-B9FC-D6467E999158}" dt="2022-11-03T08:55:53.699" v="837" actId="1076"/>
          <ac:spMkLst>
            <pc:docMk/>
            <pc:sldMk cId="3966213065" sldId="359"/>
            <ac:spMk id="2" creationId="{42AAC183-9361-4645-BD44-D63109E0FE30}"/>
          </ac:spMkLst>
        </pc:spChg>
        <pc:spChg chg="del">
          <ac:chgData name="Andreas Aschauer" userId="5ea8dffe7c0a2ba5" providerId="LiveId" clId="{2C1506F5-B105-454E-B9FC-D6467E999158}" dt="2022-11-03T08:55:47.580" v="832" actId="478"/>
          <ac:spMkLst>
            <pc:docMk/>
            <pc:sldMk cId="3966213065" sldId="359"/>
            <ac:spMk id="3" creationId="{BB513F62-1A59-4DD8-9BC4-50E69F931527}"/>
          </ac:spMkLst>
        </pc:spChg>
        <pc:spChg chg="mod">
          <ac:chgData name="Andreas Aschauer" userId="5ea8dffe7c0a2ba5" providerId="LiveId" clId="{2C1506F5-B105-454E-B9FC-D6467E999158}" dt="2022-11-03T08:58:09.407" v="867" actId="1076"/>
          <ac:spMkLst>
            <pc:docMk/>
            <pc:sldMk cId="3966213065" sldId="359"/>
            <ac:spMk id="7" creationId="{C04EA26E-0C16-40B6-AC92-40A67F33B2E0}"/>
          </ac:spMkLst>
        </pc:spChg>
        <pc:spChg chg="add del mod">
          <ac:chgData name="Andreas Aschauer" userId="5ea8dffe7c0a2ba5" providerId="LiveId" clId="{2C1506F5-B105-454E-B9FC-D6467E999158}" dt="2022-11-02T15:55:46.364" v="146" actId="21"/>
          <ac:spMkLst>
            <pc:docMk/>
            <pc:sldMk cId="3966213065" sldId="359"/>
            <ac:spMk id="8" creationId="{7E9FFA9C-59DA-3787-7A1E-EDCD7581F6FC}"/>
          </ac:spMkLst>
        </pc:spChg>
        <pc:picChg chg="add del mod">
          <ac:chgData name="Andreas Aschauer" userId="5ea8dffe7c0a2ba5" providerId="LiveId" clId="{2C1506F5-B105-454E-B9FC-D6467E999158}" dt="2022-11-02T15:55:46.364" v="146" actId="21"/>
          <ac:picMkLst>
            <pc:docMk/>
            <pc:sldMk cId="3966213065" sldId="359"/>
            <ac:picMk id="5" creationId="{D7DB6C10-DEE8-1AA0-5E3A-A845BC25C6E3}"/>
          </ac:picMkLst>
        </pc:picChg>
        <pc:picChg chg="add mod">
          <ac:chgData name="Andreas Aschauer" userId="5ea8dffe7c0a2ba5" providerId="LiveId" clId="{2C1506F5-B105-454E-B9FC-D6467E999158}" dt="2022-11-03T08:55:58.788" v="840" actId="1076"/>
          <ac:picMkLst>
            <pc:docMk/>
            <pc:sldMk cId="3966213065" sldId="359"/>
            <ac:picMk id="1026" creationId="{9D7D1C9E-9A71-63A7-BB25-79D8DC40DBB6}"/>
          </ac:picMkLst>
        </pc:picChg>
      </pc:sldChg>
      <pc:sldChg chg="addSp delSp modSp mod">
        <pc:chgData name="Andreas Aschauer" userId="5ea8dffe7c0a2ba5" providerId="LiveId" clId="{2C1506F5-B105-454E-B9FC-D6467E999158}" dt="2022-11-02T16:04:46.569" v="512" actId="478"/>
        <pc:sldMkLst>
          <pc:docMk/>
          <pc:sldMk cId="578721724" sldId="360"/>
        </pc:sldMkLst>
        <pc:spChg chg="mod">
          <ac:chgData name="Andreas Aschauer" userId="5ea8dffe7c0a2ba5" providerId="LiveId" clId="{2C1506F5-B105-454E-B9FC-D6467E999158}" dt="2022-11-02T16:02:06.792" v="394" actId="1076"/>
          <ac:spMkLst>
            <pc:docMk/>
            <pc:sldMk cId="578721724" sldId="360"/>
            <ac:spMk id="5" creationId="{2B66D058-EEC5-4C70-A345-41AC4CE107D8}"/>
          </ac:spMkLst>
        </pc:spChg>
        <pc:spChg chg="del">
          <ac:chgData name="Andreas Aschauer" userId="5ea8dffe7c0a2ba5" providerId="LiveId" clId="{2C1506F5-B105-454E-B9FC-D6467E999158}" dt="2022-11-02T16:04:46.569" v="512" actId="478"/>
          <ac:spMkLst>
            <pc:docMk/>
            <pc:sldMk cId="578721724" sldId="360"/>
            <ac:spMk id="10" creationId="{5F48FE51-01BE-44B9-AD8C-3F74A4094B89}"/>
          </ac:spMkLst>
        </pc:spChg>
        <pc:picChg chg="add del">
          <ac:chgData name="Andreas Aschauer" userId="5ea8dffe7c0a2ba5" providerId="LiveId" clId="{2C1506F5-B105-454E-B9FC-D6467E999158}" dt="2022-11-02T15:55:25.636" v="128" actId="21"/>
          <ac:picMkLst>
            <pc:docMk/>
            <pc:sldMk cId="578721724" sldId="360"/>
            <ac:picMk id="1026" creationId="{193D017E-2E5E-FC54-6DFA-611C0B77D8EC}"/>
          </ac:picMkLst>
        </pc:picChg>
      </pc:sldChg>
      <pc:sldChg chg="addSp delSp modSp mod">
        <pc:chgData name="Andreas Aschauer" userId="5ea8dffe7c0a2ba5" providerId="LiveId" clId="{2C1506F5-B105-454E-B9FC-D6467E999158}" dt="2022-11-02T16:04:37.070" v="511" actId="1076"/>
        <pc:sldMkLst>
          <pc:docMk/>
          <pc:sldMk cId="796843153" sldId="361"/>
        </pc:sldMkLst>
        <pc:spChg chg="mod">
          <ac:chgData name="Andreas Aschauer" userId="5ea8dffe7c0a2ba5" providerId="LiveId" clId="{2C1506F5-B105-454E-B9FC-D6467E999158}" dt="2022-11-02T16:04:37.070" v="511" actId="1076"/>
          <ac:spMkLst>
            <pc:docMk/>
            <pc:sldMk cId="796843153" sldId="361"/>
            <ac:spMk id="3" creationId="{BB513F62-1A59-4DD8-9BC4-50E69F931527}"/>
          </ac:spMkLst>
        </pc:spChg>
        <pc:spChg chg="mod">
          <ac:chgData name="Andreas Aschauer" userId="5ea8dffe7c0a2ba5" providerId="LiveId" clId="{2C1506F5-B105-454E-B9FC-D6467E999158}" dt="2022-11-02T16:04:02.322" v="455" actId="1076"/>
          <ac:spMkLst>
            <pc:docMk/>
            <pc:sldMk cId="796843153" sldId="361"/>
            <ac:spMk id="5" creationId="{2B66D058-EEC5-4C70-A345-41AC4CE107D8}"/>
          </ac:spMkLst>
        </pc:spChg>
        <pc:spChg chg="add mod">
          <ac:chgData name="Andreas Aschauer" userId="5ea8dffe7c0a2ba5" providerId="LiveId" clId="{2C1506F5-B105-454E-B9FC-D6467E999158}" dt="2022-11-02T16:04:14.007" v="460" actId="1076"/>
          <ac:spMkLst>
            <pc:docMk/>
            <pc:sldMk cId="796843153" sldId="361"/>
            <ac:spMk id="7" creationId="{A329B329-52A8-12BE-37D8-C49A54EFA4A8}"/>
          </ac:spMkLst>
        </pc:spChg>
        <pc:spChg chg="add mod">
          <ac:chgData name="Andreas Aschauer" userId="5ea8dffe7c0a2ba5" providerId="LiveId" clId="{2C1506F5-B105-454E-B9FC-D6467E999158}" dt="2022-11-02T16:04:29.501" v="496" actId="20577"/>
          <ac:spMkLst>
            <pc:docMk/>
            <pc:sldMk cId="796843153" sldId="361"/>
            <ac:spMk id="8" creationId="{E9C1BF37-994F-52BC-6889-14EC0A16EFA3}"/>
          </ac:spMkLst>
        </pc:spChg>
        <pc:spChg chg="del">
          <ac:chgData name="Andreas Aschauer" userId="5ea8dffe7c0a2ba5" providerId="LiveId" clId="{2C1506F5-B105-454E-B9FC-D6467E999158}" dt="2022-11-02T16:03:05.816" v="413" actId="478"/>
          <ac:spMkLst>
            <pc:docMk/>
            <pc:sldMk cId="796843153" sldId="361"/>
            <ac:spMk id="10" creationId="{5F48FE51-01BE-44B9-AD8C-3F74A4094B89}"/>
          </ac:spMkLst>
        </pc:spChg>
        <pc:spChg chg="mod">
          <ac:chgData name="Andreas Aschauer" userId="5ea8dffe7c0a2ba5" providerId="LiveId" clId="{2C1506F5-B105-454E-B9FC-D6467E999158}" dt="2022-11-02T16:04:19.736" v="479" actId="20577"/>
          <ac:spMkLst>
            <pc:docMk/>
            <pc:sldMk cId="796843153" sldId="361"/>
            <ac:spMk id="23" creationId="{BBCBF956-3119-4BEE-BAD1-53381A276636}"/>
          </ac:spMkLst>
        </pc:spChg>
      </pc:sldChg>
      <pc:sldChg chg="del">
        <pc:chgData name="Andreas Aschauer" userId="5ea8dffe7c0a2ba5" providerId="LiveId" clId="{2C1506F5-B105-454E-B9FC-D6467E999158}" dt="2022-11-02T16:06:47.445" v="513" actId="47"/>
        <pc:sldMkLst>
          <pc:docMk/>
          <pc:sldMk cId="4006567257" sldId="362"/>
        </pc:sldMkLst>
      </pc:sldChg>
      <pc:sldChg chg="del">
        <pc:chgData name="Andreas Aschauer" userId="5ea8dffe7c0a2ba5" providerId="LiveId" clId="{2C1506F5-B105-454E-B9FC-D6467E999158}" dt="2022-11-03T13:04:18.145" v="1729" actId="47"/>
        <pc:sldMkLst>
          <pc:docMk/>
          <pc:sldMk cId="1257704084" sldId="363"/>
        </pc:sldMkLst>
      </pc:sldChg>
      <pc:sldChg chg="delSp modSp mod">
        <pc:chgData name="Andreas Aschauer" userId="5ea8dffe7c0a2ba5" providerId="LiveId" clId="{2C1506F5-B105-454E-B9FC-D6467E999158}" dt="2022-11-03T13:00:38.093" v="1569" actId="1076"/>
        <pc:sldMkLst>
          <pc:docMk/>
          <pc:sldMk cId="198750003" sldId="364"/>
        </pc:sldMkLst>
        <pc:spChg chg="del">
          <ac:chgData name="Andreas Aschauer" userId="5ea8dffe7c0a2ba5" providerId="LiveId" clId="{2C1506F5-B105-454E-B9FC-D6467E999158}" dt="2022-11-03T12:55:49.112" v="1564" actId="478"/>
          <ac:spMkLst>
            <pc:docMk/>
            <pc:sldMk cId="198750003" sldId="364"/>
            <ac:spMk id="3" creationId="{BB513F62-1A59-4DD8-9BC4-50E69F931527}"/>
          </ac:spMkLst>
        </pc:spChg>
        <pc:spChg chg="del mod">
          <ac:chgData name="Andreas Aschauer" userId="5ea8dffe7c0a2ba5" providerId="LiveId" clId="{2C1506F5-B105-454E-B9FC-D6467E999158}" dt="2022-11-03T12:55:30.992" v="1558" actId="478"/>
          <ac:spMkLst>
            <pc:docMk/>
            <pc:sldMk cId="198750003" sldId="364"/>
            <ac:spMk id="5" creationId="{2B66D058-EEC5-4C70-A345-41AC4CE107D8}"/>
          </ac:spMkLst>
        </pc:spChg>
        <pc:spChg chg="mod">
          <ac:chgData name="Andreas Aschauer" userId="5ea8dffe7c0a2ba5" providerId="LiveId" clId="{2C1506F5-B105-454E-B9FC-D6467E999158}" dt="2022-11-03T13:00:38.093" v="1569" actId="1076"/>
          <ac:spMkLst>
            <pc:docMk/>
            <pc:sldMk cId="198750003" sldId="364"/>
            <ac:spMk id="10" creationId="{5F48FE51-01BE-44B9-AD8C-3F74A4094B89}"/>
          </ac:spMkLst>
        </pc:spChg>
      </pc:sldChg>
      <pc:sldChg chg="modSp del mod">
        <pc:chgData name="Andreas Aschauer" userId="5ea8dffe7c0a2ba5" providerId="LiveId" clId="{2C1506F5-B105-454E-B9FC-D6467E999158}" dt="2022-11-03T13:02:34.105" v="1716" actId="47"/>
        <pc:sldMkLst>
          <pc:docMk/>
          <pc:sldMk cId="3275095956" sldId="365"/>
        </pc:sldMkLst>
        <pc:spChg chg="mod">
          <ac:chgData name="Andreas Aschauer" userId="5ea8dffe7c0a2ba5" providerId="LiveId" clId="{2C1506F5-B105-454E-B9FC-D6467E999158}" dt="2022-11-03T12:17:14.887" v="1473" actId="1076"/>
          <ac:spMkLst>
            <pc:docMk/>
            <pc:sldMk cId="3275095956" sldId="365"/>
            <ac:spMk id="5" creationId="{2B66D058-EEC5-4C70-A345-41AC4CE107D8}"/>
          </ac:spMkLst>
        </pc:spChg>
      </pc:sldChg>
      <pc:sldChg chg="delSp modSp mod">
        <pc:chgData name="Andreas Aschauer" userId="5ea8dffe7c0a2ba5" providerId="LiveId" clId="{2C1506F5-B105-454E-B9FC-D6467E999158}" dt="2022-11-03T13:01:59.322" v="1715" actId="1076"/>
        <pc:sldMkLst>
          <pc:docMk/>
          <pc:sldMk cId="3178648173" sldId="366"/>
        </pc:sldMkLst>
        <pc:spChg chg="mod">
          <ac:chgData name="Andreas Aschauer" userId="5ea8dffe7c0a2ba5" providerId="LiveId" clId="{2C1506F5-B105-454E-B9FC-D6467E999158}" dt="2022-11-03T13:01:59.322" v="1715" actId="1076"/>
          <ac:spMkLst>
            <pc:docMk/>
            <pc:sldMk cId="3178648173" sldId="366"/>
            <ac:spMk id="3" creationId="{BB513F62-1A59-4DD8-9BC4-50E69F931527}"/>
          </ac:spMkLst>
        </pc:spChg>
        <pc:spChg chg="del mod">
          <ac:chgData name="Andreas Aschauer" userId="5ea8dffe7c0a2ba5" providerId="LiveId" clId="{2C1506F5-B105-454E-B9FC-D6467E999158}" dt="2022-11-03T13:00:59.051" v="1613" actId="478"/>
          <ac:spMkLst>
            <pc:docMk/>
            <pc:sldMk cId="3178648173" sldId="366"/>
            <ac:spMk id="5" creationId="{2B66D058-EEC5-4C70-A345-41AC4CE107D8}"/>
          </ac:spMkLst>
        </pc:spChg>
        <pc:spChg chg="mod">
          <ac:chgData name="Andreas Aschauer" userId="5ea8dffe7c0a2ba5" providerId="LiveId" clId="{2C1506F5-B105-454E-B9FC-D6467E999158}" dt="2022-11-03T13:00:54.022" v="1611" actId="20577"/>
          <ac:spMkLst>
            <pc:docMk/>
            <pc:sldMk cId="3178648173" sldId="366"/>
            <ac:spMk id="23" creationId="{BBCBF956-3119-4BEE-BAD1-53381A276636}"/>
          </ac:spMkLst>
        </pc:spChg>
      </pc:sldChg>
      <pc:sldChg chg="modSp mod">
        <pc:chgData name="Andreas Aschauer" userId="5ea8dffe7c0a2ba5" providerId="LiveId" clId="{2C1506F5-B105-454E-B9FC-D6467E999158}" dt="2022-11-02T16:16:34.159" v="537" actId="20577"/>
        <pc:sldMkLst>
          <pc:docMk/>
          <pc:sldMk cId="1259463759" sldId="367"/>
        </pc:sldMkLst>
        <pc:spChg chg="mod">
          <ac:chgData name="Andreas Aschauer" userId="5ea8dffe7c0a2ba5" providerId="LiveId" clId="{2C1506F5-B105-454E-B9FC-D6467E999158}" dt="2022-11-02T16:16:34.159" v="537" actId="20577"/>
          <ac:spMkLst>
            <pc:docMk/>
            <pc:sldMk cId="1259463759" sldId="367"/>
            <ac:spMk id="5" creationId="{2B66D058-EEC5-4C70-A345-41AC4CE107D8}"/>
          </ac:spMkLst>
        </pc:spChg>
      </pc:sldChg>
      <pc:sldChg chg="delSp modSp add mod setBg delDesignElem">
        <pc:chgData name="Andreas Aschauer" userId="5ea8dffe7c0a2ba5" providerId="LiveId" clId="{2C1506F5-B105-454E-B9FC-D6467E999158}" dt="2022-11-03T13:07:45.009" v="1740" actId="404"/>
        <pc:sldMkLst>
          <pc:docMk/>
          <pc:sldMk cId="1337469284" sldId="368"/>
        </pc:sldMkLst>
        <pc:spChg chg="mod">
          <ac:chgData name="Andreas Aschauer" userId="5ea8dffe7c0a2ba5" providerId="LiveId" clId="{2C1506F5-B105-454E-B9FC-D6467E999158}" dt="2022-11-03T13:07:45.009" v="1740" actId="404"/>
          <ac:spMkLst>
            <pc:docMk/>
            <pc:sldMk cId="1337469284" sldId="368"/>
            <ac:spMk id="2" creationId="{970CABE5-6DD9-40D1-8E28-7F9BE72F3284}"/>
          </ac:spMkLst>
        </pc:spChg>
        <pc:spChg chg="mod">
          <ac:chgData name="Andreas Aschauer" userId="5ea8dffe7c0a2ba5" providerId="LiveId" clId="{2C1506F5-B105-454E-B9FC-D6467E999158}" dt="2022-11-03T13:07:29.724" v="1736" actId="404"/>
          <ac:spMkLst>
            <pc:docMk/>
            <pc:sldMk cId="1337469284" sldId="368"/>
            <ac:spMk id="5" creationId="{2B66D058-EEC5-4C70-A345-41AC4CE107D8}"/>
          </ac:spMkLst>
        </pc:spChg>
        <pc:spChg chg="del">
          <ac:chgData name="Andreas Aschauer" userId="5ea8dffe7c0a2ba5" providerId="LiveId" clId="{2C1506F5-B105-454E-B9FC-D6467E999158}" dt="2022-11-03T13:04:23.937" v="1732"/>
          <ac:spMkLst>
            <pc:docMk/>
            <pc:sldMk cId="1337469284" sldId="368"/>
            <ac:spMk id="31" creationId="{D4771268-CB57-404A-9271-370EB28F6090}"/>
          </ac:spMkLst>
        </pc:spChg>
      </pc:sldChg>
      <pc:sldChg chg="del">
        <pc:chgData name="Andreas Aschauer" userId="5ea8dffe7c0a2ba5" providerId="LiveId" clId="{2C1506F5-B105-454E-B9FC-D6467E999158}" dt="2022-11-03T13:04:20.462" v="1730" actId="2696"/>
        <pc:sldMkLst>
          <pc:docMk/>
          <pc:sldMk cId="3716151900" sldId="368"/>
        </pc:sldMkLst>
      </pc:sldChg>
      <pc:sldChg chg="delSp add del ord setBg delDesignElem">
        <pc:chgData name="Andreas Aschauer" userId="5ea8dffe7c0a2ba5" providerId="LiveId" clId="{2C1506F5-B105-454E-B9FC-D6467E999158}" dt="2022-11-03T08:52:40.316" v="547" actId="47"/>
        <pc:sldMkLst>
          <pc:docMk/>
          <pc:sldMk cId="4140775766" sldId="369"/>
        </pc:sldMkLst>
        <pc:spChg chg="del">
          <ac:chgData name="Andreas Aschauer" userId="5ea8dffe7c0a2ba5" providerId="LiveId" clId="{2C1506F5-B105-454E-B9FC-D6467E999158}" dt="2022-11-03T08:52:30.467" v="543"/>
          <ac:spMkLst>
            <pc:docMk/>
            <pc:sldMk cId="4140775766" sldId="369"/>
            <ac:spMk id="31" creationId="{D4771268-CB57-404A-9271-370EB28F6090}"/>
          </ac:spMkLst>
        </pc:spChg>
      </pc:sldChg>
      <pc:sldChg chg="modSp add mod ord">
        <pc:chgData name="Andreas Aschauer" userId="5ea8dffe7c0a2ba5" providerId="LiveId" clId="{2C1506F5-B105-454E-B9FC-D6467E999158}" dt="2022-11-03T08:54:42.399" v="746" actId="20577"/>
        <pc:sldMkLst>
          <pc:docMk/>
          <pc:sldMk cId="2454223691" sldId="370"/>
        </pc:sldMkLst>
        <pc:spChg chg="mod">
          <ac:chgData name="Andreas Aschauer" userId="5ea8dffe7c0a2ba5" providerId="LiveId" clId="{2C1506F5-B105-454E-B9FC-D6467E999158}" dt="2022-11-03T08:54:05.124" v="717" actId="20577"/>
          <ac:spMkLst>
            <pc:docMk/>
            <pc:sldMk cId="2454223691" sldId="370"/>
            <ac:spMk id="3" creationId="{BB513F62-1A59-4DD8-9BC4-50E69F931527}"/>
          </ac:spMkLst>
        </pc:spChg>
        <pc:spChg chg="mod">
          <ac:chgData name="Andreas Aschauer" userId="5ea8dffe7c0a2ba5" providerId="LiveId" clId="{2C1506F5-B105-454E-B9FC-D6467E999158}" dt="2022-11-03T08:54:42.399" v="746" actId="20577"/>
          <ac:spMkLst>
            <pc:docMk/>
            <pc:sldMk cId="2454223691" sldId="370"/>
            <ac:spMk id="23" creationId="{BBCBF956-3119-4BEE-BAD1-53381A276636}"/>
          </ac:spMkLst>
        </pc:spChg>
      </pc:sldChg>
      <pc:sldChg chg="add">
        <pc:chgData name="Andreas Aschauer" userId="5ea8dffe7c0a2ba5" providerId="LiveId" clId="{2C1506F5-B105-454E-B9FC-D6467E999158}" dt="2022-11-03T08:54:46.175" v="747" actId="2890"/>
        <pc:sldMkLst>
          <pc:docMk/>
          <pc:sldMk cId="4123587749" sldId="371"/>
        </pc:sldMkLst>
      </pc:sldChg>
      <pc:sldChg chg="delSp modSp add mod ord">
        <pc:chgData name="Andreas Aschauer" userId="5ea8dffe7c0a2ba5" providerId="LiveId" clId="{2C1506F5-B105-454E-B9FC-D6467E999158}" dt="2022-11-03T09:01:57.747" v="1217"/>
        <pc:sldMkLst>
          <pc:docMk/>
          <pc:sldMk cId="1934830576" sldId="372"/>
        </pc:sldMkLst>
        <pc:spChg chg="mod">
          <ac:chgData name="Andreas Aschauer" userId="5ea8dffe7c0a2ba5" providerId="LiveId" clId="{2C1506F5-B105-454E-B9FC-D6467E999158}" dt="2022-11-03T09:01:06.261" v="1196" actId="1076"/>
          <ac:spMkLst>
            <pc:docMk/>
            <pc:sldMk cId="1934830576" sldId="372"/>
            <ac:spMk id="3" creationId="{BB513F62-1A59-4DD8-9BC4-50E69F931527}"/>
          </ac:spMkLst>
        </pc:spChg>
        <pc:picChg chg="del">
          <ac:chgData name="Andreas Aschauer" userId="5ea8dffe7c0a2ba5" providerId="LiveId" clId="{2C1506F5-B105-454E-B9FC-D6467E999158}" dt="2022-11-03T08:58:53.635" v="869" actId="478"/>
          <ac:picMkLst>
            <pc:docMk/>
            <pc:sldMk cId="1934830576" sldId="372"/>
            <ac:picMk id="1026" creationId="{527893C5-8937-45F1-A788-BBB98D4E8859}"/>
          </ac:picMkLst>
        </pc:picChg>
      </pc:sldChg>
      <pc:sldChg chg="delSp modSp add mod">
        <pc:chgData name="Andreas Aschauer" userId="5ea8dffe7c0a2ba5" providerId="LiveId" clId="{2C1506F5-B105-454E-B9FC-D6467E999158}" dt="2022-11-03T13:04:32.734" v="1734" actId="404"/>
        <pc:sldMkLst>
          <pc:docMk/>
          <pc:sldMk cId="2001237381" sldId="373"/>
        </pc:sldMkLst>
        <pc:spChg chg="mod">
          <ac:chgData name="Andreas Aschauer" userId="5ea8dffe7c0a2ba5" providerId="LiveId" clId="{2C1506F5-B105-454E-B9FC-D6467E999158}" dt="2022-11-03T12:17:05.597" v="1472" actId="1076"/>
          <ac:spMkLst>
            <pc:docMk/>
            <pc:sldMk cId="2001237381" sldId="373"/>
            <ac:spMk id="3" creationId="{BB513F62-1A59-4DD8-9BC4-50E69F931527}"/>
          </ac:spMkLst>
        </pc:spChg>
        <pc:spChg chg="mod">
          <ac:chgData name="Andreas Aschauer" userId="5ea8dffe7c0a2ba5" providerId="LiveId" clId="{2C1506F5-B105-454E-B9FC-D6467E999158}" dt="2022-11-03T13:04:32.734" v="1734" actId="404"/>
          <ac:spMkLst>
            <pc:docMk/>
            <pc:sldMk cId="2001237381" sldId="373"/>
            <ac:spMk id="23" creationId="{BBCBF956-3119-4BEE-BAD1-53381A276636}"/>
          </ac:spMkLst>
        </pc:spChg>
        <pc:picChg chg="del">
          <ac:chgData name="Andreas Aschauer" userId="5ea8dffe7c0a2ba5" providerId="LiveId" clId="{2C1506F5-B105-454E-B9FC-D6467E999158}" dt="2022-11-03T09:02:48.959" v="1246" actId="478"/>
          <ac:picMkLst>
            <pc:docMk/>
            <pc:sldMk cId="2001237381" sldId="373"/>
            <ac:picMk id="1026" creationId="{527893C5-8937-45F1-A788-BBB98D4E8859}"/>
          </ac:picMkLst>
        </pc:picChg>
      </pc:sldChg>
      <pc:sldChg chg="addSp delSp modSp add mod">
        <pc:chgData name="Andreas Aschauer" userId="5ea8dffe7c0a2ba5" providerId="LiveId" clId="{2C1506F5-B105-454E-B9FC-D6467E999158}" dt="2022-11-03T13:03:23.459" v="1728" actId="1076"/>
        <pc:sldMkLst>
          <pc:docMk/>
          <pc:sldMk cId="3441594379" sldId="374"/>
        </pc:sldMkLst>
        <pc:spChg chg="del">
          <ac:chgData name="Andreas Aschauer" userId="5ea8dffe7c0a2ba5" providerId="LiveId" clId="{2C1506F5-B105-454E-B9FC-D6467E999158}" dt="2022-11-03T13:03:02.803" v="1718" actId="478"/>
          <ac:spMkLst>
            <pc:docMk/>
            <pc:sldMk cId="3441594379" sldId="374"/>
            <ac:spMk id="3" creationId="{BB513F62-1A59-4DD8-9BC4-50E69F931527}"/>
          </ac:spMkLst>
        </pc:spChg>
        <pc:spChg chg="add mod">
          <ac:chgData name="Andreas Aschauer" userId="5ea8dffe7c0a2ba5" providerId="LiveId" clId="{2C1506F5-B105-454E-B9FC-D6467E999158}" dt="2022-11-03T13:03:23.459" v="1728" actId="1076"/>
          <ac:spMkLst>
            <pc:docMk/>
            <pc:sldMk cId="3441594379" sldId="374"/>
            <ac:spMk id="5" creationId="{EBC45AFE-FCA0-1DA0-4E8C-49E2D51955B3}"/>
          </ac:spMkLst>
        </pc:spChg>
      </pc:sldChg>
      <pc:sldChg chg="modSp add mod ord">
        <pc:chgData name="Andreas Aschauer" userId="5ea8dffe7c0a2ba5" providerId="LiveId" clId="{2C1506F5-B105-454E-B9FC-D6467E999158}" dt="2022-11-03T13:11:33.455" v="1808" actId="20577"/>
        <pc:sldMkLst>
          <pc:docMk/>
          <pc:sldMk cId="3879235411" sldId="375"/>
        </pc:sldMkLst>
        <pc:spChg chg="mod">
          <ac:chgData name="Andreas Aschauer" userId="5ea8dffe7c0a2ba5" providerId="LiveId" clId="{2C1506F5-B105-454E-B9FC-D6467E999158}" dt="2022-11-03T13:11:33.455" v="1808" actId="20577"/>
          <ac:spMkLst>
            <pc:docMk/>
            <pc:sldMk cId="3879235411" sldId="375"/>
            <ac:spMk id="2" creationId="{B8B932D3-DE3C-41C4-B5AF-D9074BAEDBAB}"/>
          </ac:spMkLst>
        </pc:spChg>
      </pc:sldChg>
      <pc:sldChg chg="add">
        <pc:chgData name="Andreas Aschauer" userId="5ea8dffe7c0a2ba5" providerId="LiveId" clId="{2C1506F5-B105-454E-B9FC-D6467E999158}" dt="2022-11-03T13:11:37.348" v="1809" actId="2890"/>
        <pc:sldMkLst>
          <pc:docMk/>
          <pc:sldMk cId="1486080110" sldId="376"/>
        </pc:sldMkLst>
      </pc:sldChg>
      <pc:sldChg chg="modSp add mod ord">
        <pc:chgData name="Andreas Aschauer" userId="5ea8dffe7c0a2ba5" providerId="LiveId" clId="{2C1506F5-B105-454E-B9FC-D6467E999158}" dt="2022-11-03T13:12:04.140" v="1837" actId="20577"/>
        <pc:sldMkLst>
          <pc:docMk/>
          <pc:sldMk cId="1359079997" sldId="377"/>
        </pc:sldMkLst>
        <pc:spChg chg="mod">
          <ac:chgData name="Andreas Aschauer" userId="5ea8dffe7c0a2ba5" providerId="LiveId" clId="{2C1506F5-B105-454E-B9FC-D6467E999158}" dt="2022-11-03T13:12:04.140" v="1837" actId="20577"/>
          <ac:spMkLst>
            <pc:docMk/>
            <pc:sldMk cId="1359079997" sldId="377"/>
            <ac:spMk id="2" creationId="{B8B932D3-DE3C-41C4-B5AF-D9074BAEDBAB}"/>
          </ac:spMkLst>
        </pc:spChg>
      </pc:sldChg>
      <pc:sldChg chg="addSp delSp modSp add ord">
        <pc:chgData name="Andreas Aschauer" userId="5ea8dffe7c0a2ba5" providerId="LiveId" clId="{2C1506F5-B105-454E-B9FC-D6467E999158}" dt="2022-11-03T14:15:17.819" v="1845"/>
        <pc:sldMkLst>
          <pc:docMk/>
          <pc:sldMk cId="33495000" sldId="378"/>
        </pc:sldMkLst>
        <pc:picChg chg="del">
          <ac:chgData name="Andreas Aschauer" userId="5ea8dffe7c0a2ba5" providerId="LiveId" clId="{2C1506F5-B105-454E-B9FC-D6467E999158}" dt="2022-11-03T14:15:06.140" v="1841" actId="478"/>
          <ac:picMkLst>
            <pc:docMk/>
            <pc:sldMk cId="33495000" sldId="378"/>
            <ac:picMk id="1026" creationId="{DA4914F0-4E19-4C75-AC6E-EA2E19665250}"/>
          </ac:picMkLst>
        </pc:picChg>
        <pc:picChg chg="add mod">
          <ac:chgData name="Andreas Aschauer" userId="5ea8dffe7c0a2ba5" providerId="LiveId" clId="{2C1506F5-B105-454E-B9FC-D6467E999158}" dt="2022-11-03T14:15:09.734" v="1843" actId="1076"/>
          <ac:picMkLst>
            <pc:docMk/>
            <pc:sldMk cId="33495000" sldId="378"/>
            <ac:picMk id="4098" creationId="{E81A6820-6FAF-9B0D-6D09-BDA92544CF71}"/>
          </ac:picMkLst>
        </pc:picChg>
      </pc:sldChg>
      <pc:sldChg chg="addSp delSp modSp add mod ord">
        <pc:chgData name="Andreas Aschauer" userId="5ea8dffe7c0a2ba5" providerId="LiveId" clId="{2C1506F5-B105-454E-B9FC-D6467E999158}" dt="2022-11-03T14:19:38.466" v="2099"/>
        <pc:sldMkLst>
          <pc:docMk/>
          <pc:sldMk cId="2578181360" sldId="379"/>
        </pc:sldMkLst>
        <pc:spChg chg="mod">
          <ac:chgData name="Andreas Aschauer" userId="5ea8dffe7c0a2ba5" providerId="LiveId" clId="{2C1506F5-B105-454E-B9FC-D6467E999158}" dt="2022-11-03T14:19:31.650" v="2097" actId="20577"/>
          <ac:spMkLst>
            <pc:docMk/>
            <pc:sldMk cId="2578181360" sldId="379"/>
            <ac:spMk id="3" creationId="{BB513F62-1A59-4DD8-9BC4-50E69F931527}"/>
          </ac:spMkLst>
        </pc:spChg>
        <pc:picChg chg="del">
          <ac:chgData name="Andreas Aschauer" userId="5ea8dffe7c0a2ba5" providerId="LiveId" clId="{2C1506F5-B105-454E-B9FC-D6467E999158}" dt="2022-11-03T14:18:02.105" v="1934" actId="478"/>
          <ac:picMkLst>
            <pc:docMk/>
            <pc:sldMk cId="2578181360" sldId="379"/>
            <ac:picMk id="1026" creationId="{DA4914F0-4E19-4C75-AC6E-EA2E19665250}"/>
          </ac:picMkLst>
        </pc:picChg>
        <pc:picChg chg="add mod">
          <ac:chgData name="Andreas Aschauer" userId="5ea8dffe7c0a2ba5" providerId="LiveId" clId="{2C1506F5-B105-454E-B9FC-D6467E999158}" dt="2022-11-03T14:18:04.461" v="1936" actId="1076"/>
          <ac:picMkLst>
            <pc:docMk/>
            <pc:sldMk cId="2578181360" sldId="379"/>
            <ac:picMk id="5122" creationId="{6E6AEDF4-3E1C-A51E-D6BB-6B3DE5FD37FB}"/>
          </ac:picMkLst>
        </pc:picChg>
      </pc:sldChg>
      <pc:sldChg chg="addSp delSp modSp add mod">
        <pc:chgData name="Andreas Aschauer" userId="5ea8dffe7c0a2ba5" providerId="LiveId" clId="{2C1506F5-B105-454E-B9FC-D6467E999158}" dt="2022-11-03T14:22:20.671" v="2167" actId="26606"/>
        <pc:sldMkLst>
          <pc:docMk/>
          <pc:sldMk cId="4045759950" sldId="380"/>
        </pc:sldMkLst>
        <pc:spChg chg="mod">
          <ac:chgData name="Andreas Aschauer" userId="5ea8dffe7c0a2ba5" providerId="LiveId" clId="{2C1506F5-B105-454E-B9FC-D6467E999158}" dt="2022-11-03T14:22:20.671" v="2167" actId="26606"/>
          <ac:spMkLst>
            <pc:docMk/>
            <pc:sldMk cId="4045759950" sldId="380"/>
            <ac:spMk id="3" creationId="{BB513F62-1A59-4DD8-9BC4-50E69F931527}"/>
          </ac:spMkLst>
        </pc:spChg>
        <pc:spChg chg="mod ord">
          <ac:chgData name="Andreas Aschauer" userId="5ea8dffe7c0a2ba5" providerId="LiveId" clId="{2C1506F5-B105-454E-B9FC-D6467E999158}" dt="2022-11-03T14:22:20.671" v="2167" actId="26606"/>
          <ac:spMkLst>
            <pc:docMk/>
            <pc:sldMk cId="4045759950" sldId="380"/>
            <ac:spMk id="4" creationId="{8A63A9E8-AF00-4060-9462-19D46C755078}"/>
          </ac:spMkLst>
        </pc:spChg>
        <pc:spChg chg="mod ord">
          <ac:chgData name="Andreas Aschauer" userId="5ea8dffe7c0a2ba5" providerId="LiveId" clId="{2C1506F5-B105-454E-B9FC-D6467E999158}" dt="2022-11-03T14:22:20.671" v="2167" actId="26606"/>
          <ac:spMkLst>
            <pc:docMk/>
            <pc:sldMk cId="4045759950" sldId="380"/>
            <ac:spMk id="6" creationId="{35BB4DDB-CC08-4218-88E1-AA802C7E1C95}"/>
          </ac:spMkLst>
        </pc:spChg>
        <pc:spChg chg="mod">
          <ac:chgData name="Andreas Aschauer" userId="5ea8dffe7c0a2ba5" providerId="LiveId" clId="{2C1506F5-B105-454E-B9FC-D6467E999158}" dt="2022-11-03T14:22:20.671" v="2167" actId="26606"/>
          <ac:spMkLst>
            <pc:docMk/>
            <pc:sldMk cId="4045759950" sldId="380"/>
            <ac:spMk id="23" creationId="{BBCBF956-3119-4BEE-BAD1-53381A276636}"/>
          </ac:spMkLst>
        </pc:spChg>
        <pc:spChg chg="del">
          <ac:chgData name="Andreas Aschauer" userId="5ea8dffe7c0a2ba5" providerId="LiveId" clId="{2C1506F5-B105-454E-B9FC-D6467E999158}" dt="2022-11-03T14:22:20.671" v="2167" actId="26606"/>
          <ac:spMkLst>
            <pc:docMk/>
            <pc:sldMk cId="4045759950" sldId="380"/>
            <ac:spMk id="31" creationId="{D4771268-CB57-404A-9271-370EB28F6090}"/>
          </ac:spMkLst>
        </pc:spChg>
        <pc:spChg chg="add">
          <ac:chgData name="Andreas Aschauer" userId="5ea8dffe7c0a2ba5" providerId="LiveId" clId="{2C1506F5-B105-454E-B9FC-D6467E999158}" dt="2022-11-03T14:22:20.671" v="2167" actId="26606"/>
          <ac:spMkLst>
            <pc:docMk/>
            <pc:sldMk cId="4045759950" sldId="380"/>
            <ac:spMk id="6153" creationId="{C95B82D5-A8BB-45BF-BED8-C7B206892100}"/>
          </ac:spMkLst>
        </pc:spChg>
        <pc:spChg chg="add">
          <ac:chgData name="Andreas Aschauer" userId="5ea8dffe7c0a2ba5" providerId="LiveId" clId="{2C1506F5-B105-454E-B9FC-D6467E999158}" dt="2022-11-03T14:22:20.671" v="2167" actId="26606"/>
          <ac:spMkLst>
            <pc:docMk/>
            <pc:sldMk cId="4045759950" sldId="380"/>
            <ac:spMk id="6155" creationId="{296C61EC-FBF4-4216-BE67-6C864D30A01C}"/>
          </ac:spMkLst>
        </pc:spChg>
        <pc:spChg chg="add">
          <ac:chgData name="Andreas Aschauer" userId="5ea8dffe7c0a2ba5" providerId="LiveId" clId="{2C1506F5-B105-454E-B9FC-D6467E999158}" dt="2022-11-03T14:22:20.671" v="2167" actId="26606"/>
          <ac:spMkLst>
            <pc:docMk/>
            <pc:sldMk cId="4045759950" sldId="380"/>
            <ac:spMk id="6157" creationId="{39D6C490-0229-4573-9696-B73E5B3A9C33}"/>
          </ac:spMkLst>
        </pc:spChg>
        <pc:picChg chg="del">
          <ac:chgData name="Andreas Aschauer" userId="5ea8dffe7c0a2ba5" providerId="LiveId" clId="{2C1506F5-B105-454E-B9FC-D6467E999158}" dt="2022-11-03T14:21:33.330" v="2118" actId="478"/>
          <ac:picMkLst>
            <pc:docMk/>
            <pc:sldMk cId="4045759950" sldId="380"/>
            <ac:picMk id="1026" creationId="{DA4914F0-4E19-4C75-AC6E-EA2E19665250}"/>
          </ac:picMkLst>
        </pc:picChg>
        <pc:picChg chg="add mod">
          <ac:chgData name="Andreas Aschauer" userId="5ea8dffe7c0a2ba5" providerId="LiveId" clId="{2C1506F5-B105-454E-B9FC-D6467E999158}" dt="2022-11-03T14:22:20.671" v="2167" actId="26606"/>
          <ac:picMkLst>
            <pc:docMk/>
            <pc:sldMk cId="4045759950" sldId="380"/>
            <ac:picMk id="6146" creationId="{FAC5BA6B-2845-F981-DB72-5AF089C64E53}"/>
          </ac:picMkLst>
        </pc:picChg>
        <pc:picChg chg="add mod">
          <ac:chgData name="Andreas Aschauer" userId="5ea8dffe7c0a2ba5" providerId="LiveId" clId="{2C1506F5-B105-454E-B9FC-D6467E999158}" dt="2022-11-03T14:22:20.671" v="2167" actId="26606"/>
          <ac:picMkLst>
            <pc:docMk/>
            <pc:sldMk cId="4045759950" sldId="380"/>
            <ac:picMk id="6148" creationId="{78F617CC-A522-06E0-10BF-2226493ECF9A}"/>
          </ac:picMkLst>
        </pc:picChg>
      </pc:sldChg>
      <pc:sldChg chg="addSp delSp modSp add mod">
        <pc:chgData name="Andreas Aschauer" userId="5ea8dffe7c0a2ba5" providerId="LiveId" clId="{2C1506F5-B105-454E-B9FC-D6467E999158}" dt="2022-11-03T14:23:38.623" v="2267" actId="26606"/>
        <pc:sldMkLst>
          <pc:docMk/>
          <pc:sldMk cId="3459691075" sldId="381"/>
        </pc:sldMkLst>
        <pc:spChg chg="mod">
          <ac:chgData name="Andreas Aschauer" userId="5ea8dffe7c0a2ba5" providerId="LiveId" clId="{2C1506F5-B105-454E-B9FC-D6467E999158}" dt="2022-11-03T14:23:38.623" v="2267" actId="26606"/>
          <ac:spMkLst>
            <pc:docMk/>
            <pc:sldMk cId="3459691075" sldId="381"/>
            <ac:spMk id="3" creationId="{BB513F62-1A59-4DD8-9BC4-50E69F931527}"/>
          </ac:spMkLst>
        </pc:spChg>
        <pc:spChg chg="mod">
          <ac:chgData name="Andreas Aschauer" userId="5ea8dffe7c0a2ba5" providerId="LiveId" clId="{2C1506F5-B105-454E-B9FC-D6467E999158}" dt="2022-11-03T14:23:38.623" v="2267" actId="26606"/>
          <ac:spMkLst>
            <pc:docMk/>
            <pc:sldMk cId="3459691075" sldId="381"/>
            <ac:spMk id="4" creationId="{8A63A9E8-AF00-4060-9462-19D46C755078}"/>
          </ac:spMkLst>
        </pc:spChg>
        <pc:spChg chg="mod ord">
          <ac:chgData name="Andreas Aschauer" userId="5ea8dffe7c0a2ba5" providerId="LiveId" clId="{2C1506F5-B105-454E-B9FC-D6467E999158}" dt="2022-11-03T14:23:38.623" v="2267" actId="26606"/>
          <ac:spMkLst>
            <pc:docMk/>
            <pc:sldMk cId="3459691075" sldId="381"/>
            <ac:spMk id="6" creationId="{35BB4DDB-CC08-4218-88E1-AA802C7E1C95}"/>
          </ac:spMkLst>
        </pc:spChg>
        <pc:spChg chg="mod">
          <ac:chgData name="Andreas Aschauer" userId="5ea8dffe7c0a2ba5" providerId="LiveId" clId="{2C1506F5-B105-454E-B9FC-D6467E999158}" dt="2022-11-03T14:23:38.623" v="2267" actId="26606"/>
          <ac:spMkLst>
            <pc:docMk/>
            <pc:sldMk cId="3459691075" sldId="381"/>
            <ac:spMk id="23" creationId="{BBCBF956-3119-4BEE-BAD1-53381A276636}"/>
          </ac:spMkLst>
        </pc:spChg>
        <pc:spChg chg="del">
          <ac:chgData name="Andreas Aschauer" userId="5ea8dffe7c0a2ba5" providerId="LiveId" clId="{2C1506F5-B105-454E-B9FC-D6467E999158}" dt="2022-11-03T14:23:38.623" v="2267" actId="26606"/>
          <ac:spMkLst>
            <pc:docMk/>
            <pc:sldMk cId="3459691075" sldId="381"/>
            <ac:spMk id="6153" creationId="{C95B82D5-A8BB-45BF-BED8-C7B206892100}"/>
          </ac:spMkLst>
        </pc:spChg>
        <pc:spChg chg="del">
          <ac:chgData name="Andreas Aschauer" userId="5ea8dffe7c0a2ba5" providerId="LiveId" clId="{2C1506F5-B105-454E-B9FC-D6467E999158}" dt="2022-11-03T14:23:38.623" v="2267" actId="26606"/>
          <ac:spMkLst>
            <pc:docMk/>
            <pc:sldMk cId="3459691075" sldId="381"/>
            <ac:spMk id="6155" creationId="{296C61EC-FBF4-4216-BE67-6C864D30A01C}"/>
          </ac:spMkLst>
        </pc:spChg>
        <pc:spChg chg="del">
          <ac:chgData name="Andreas Aschauer" userId="5ea8dffe7c0a2ba5" providerId="LiveId" clId="{2C1506F5-B105-454E-B9FC-D6467E999158}" dt="2022-11-03T14:23:38.623" v="2267" actId="26606"/>
          <ac:spMkLst>
            <pc:docMk/>
            <pc:sldMk cId="3459691075" sldId="381"/>
            <ac:spMk id="6157" creationId="{39D6C490-0229-4573-9696-B73E5B3A9C33}"/>
          </ac:spMkLst>
        </pc:spChg>
        <pc:spChg chg="add">
          <ac:chgData name="Andreas Aschauer" userId="5ea8dffe7c0a2ba5" providerId="LiveId" clId="{2C1506F5-B105-454E-B9FC-D6467E999158}" dt="2022-11-03T14:23:38.623" v="2267" actId="26606"/>
          <ac:spMkLst>
            <pc:docMk/>
            <pc:sldMk cId="3459691075" sldId="381"/>
            <ac:spMk id="6162" creationId="{46F7435D-E3DB-47B1-BA61-B00ACC83A9DE}"/>
          </ac:spMkLst>
        </pc:spChg>
        <pc:spChg chg="add">
          <ac:chgData name="Andreas Aschauer" userId="5ea8dffe7c0a2ba5" providerId="LiveId" clId="{2C1506F5-B105-454E-B9FC-D6467E999158}" dt="2022-11-03T14:23:38.623" v="2267" actId="26606"/>
          <ac:spMkLst>
            <pc:docMk/>
            <pc:sldMk cId="3459691075" sldId="381"/>
            <ac:spMk id="6164" creationId="{F263A0B5-F8C4-4116-809F-78A768EA79A6}"/>
          </ac:spMkLst>
        </pc:spChg>
        <pc:picChg chg="mod">
          <ac:chgData name="Andreas Aschauer" userId="5ea8dffe7c0a2ba5" providerId="LiveId" clId="{2C1506F5-B105-454E-B9FC-D6467E999158}" dt="2022-11-03T14:23:38.623" v="2267" actId="26606"/>
          <ac:picMkLst>
            <pc:docMk/>
            <pc:sldMk cId="3459691075" sldId="381"/>
            <ac:picMk id="6146" creationId="{FAC5BA6B-2845-F981-DB72-5AF089C64E53}"/>
          </ac:picMkLst>
        </pc:picChg>
        <pc:picChg chg="del">
          <ac:chgData name="Andreas Aschauer" userId="5ea8dffe7c0a2ba5" providerId="LiveId" clId="{2C1506F5-B105-454E-B9FC-D6467E999158}" dt="2022-11-03T14:23:36.722" v="2266" actId="478"/>
          <ac:picMkLst>
            <pc:docMk/>
            <pc:sldMk cId="3459691075" sldId="381"/>
            <ac:picMk id="6148" creationId="{78F617CC-A522-06E0-10BF-2226493ECF9A}"/>
          </ac:picMkLst>
        </pc:picChg>
      </pc:sldChg>
    </pc:docChg>
  </pc:docChgLst>
  <pc:docChgLst>
    <pc:chgData name="Andreas Aschauer" userId="5ea8dffe7c0a2ba5" providerId="LiveId" clId="{7BFEAFE6-D5B2-468E-8188-AD8ED7A5357C}"/>
    <pc:docChg chg="undo custSel addSld delSld modSld">
      <pc:chgData name="Andreas Aschauer" userId="5ea8dffe7c0a2ba5" providerId="LiveId" clId="{7BFEAFE6-D5B2-468E-8188-AD8ED7A5357C}" dt="2019-06-15T19:23:12.063" v="27" actId="2696"/>
      <pc:docMkLst>
        <pc:docMk/>
      </pc:docMkLst>
      <pc:sldChg chg="modSp">
        <pc:chgData name="Andreas Aschauer" userId="5ea8dffe7c0a2ba5" providerId="LiveId" clId="{7BFEAFE6-D5B2-468E-8188-AD8ED7A5357C}" dt="2019-06-15T19:21:03.755" v="12" actId="20577"/>
        <pc:sldMkLst>
          <pc:docMk/>
          <pc:sldMk cId="1627738205" sldId="256"/>
        </pc:sldMkLst>
        <pc:spChg chg="mod">
          <ac:chgData name="Andreas Aschauer" userId="5ea8dffe7c0a2ba5" providerId="LiveId" clId="{7BFEAFE6-D5B2-468E-8188-AD8ED7A5357C}" dt="2019-06-15T19:21:00.022" v="10" actId="20577"/>
          <ac:spMkLst>
            <pc:docMk/>
            <pc:sldMk cId="1627738205" sldId="256"/>
            <ac:spMk id="2" creationId="{00000000-0000-0000-0000-000000000000}"/>
          </ac:spMkLst>
        </pc:spChg>
        <pc:spChg chg="mod">
          <ac:chgData name="Andreas Aschauer" userId="5ea8dffe7c0a2ba5" providerId="LiveId" clId="{7BFEAFE6-D5B2-468E-8188-AD8ED7A5357C}" dt="2019-06-15T19:21:03.755" v="12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Andreas Aschauer" userId="5ea8dffe7c0a2ba5" providerId="LiveId" clId="{7BFEAFE6-D5B2-468E-8188-AD8ED7A5357C}" dt="2019-06-15T19:21:58.194" v="18" actId="20577"/>
        <pc:sldMkLst>
          <pc:docMk/>
          <pc:sldMk cId="843308248" sldId="329"/>
        </pc:sldMkLst>
        <pc:spChg chg="mod">
          <ac:chgData name="Andreas Aschauer" userId="5ea8dffe7c0a2ba5" providerId="LiveId" clId="{7BFEAFE6-D5B2-468E-8188-AD8ED7A5357C}" dt="2019-06-15T19:21:58.194" v="18" actId="20577"/>
          <ac:spMkLst>
            <pc:docMk/>
            <pc:sldMk cId="843308248" sldId="329"/>
            <ac:spMk id="2" creationId="{B8B932D3-DE3C-41C4-B5AF-D9074BAEDBAB}"/>
          </ac:spMkLst>
        </pc:spChg>
      </pc:sldChg>
    </pc:docChg>
  </pc:docChgLst>
  <pc:docChgLst>
    <pc:chgData name="Andreas Aschauer" userId="5ea8dffe7c0a2ba5" providerId="LiveId" clId="{90F6639A-B0FD-4C3F-A0A0-9AB4E03E26A5}"/>
    <pc:docChg chg="modShowInfo">
      <pc:chgData name="Andreas Aschauer" userId="5ea8dffe7c0a2ba5" providerId="LiveId" clId="{90F6639A-B0FD-4C3F-A0A0-9AB4E03E26A5}" dt="2022-04-03T18:43:10.665" v="0" actId="2744"/>
      <pc:docMkLst>
        <pc:docMk/>
      </pc:docMkLst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1566C-ABCC-464A-9980-9FB95F606BE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79F31C6E-CA80-44E6-8491-A0961E1EE745}">
      <dgm:prSet/>
      <dgm:spPr/>
      <dgm:t>
        <a:bodyPr/>
        <a:lstStyle/>
        <a:p>
          <a:r>
            <a:rPr lang="en-US" dirty="0" err="1"/>
            <a:t>Kommunikations</a:t>
          </a:r>
          <a:endParaRPr lang="en-US" dirty="0"/>
        </a:p>
        <a:p>
          <a:r>
            <a:rPr lang="en-US" dirty="0" err="1"/>
            <a:t>Architekturen</a:t>
          </a:r>
          <a:endParaRPr lang="en-US" dirty="0"/>
        </a:p>
      </dgm:t>
    </dgm:pt>
    <dgm:pt modelId="{7820B3D6-4257-4336-9D6D-9A1BAEBEF021}" type="parTrans" cxnId="{9365A8F8-E926-44DD-AE65-28492C51DC58}">
      <dgm:prSet/>
      <dgm:spPr/>
      <dgm:t>
        <a:bodyPr/>
        <a:lstStyle/>
        <a:p>
          <a:endParaRPr lang="en-US"/>
        </a:p>
      </dgm:t>
    </dgm:pt>
    <dgm:pt modelId="{7554EFD3-F50A-49A7-BA44-430C63A0C547}" type="sibTrans" cxnId="{9365A8F8-E926-44DD-AE65-28492C51DC5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DBE4706-E341-4E90-8D88-BE809F9F45F9}">
      <dgm:prSet/>
      <dgm:spPr/>
      <dgm:t>
        <a:bodyPr/>
        <a:lstStyle/>
        <a:p>
          <a:r>
            <a:rPr lang="en-US" dirty="0"/>
            <a:t>Labs</a:t>
          </a:r>
        </a:p>
      </dgm:t>
    </dgm:pt>
    <dgm:pt modelId="{0E891E40-DC2D-4113-B297-786AB982FB59}" type="parTrans" cxnId="{9A74A4BE-44D5-48C5-A111-0F16FCE078F5}">
      <dgm:prSet/>
      <dgm:spPr/>
      <dgm:t>
        <a:bodyPr/>
        <a:lstStyle/>
        <a:p>
          <a:endParaRPr lang="de-AT"/>
        </a:p>
      </dgm:t>
    </dgm:pt>
    <dgm:pt modelId="{06BB8A62-D68D-4595-9675-5A29A7826776}" type="sibTrans" cxnId="{9A74A4BE-44D5-48C5-A111-0F16FCE078F5}">
      <dgm:prSet phldrT="04" phldr="0"/>
      <dgm:spPr/>
      <dgm:t>
        <a:bodyPr/>
        <a:lstStyle/>
        <a:p>
          <a:r>
            <a:rPr lang="de-AT"/>
            <a:t>04</a:t>
          </a:r>
        </a:p>
      </dgm:t>
    </dgm:pt>
    <dgm:pt modelId="{94BB5446-5AF6-42A7-8EB3-96926699A368}">
      <dgm:prSet/>
      <dgm:spPr/>
      <dgm:t>
        <a:bodyPr/>
        <a:lstStyle/>
        <a:p>
          <a:r>
            <a:rPr lang="en-US" dirty="0"/>
            <a:t>COMM.2</a:t>
          </a:r>
        </a:p>
      </dgm:t>
    </dgm:pt>
    <dgm:pt modelId="{AE1D73A3-CC90-4B11-AB83-67F06257517C}" type="parTrans" cxnId="{E5E0CF36-2019-44FD-A372-2F2B7F40D806}">
      <dgm:prSet/>
      <dgm:spPr/>
      <dgm:t>
        <a:bodyPr/>
        <a:lstStyle/>
        <a:p>
          <a:endParaRPr lang="de-AT"/>
        </a:p>
      </dgm:t>
    </dgm:pt>
    <dgm:pt modelId="{30C72AB9-90AF-4E50-9B90-44B777EDA5C0}" type="sibTrans" cxnId="{E5E0CF36-2019-44FD-A372-2F2B7F40D806}">
      <dgm:prSet/>
      <dgm:spPr/>
      <dgm:t>
        <a:bodyPr/>
        <a:lstStyle/>
        <a:p>
          <a:endParaRPr lang="de-AT"/>
        </a:p>
      </dgm:t>
    </dgm:pt>
    <dgm:pt modelId="{6878A5AE-0EAC-4C06-B8E3-40F2126F1CEB}">
      <dgm:prSet/>
      <dgm:spPr/>
      <dgm:t>
        <a:bodyPr/>
        <a:lstStyle/>
        <a:p>
          <a:r>
            <a:rPr lang="en-US" dirty="0"/>
            <a:t>Storage Queues</a:t>
          </a:r>
        </a:p>
      </dgm:t>
    </dgm:pt>
    <dgm:pt modelId="{0C3125C0-9C7C-4445-AE7A-4E8CD5B362FC}" type="parTrans" cxnId="{FB012CD6-2D3A-46F3-8884-9CA93A02D609}">
      <dgm:prSet/>
      <dgm:spPr/>
      <dgm:t>
        <a:bodyPr/>
        <a:lstStyle/>
        <a:p>
          <a:endParaRPr lang="de-AT"/>
        </a:p>
      </dgm:t>
    </dgm:pt>
    <dgm:pt modelId="{D2F0E0A0-79B2-414C-BCFF-B41664DA4DC4}" type="sibTrans" cxnId="{FB012CD6-2D3A-46F3-8884-9CA93A02D609}">
      <dgm:prSet phldrT="02" phldr="0"/>
      <dgm:spPr/>
      <dgm:t>
        <a:bodyPr/>
        <a:lstStyle/>
        <a:p>
          <a:r>
            <a:rPr lang="de-AT"/>
            <a:t>02</a:t>
          </a:r>
        </a:p>
      </dgm:t>
    </dgm:pt>
    <dgm:pt modelId="{03B4DFF4-AB07-4C48-B3E7-5BD58EAD37E9}">
      <dgm:prSet/>
      <dgm:spPr/>
      <dgm:t>
        <a:bodyPr/>
        <a:lstStyle/>
        <a:p>
          <a:r>
            <a:rPr lang="en-US" dirty="0"/>
            <a:t>Service Bus</a:t>
          </a:r>
        </a:p>
      </dgm:t>
    </dgm:pt>
    <dgm:pt modelId="{4E9E8506-FDDA-4A13-A09B-A30BC6F1459F}" type="parTrans" cxnId="{8627F3D2-51F1-4D5C-A495-4092F4BED32E}">
      <dgm:prSet/>
      <dgm:spPr/>
      <dgm:t>
        <a:bodyPr/>
        <a:lstStyle/>
        <a:p>
          <a:endParaRPr lang="de-AT"/>
        </a:p>
      </dgm:t>
    </dgm:pt>
    <dgm:pt modelId="{A20AEEB5-8008-4AFE-A1D4-4C60EC9A2A81}" type="sibTrans" cxnId="{8627F3D2-51F1-4D5C-A495-4092F4BED32E}">
      <dgm:prSet phldrT="03" phldr="0"/>
      <dgm:spPr/>
      <dgm:t>
        <a:bodyPr/>
        <a:lstStyle/>
        <a:p>
          <a:r>
            <a:rPr lang="de-AT"/>
            <a:t>03</a:t>
          </a:r>
        </a:p>
      </dgm:t>
    </dgm:pt>
    <dgm:pt modelId="{55C750C9-A571-4727-9603-B863763AB465}">
      <dgm:prSet/>
      <dgm:spPr/>
      <dgm:t>
        <a:bodyPr/>
        <a:lstStyle/>
        <a:p>
          <a:r>
            <a:rPr lang="en-US" dirty="0"/>
            <a:t>COMM.1</a:t>
          </a:r>
        </a:p>
      </dgm:t>
    </dgm:pt>
    <dgm:pt modelId="{67D0B441-A346-4AEB-9EF9-C410D45947AD}" type="sibTrans" cxnId="{DCCB41A8-C74C-4037-B7CB-D7C7D91C066F}">
      <dgm:prSet/>
      <dgm:spPr/>
      <dgm:t>
        <a:bodyPr/>
        <a:lstStyle/>
        <a:p>
          <a:endParaRPr lang="de-AT"/>
        </a:p>
      </dgm:t>
    </dgm:pt>
    <dgm:pt modelId="{DADC9313-6781-4FCB-903E-E26AA69960B5}" type="parTrans" cxnId="{DCCB41A8-C74C-4037-B7CB-D7C7D91C066F}">
      <dgm:prSet/>
      <dgm:spPr/>
      <dgm:t>
        <a:bodyPr/>
        <a:lstStyle/>
        <a:p>
          <a:endParaRPr lang="de-AT"/>
        </a:p>
      </dgm:t>
    </dgm:pt>
    <dgm:pt modelId="{CD812B0F-96D5-4984-AFA0-857DA298D475}" type="pres">
      <dgm:prSet presAssocID="{D3D1566C-ABCC-464A-9980-9FB95F606BED}" presName="Name0" presStyleCnt="0">
        <dgm:presLayoutVars>
          <dgm:animLvl val="lvl"/>
          <dgm:resizeHandles val="exact"/>
        </dgm:presLayoutVars>
      </dgm:prSet>
      <dgm:spPr/>
    </dgm:pt>
    <dgm:pt modelId="{D1649F2A-414A-4E2F-B736-96E25E2C563C}" type="pres">
      <dgm:prSet presAssocID="{79F31C6E-CA80-44E6-8491-A0961E1EE745}" presName="compositeNode" presStyleCnt="0">
        <dgm:presLayoutVars>
          <dgm:bulletEnabled val="1"/>
        </dgm:presLayoutVars>
      </dgm:prSet>
      <dgm:spPr/>
    </dgm:pt>
    <dgm:pt modelId="{C62BD62A-3774-4733-A6CD-AAF4FCD133EE}" type="pres">
      <dgm:prSet presAssocID="{79F31C6E-CA80-44E6-8491-A0961E1EE745}" presName="bgRect" presStyleLbl="alignNode1" presStyleIdx="0" presStyleCnt="4"/>
      <dgm:spPr/>
    </dgm:pt>
    <dgm:pt modelId="{2DB2603A-830B-4895-A4F1-CDCE3F348586}" type="pres">
      <dgm:prSet presAssocID="{7554EFD3-F50A-49A7-BA44-430C63A0C54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E5C92EE-5B8D-4E26-BED7-BA6C8CF67302}" type="pres">
      <dgm:prSet presAssocID="{79F31C6E-CA80-44E6-8491-A0961E1EE745}" presName="nodeRect" presStyleLbl="alignNode1" presStyleIdx="0" presStyleCnt="4">
        <dgm:presLayoutVars>
          <dgm:bulletEnabled val="1"/>
        </dgm:presLayoutVars>
      </dgm:prSet>
      <dgm:spPr/>
    </dgm:pt>
    <dgm:pt modelId="{7A3717EA-C735-4AD4-858A-D1D3035DE200}" type="pres">
      <dgm:prSet presAssocID="{7554EFD3-F50A-49A7-BA44-430C63A0C547}" presName="sibTrans" presStyleCnt="0"/>
      <dgm:spPr/>
    </dgm:pt>
    <dgm:pt modelId="{7DC92E2C-008A-4B4E-8DFE-BDE10118A1BF}" type="pres">
      <dgm:prSet presAssocID="{6878A5AE-0EAC-4C06-B8E3-40F2126F1CEB}" presName="compositeNode" presStyleCnt="0">
        <dgm:presLayoutVars>
          <dgm:bulletEnabled val="1"/>
        </dgm:presLayoutVars>
      </dgm:prSet>
      <dgm:spPr/>
    </dgm:pt>
    <dgm:pt modelId="{FB110F62-D642-4990-8E2E-B7D643361EA1}" type="pres">
      <dgm:prSet presAssocID="{6878A5AE-0EAC-4C06-B8E3-40F2126F1CEB}" presName="bgRect" presStyleLbl="alignNode1" presStyleIdx="1" presStyleCnt="4"/>
      <dgm:spPr/>
    </dgm:pt>
    <dgm:pt modelId="{948CC452-6F94-4F12-AFB6-1F032C98CF0E}" type="pres">
      <dgm:prSet presAssocID="{D2F0E0A0-79B2-414C-BCFF-B41664DA4DC4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BBED5BE-78D7-470E-A7B0-22D34F4EBC8D}" type="pres">
      <dgm:prSet presAssocID="{6878A5AE-0EAC-4C06-B8E3-40F2126F1CEB}" presName="nodeRect" presStyleLbl="alignNode1" presStyleIdx="1" presStyleCnt="4">
        <dgm:presLayoutVars>
          <dgm:bulletEnabled val="1"/>
        </dgm:presLayoutVars>
      </dgm:prSet>
      <dgm:spPr/>
    </dgm:pt>
    <dgm:pt modelId="{218723AA-96DE-409B-BDFB-4BD07CEE9403}" type="pres">
      <dgm:prSet presAssocID="{D2F0E0A0-79B2-414C-BCFF-B41664DA4DC4}" presName="sibTrans" presStyleCnt="0"/>
      <dgm:spPr/>
    </dgm:pt>
    <dgm:pt modelId="{D18D407A-B141-469C-8D16-5F598BBEAF76}" type="pres">
      <dgm:prSet presAssocID="{03B4DFF4-AB07-4C48-B3E7-5BD58EAD37E9}" presName="compositeNode" presStyleCnt="0">
        <dgm:presLayoutVars>
          <dgm:bulletEnabled val="1"/>
        </dgm:presLayoutVars>
      </dgm:prSet>
      <dgm:spPr/>
    </dgm:pt>
    <dgm:pt modelId="{47C78CE5-3573-4809-91AB-B9EFBF63FA52}" type="pres">
      <dgm:prSet presAssocID="{03B4DFF4-AB07-4C48-B3E7-5BD58EAD37E9}" presName="bgRect" presStyleLbl="alignNode1" presStyleIdx="2" presStyleCnt="4"/>
      <dgm:spPr/>
    </dgm:pt>
    <dgm:pt modelId="{E415C124-9131-4739-82E9-8884F8DFF2B7}" type="pres">
      <dgm:prSet presAssocID="{A20AEEB5-8008-4AFE-A1D4-4C60EC9A2A81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95C8F0C0-66BF-4234-B0B9-819E183E64B0}" type="pres">
      <dgm:prSet presAssocID="{03B4DFF4-AB07-4C48-B3E7-5BD58EAD37E9}" presName="nodeRect" presStyleLbl="alignNode1" presStyleIdx="2" presStyleCnt="4">
        <dgm:presLayoutVars>
          <dgm:bulletEnabled val="1"/>
        </dgm:presLayoutVars>
      </dgm:prSet>
      <dgm:spPr/>
    </dgm:pt>
    <dgm:pt modelId="{F4C455EE-C197-4D77-9C96-88F8FF9323D6}" type="pres">
      <dgm:prSet presAssocID="{A20AEEB5-8008-4AFE-A1D4-4C60EC9A2A81}" presName="sibTrans" presStyleCnt="0"/>
      <dgm:spPr/>
    </dgm:pt>
    <dgm:pt modelId="{F1EEC585-A1FB-4DDC-9C1E-85A26D2B0C0D}" type="pres">
      <dgm:prSet presAssocID="{5DBE4706-E341-4E90-8D88-BE809F9F45F9}" presName="compositeNode" presStyleCnt="0">
        <dgm:presLayoutVars>
          <dgm:bulletEnabled val="1"/>
        </dgm:presLayoutVars>
      </dgm:prSet>
      <dgm:spPr/>
    </dgm:pt>
    <dgm:pt modelId="{0F5011EB-F717-4EA8-AE0F-51E3ABD0E88C}" type="pres">
      <dgm:prSet presAssocID="{5DBE4706-E341-4E90-8D88-BE809F9F45F9}" presName="bgRect" presStyleLbl="alignNode1" presStyleIdx="3" presStyleCnt="4"/>
      <dgm:spPr/>
    </dgm:pt>
    <dgm:pt modelId="{4F8FDD97-CDA1-44F7-89A2-5F5EF0646E5A}" type="pres">
      <dgm:prSet presAssocID="{06BB8A62-D68D-4595-9675-5A29A782677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8131E8CF-FFA2-4230-A91F-987DAA50EEC3}" type="pres">
      <dgm:prSet presAssocID="{5DBE4706-E341-4E90-8D88-BE809F9F45F9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4B8B302-BF0F-49BF-9DB1-7C0561907088}" type="presOf" srcId="{03B4DFF4-AB07-4C48-B3E7-5BD58EAD37E9}" destId="{47C78CE5-3573-4809-91AB-B9EFBF63FA52}" srcOrd="0" destOrd="0" presId="urn:microsoft.com/office/officeart/2016/7/layout/LinearBlockProcessNumbered"/>
    <dgm:cxn modelId="{15B4D20F-DF7F-4F6F-BB5D-3F22E2427342}" type="presOf" srcId="{55C750C9-A571-4727-9603-B863763AB465}" destId="{8131E8CF-FFA2-4230-A91F-987DAA50EEC3}" srcOrd="0" destOrd="1" presId="urn:microsoft.com/office/officeart/2016/7/layout/LinearBlockProcessNumbered"/>
    <dgm:cxn modelId="{47E0081E-5204-410C-93CA-E1F95D03E7AF}" type="presOf" srcId="{94BB5446-5AF6-42A7-8EB3-96926699A368}" destId="{8131E8CF-FFA2-4230-A91F-987DAA50EEC3}" srcOrd="0" destOrd="2" presId="urn:microsoft.com/office/officeart/2016/7/layout/LinearBlockProcessNumbered"/>
    <dgm:cxn modelId="{4C55E11E-6F27-40CA-BF54-8040D98979C2}" type="presOf" srcId="{D2F0E0A0-79B2-414C-BCFF-B41664DA4DC4}" destId="{948CC452-6F94-4F12-AFB6-1F032C98CF0E}" srcOrd="0" destOrd="0" presId="urn:microsoft.com/office/officeart/2016/7/layout/LinearBlockProcessNumbered"/>
    <dgm:cxn modelId="{11553122-8D24-4ED7-8F8C-59F939BBE7C9}" type="presOf" srcId="{5DBE4706-E341-4E90-8D88-BE809F9F45F9}" destId="{8131E8CF-FFA2-4230-A91F-987DAA50EEC3}" srcOrd="1" destOrd="0" presId="urn:microsoft.com/office/officeart/2016/7/layout/LinearBlockProcessNumbered"/>
    <dgm:cxn modelId="{E5E0CF36-2019-44FD-A372-2F2B7F40D806}" srcId="{5DBE4706-E341-4E90-8D88-BE809F9F45F9}" destId="{94BB5446-5AF6-42A7-8EB3-96926699A368}" srcOrd="1" destOrd="0" parTransId="{AE1D73A3-CC90-4B11-AB83-67F06257517C}" sibTransId="{30C72AB9-90AF-4E50-9B90-44B777EDA5C0}"/>
    <dgm:cxn modelId="{624BAB37-F96A-4875-9274-431B11D06452}" type="presOf" srcId="{79F31C6E-CA80-44E6-8491-A0961E1EE745}" destId="{4E5C92EE-5B8D-4E26-BED7-BA6C8CF67302}" srcOrd="1" destOrd="0" presId="urn:microsoft.com/office/officeart/2016/7/layout/LinearBlockProcessNumbered"/>
    <dgm:cxn modelId="{D2F9A741-A88B-4966-A03F-6C9E5193E62E}" type="presOf" srcId="{03B4DFF4-AB07-4C48-B3E7-5BD58EAD37E9}" destId="{95C8F0C0-66BF-4234-B0B9-819E183E64B0}" srcOrd="1" destOrd="0" presId="urn:microsoft.com/office/officeart/2016/7/layout/LinearBlockProcessNumbered"/>
    <dgm:cxn modelId="{5F10BC44-73C1-448B-8C04-B03497A0C458}" type="presOf" srcId="{7554EFD3-F50A-49A7-BA44-430C63A0C547}" destId="{2DB2603A-830B-4895-A4F1-CDCE3F348586}" srcOrd="0" destOrd="0" presId="urn:microsoft.com/office/officeart/2016/7/layout/LinearBlockProcessNumbered"/>
    <dgm:cxn modelId="{0963AD6F-A41E-4D07-AC21-C378FF556AFC}" type="presOf" srcId="{A20AEEB5-8008-4AFE-A1D4-4C60EC9A2A81}" destId="{E415C124-9131-4739-82E9-8884F8DFF2B7}" srcOrd="0" destOrd="0" presId="urn:microsoft.com/office/officeart/2016/7/layout/LinearBlockProcessNumbered"/>
    <dgm:cxn modelId="{CCAFA585-4EDF-480D-B3F5-1E1CD0B78A0E}" type="presOf" srcId="{06BB8A62-D68D-4595-9675-5A29A7826776}" destId="{4F8FDD97-CDA1-44F7-89A2-5F5EF0646E5A}" srcOrd="0" destOrd="0" presId="urn:microsoft.com/office/officeart/2016/7/layout/LinearBlockProcessNumbered"/>
    <dgm:cxn modelId="{F9662D8D-EB92-421B-B06D-88F5933D415E}" type="presOf" srcId="{79F31C6E-CA80-44E6-8491-A0961E1EE745}" destId="{C62BD62A-3774-4733-A6CD-AAF4FCD133EE}" srcOrd="0" destOrd="0" presId="urn:microsoft.com/office/officeart/2016/7/layout/LinearBlockProcessNumbered"/>
    <dgm:cxn modelId="{DCCB41A8-C74C-4037-B7CB-D7C7D91C066F}" srcId="{5DBE4706-E341-4E90-8D88-BE809F9F45F9}" destId="{55C750C9-A571-4727-9603-B863763AB465}" srcOrd="0" destOrd="0" parTransId="{DADC9313-6781-4FCB-903E-E26AA69960B5}" sibTransId="{67D0B441-A346-4AEB-9EF9-C410D45947AD}"/>
    <dgm:cxn modelId="{766F18B5-073E-47EB-92DA-BFBC6D6FB0CC}" type="presOf" srcId="{6878A5AE-0EAC-4C06-B8E3-40F2126F1CEB}" destId="{DBBED5BE-78D7-470E-A7B0-22D34F4EBC8D}" srcOrd="1" destOrd="0" presId="urn:microsoft.com/office/officeart/2016/7/layout/LinearBlockProcessNumbered"/>
    <dgm:cxn modelId="{CEC375B5-E4B8-475C-B2D2-694D1F5F80D6}" type="presOf" srcId="{5DBE4706-E341-4E90-8D88-BE809F9F45F9}" destId="{0F5011EB-F717-4EA8-AE0F-51E3ABD0E88C}" srcOrd="0" destOrd="0" presId="urn:microsoft.com/office/officeart/2016/7/layout/LinearBlockProcessNumbered"/>
    <dgm:cxn modelId="{BAEB30B6-1DB9-4724-B128-BFDD009ADDB2}" type="presOf" srcId="{6878A5AE-0EAC-4C06-B8E3-40F2126F1CEB}" destId="{FB110F62-D642-4990-8E2E-B7D643361EA1}" srcOrd="0" destOrd="0" presId="urn:microsoft.com/office/officeart/2016/7/layout/LinearBlockProcessNumbered"/>
    <dgm:cxn modelId="{9A74A4BE-44D5-48C5-A111-0F16FCE078F5}" srcId="{D3D1566C-ABCC-464A-9980-9FB95F606BED}" destId="{5DBE4706-E341-4E90-8D88-BE809F9F45F9}" srcOrd="3" destOrd="0" parTransId="{0E891E40-DC2D-4113-B297-786AB982FB59}" sibTransId="{06BB8A62-D68D-4595-9675-5A29A7826776}"/>
    <dgm:cxn modelId="{8627F3D2-51F1-4D5C-A495-4092F4BED32E}" srcId="{D3D1566C-ABCC-464A-9980-9FB95F606BED}" destId="{03B4DFF4-AB07-4C48-B3E7-5BD58EAD37E9}" srcOrd="2" destOrd="0" parTransId="{4E9E8506-FDDA-4A13-A09B-A30BC6F1459F}" sibTransId="{A20AEEB5-8008-4AFE-A1D4-4C60EC9A2A81}"/>
    <dgm:cxn modelId="{FB012CD6-2D3A-46F3-8884-9CA93A02D609}" srcId="{D3D1566C-ABCC-464A-9980-9FB95F606BED}" destId="{6878A5AE-0EAC-4C06-B8E3-40F2126F1CEB}" srcOrd="1" destOrd="0" parTransId="{0C3125C0-9C7C-4445-AE7A-4E8CD5B362FC}" sibTransId="{D2F0E0A0-79B2-414C-BCFF-B41664DA4DC4}"/>
    <dgm:cxn modelId="{9365A8F8-E926-44DD-AE65-28492C51DC58}" srcId="{D3D1566C-ABCC-464A-9980-9FB95F606BED}" destId="{79F31C6E-CA80-44E6-8491-A0961E1EE745}" srcOrd="0" destOrd="0" parTransId="{7820B3D6-4257-4336-9D6D-9A1BAEBEF021}" sibTransId="{7554EFD3-F50A-49A7-BA44-430C63A0C547}"/>
    <dgm:cxn modelId="{40A79DFB-B8D7-47E3-88FA-6738D7AE7CE7}" type="presOf" srcId="{D3D1566C-ABCC-464A-9980-9FB95F606BED}" destId="{CD812B0F-96D5-4984-AFA0-857DA298D475}" srcOrd="0" destOrd="0" presId="urn:microsoft.com/office/officeart/2016/7/layout/LinearBlockProcessNumbered"/>
    <dgm:cxn modelId="{4A8A4847-B941-4D37-80AF-41785BBF966D}" type="presParOf" srcId="{CD812B0F-96D5-4984-AFA0-857DA298D475}" destId="{D1649F2A-414A-4E2F-B736-96E25E2C563C}" srcOrd="0" destOrd="0" presId="urn:microsoft.com/office/officeart/2016/7/layout/LinearBlockProcessNumbered"/>
    <dgm:cxn modelId="{0CF35CD9-9D52-4C84-878F-678EF8F47D23}" type="presParOf" srcId="{D1649F2A-414A-4E2F-B736-96E25E2C563C}" destId="{C62BD62A-3774-4733-A6CD-AAF4FCD133EE}" srcOrd="0" destOrd="0" presId="urn:microsoft.com/office/officeart/2016/7/layout/LinearBlockProcessNumbered"/>
    <dgm:cxn modelId="{534F5F00-17BB-4CD2-A325-677428C29670}" type="presParOf" srcId="{D1649F2A-414A-4E2F-B736-96E25E2C563C}" destId="{2DB2603A-830B-4895-A4F1-CDCE3F348586}" srcOrd="1" destOrd="0" presId="urn:microsoft.com/office/officeart/2016/7/layout/LinearBlockProcessNumbered"/>
    <dgm:cxn modelId="{BDFEFB94-4615-40B1-9850-0DB5556C4CAA}" type="presParOf" srcId="{D1649F2A-414A-4E2F-B736-96E25E2C563C}" destId="{4E5C92EE-5B8D-4E26-BED7-BA6C8CF67302}" srcOrd="2" destOrd="0" presId="urn:microsoft.com/office/officeart/2016/7/layout/LinearBlockProcessNumbered"/>
    <dgm:cxn modelId="{536FF786-790E-4FF0-B3C7-F3B12E4E4B2A}" type="presParOf" srcId="{CD812B0F-96D5-4984-AFA0-857DA298D475}" destId="{7A3717EA-C735-4AD4-858A-D1D3035DE200}" srcOrd="1" destOrd="0" presId="urn:microsoft.com/office/officeart/2016/7/layout/LinearBlockProcessNumbered"/>
    <dgm:cxn modelId="{4B8EFC64-1CF1-4E35-AA9D-F84AD45B334F}" type="presParOf" srcId="{CD812B0F-96D5-4984-AFA0-857DA298D475}" destId="{7DC92E2C-008A-4B4E-8DFE-BDE10118A1BF}" srcOrd="2" destOrd="0" presId="urn:microsoft.com/office/officeart/2016/7/layout/LinearBlockProcessNumbered"/>
    <dgm:cxn modelId="{D74F76CB-5E34-441F-A0FA-1752D14A6278}" type="presParOf" srcId="{7DC92E2C-008A-4B4E-8DFE-BDE10118A1BF}" destId="{FB110F62-D642-4990-8E2E-B7D643361EA1}" srcOrd="0" destOrd="0" presId="urn:microsoft.com/office/officeart/2016/7/layout/LinearBlockProcessNumbered"/>
    <dgm:cxn modelId="{ED9AAC36-72A8-4F1A-A104-BAEFA577D34A}" type="presParOf" srcId="{7DC92E2C-008A-4B4E-8DFE-BDE10118A1BF}" destId="{948CC452-6F94-4F12-AFB6-1F032C98CF0E}" srcOrd="1" destOrd="0" presId="urn:microsoft.com/office/officeart/2016/7/layout/LinearBlockProcessNumbered"/>
    <dgm:cxn modelId="{7C089C74-0B0F-4A3A-ABB2-0B5926661BD7}" type="presParOf" srcId="{7DC92E2C-008A-4B4E-8DFE-BDE10118A1BF}" destId="{DBBED5BE-78D7-470E-A7B0-22D34F4EBC8D}" srcOrd="2" destOrd="0" presId="urn:microsoft.com/office/officeart/2016/7/layout/LinearBlockProcessNumbered"/>
    <dgm:cxn modelId="{189B05E8-9609-4BD7-BC90-355E5C8C3D5F}" type="presParOf" srcId="{CD812B0F-96D5-4984-AFA0-857DA298D475}" destId="{218723AA-96DE-409B-BDFB-4BD07CEE9403}" srcOrd="3" destOrd="0" presId="urn:microsoft.com/office/officeart/2016/7/layout/LinearBlockProcessNumbered"/>
    <dgm:cxn modelId="{438B4E95-86B8-4B8F-AA4E-A1C2345A3BF8}" type="presParOf" srcId="{CD812B0F-96D5-4984-AFA0-857DA298D475}" destId="{D18D407A-B141-469C-8D16-5F598BBEAF76}" srcOrd="4" destOrd="0" presId="urn:microsoft.com/office/officeart/2016/7/layout/LinearBlockProcessNumbered"/>
    <dgm:cxn modelId="{F2977C47-FE0B-4454-9F72-BDC2335631FD}" type="presParOf" srcId="{D18D407A-B141-469C-8D16-5F598BBEAF76}" destId="{47C78CE5-3573-4809-91AB-B9EFBF63FA52}" srcOrd="0" destOrd="0" presId="urn:microsoft.com/office/officeart/2016/7/layout/LinearBlockProcessNumbered"/>
    <dgm:cxn modelId="{931193CD-9BE6-4A62-89D9-AD9C3A5AFBC3}" type="presParOf" srcId="{D18D407A-B141-469C-8D16-5F598BBEAF76}" destId="{E415C124-9131-4739-82E9-8884F8DFF2B7}" srcOrd="1" destOrd="0" presId="urn:microsoft.com/office/officeart/2016/7/layout/LinearBlockProcessNumbered"/>
    <dgm:cxn modelId="{08955AC7-5B81-487D-88FA-858E6677033C}" type="presParOf" srcId="{D18D407A-B141-469C-8D16-5F598BBEAF76}" destId="{95C8F0C0-66BF-4234-B0B9-819E183E64B0}" srcOrd="2" destOrd="0" presId="urn:microsoft.com/office/officeart/2016/7/layout/LinearBlockProcessNumbered"/>
    <dgm:cxn modelId="{DF6C281A-4844-469D-B652-6400725868B3}" type="presParOf" srcId="{CD812B0F-96D5-4984-AFA0-857DA298D475}" destId="{F4C455EE-C197-4D77-9C96-88F8FF9323D6}" srcOrd="5" destOrd="0" presId="urn:microsoft.com/office/officeart/2016/7/layout/LinearBlockProcessNumbered"/>
    <dgm:cxn modelId="{B16F956A-DB5C-40C0-83A9-E5C3CC30490F}" type="presParOf" srcId="{CD812B0F-96D5-4984-AFA0-857DA298D475}" destId="{F1EEC585-A1FB-4DDC-9C1E-85A26D2B0C0D}" srcOrd="6" destOrd="0" presId="urn:microsoft.com/office/officeart/2016/7/layout/LinearBlockProcessNumbered"/>
    <dgm:cxn modelId="{651D1F11-22C4-458D-8A7A-2DB21875F609}" type="presParOf" srcId="{F1EEC585-A1FB-4DDC-9C1E-85A26D2B0C0D}" destId="{0F5011EB-F717-4EA8-AE0F-51E3ABD0E88C}" srcOrd="0" destOrd="0" presId="urn:microsoft.com/office/officeart/2016/7/layout/LinearBlockProcessNumbered"/>
    <dgm:cxn modelId="{B78864CE-791A-42B5-AAED-02084D0917D6}" type="presParOf" srcId="{F1EEC585-A1FB-4DDC-9C1E-85A26D2B0C0D}" destId="{4F8FDD97-CDA1-44F7-89A2-5F5EF0646E5A}" srcOrd="1" destOrd="0" presId="urn:microsoft.com/office/officeart/2016/7/layout/LinearBlockProcessNumbered"/>
    <dgm:cxn modelId="{C675A10F-6CE6-43FD-8ABC-2F11677C0C17}" type="presParOf" srcId="{F1EEC585-A1FB-4DDC-9C1E-85A26D2B0C0D}" destId="{8131E8CF-FFA2-4230-A91F-987DAA50EEC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BD62A-3774-4733-A6CD-AAF4FCD133EE}">
      <dsp:nvSpPr>
        <dsp:cNvPr id="0" name=""/>
        <dsp:cNvSpPr/>
      </dsp:nvSpPr>
      <dsp:spPr>
        <a:xfrm>
          <a:off x="122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Kommunikations</a:t>
          </a: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Architekturen</a:t>
          </a:r>
          <a:endParaRPr lang="en-US" sz="1300" kern="1200" dirty="0"/>
        </a:p>
      </dsp:txBody>
      <dsp:txXfrm>
        <a:off x="122" y="2608643"/>
        <a:ext cx="1478488" cy="1064512"/>
      </dsp:txXfrm>
    </dsp:sp>
    <dsp:sp modelId="{2DB2603A-830B-4895-A4F1-CDCE3F348586}">
      <dsp:nvSpPr>
        <dsp:cNvPr id="0" name=""/>
        <dsp:cNvSpPr/>
      </dsp:nvSpPr>
      <dsp:spPr>
        <a:xfrm>
          <a:off x="122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01</a:t>
          </a:r>
        </a:p>
      </dsp:txBody>
      <dsp:txXfrm>
        <a:off x="122" y="1898969"/>
        <a:ext cx="1478488" cy="709674"/>
      </dsp:txXfrm>
    </dsp:sp>
    <dsp:sp modelId="{FB110F62-D642-4990-8E2E-B7D643361EA1}">
      <dsp:nvSpPr>
        <dsp:cNvPr id="0" name=""/>
        <dsp:cNvSpPr/>
      </dsp:nvSpPr>
      <dsp:spPr>
        <a:xfrm>
          <a:off x="1596890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Storage Queues</a:t>
          </a:r>
        </a:p>
      </dsp:txBody>
      <dsp:txXfrm>
        <a:off x="1596890" y="2608643"/>
        <a:ext cx="1478488" cy="1064512"/>
      </dsp:txXfrm>
    </dsp:sp>
    <dsp:sp modelId="{948CC452-6F94-4F12-AFB6-1F032C98CF0E}">
      <dsp:nvSpPr>
        <dsp:cNvPr id="0" name=""/>
        <dsp:cNvSpPr/>
      </dsp:nvSpPr>
      <dsp:spPr>
        <a:xfrm>
          <a:off x="1596890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02</a:t>
          </a:r>
        </a:p>
      </dsp:txBody>
      <dsp:txXfrm>
        <a:off x="1596890" y="1898969"/>
        <a:ext cx="1478488" cy="709674"/>
      </dsp:txXfrm>
    </dsp:sp>
    <dsp:sp modelId="{47C78CE5-3573-4809-91AB-B9EFBF63FA52}">
      <dsp:nvSpPr>
        <dsp:cNvPr id="0" name=""/>
        <dsp:cNvSpPr/>
      </dsp:nvSpPr>
      <dsp:spPr>
        <a:xfrm>
          <a:off x="3193658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Service Bus</a:t>
          </a:r>
        </a:p>
      </dsp:txBody>
      <dsp:txXfrm>
        <a:off x="3193658" y="2608643"/>
        <a:ext cx="1478488" cy="1064512"/>
      </dsp:txXfrm>
    </dsp:sp>
    <dsp:sp modelId="{E415C124-9131-4739-82E9-8884F8DFF2B7}">
      <dsp:nvSpPr>
        <dsp:cNvPr id="0" name=""/>
        <dsp:cNvSpPr/>
      </dsp:nvSpPr>
      <dsp:spPr>
        <a:xfrm>
          <a:off x="3193658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03</a:t>
          </a:r>
        </a:p>
      </dsp:txBody>
      <dsp:txXfrm>
        <a:off x="3193658" y="1898969"/>
        <a:ext cx="1478488" cy="709674"/>
      </dsp:txXfrm>
    </dsp:sp>
    <dsp:sp modelId="{0F5011EB-F717-4EA8-AE0F-51E3ABD0E88C}">
      <dsp:nvSpPr>
        <dsp:cNvPr id="0" name=""/>
        <dsp:cNvSpPr/>
      </dsp:nvSpPr>
      <dsp:spPr>
        <a:xfrm>
          <a:off x="4790426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Labs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COMM.1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COMM.2</a:t>
          </a:r>
        </a:p>
      </dsp:txBody>
      <dsp:txXfrm>
        <a:off x="4790426" y="2608643"/>
        <a:ext cx="1478488" cy="1064512"/>
      </dsp:txXfrm>
    </dsp:sp>
    <dsp:sp modelId="{4F8FDD97-CDA1-44F7-89A2-5F5EF0646E5A}">
      <dsp:nvSpPr>
        <dsp:cNvPr id="0" name=""/>
        <dsp:cNvSpPr/>
      </dsp:nvSpPr>
      <dsp:spPr>
        <a:xfrm>
          <a:off x="4790426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04</a:t>
          </a:r>
        </a:p>
      </dsp:txBody>
      <dsp:txXfrm>
        <a:off x="4790426" y="1898969"/>
        <a:ext cx="1478488" cy="709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8A50B-3C86-4CEA-8CBA-121E0F79A783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DA4A0-9053-4449-8FDB-F128ABAF53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60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74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581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099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816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432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243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397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653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583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820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70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705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704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190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617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808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523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7068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809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814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0320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609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6535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9224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5653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8863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6087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1483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7372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265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68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301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84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298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184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802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25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6DE9-167A-40FE-B713-15531D54AA2C}" type="datetime1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5114-9BC3-4700-A8B6-19DCFCE6A893}" type="datetime1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2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1646-A929-4982-B004-4AD7E1BD5F04}" type="datetime1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18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09.11.2022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53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93E-58CC-4B50-A895-BB06098AB020}" type="datetime1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81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0B3C-D52D-4587-9126-72519A7A85DE}" type="datetime1">
              <a:rPr lang="de-DE" smtClean="0"/>
              <a:t>09.11.2022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3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D273-6B04-44C3-95A4-BB561A17711C}" type="datetime1">
              <a:rPr lang="de-DE" smtClean="0"/>
              <a:t>09.11.2022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51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E39-95B7-49A6-AFB9-1D8E30430275}" type="datetime1">
              <a:rPr lang="de-DE" smtClean="0"/>
              <a:t>09.11.2022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51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ED9-4713-460E-8027-691A1932B9D2}" type="datetime1">
              <a:rPr lang="de-DE" smtClean="0"/>
              <a:t>09.11.2022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98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E28-1AF2-4C43-BEA7-084E3EBB3653}" type="datetime1">
              <a:rPr lang="de-DE" smtClean="0"/>
              <a:t>09.11.2022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7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12C0-D00E-43CC-8D65-02120083CD77}" type="datetime1">
              <a:rPr lang="de-DE" smtClean="0"/>
              <a:t>09.11.2022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29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F1D2-14B7-4472-A6AD-2FFD29EDED3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SharePoint @ erminas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F03A-175E-410D-A186-32FEB1CDDE0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036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Microsoft.Azure.ServiceBu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87368"/>
          </a:xfrm>
        </p:spPr>
        <p:txBody>
          <a:bodyPr>
            <a:noAutofit/>
          </a:bodyPr>
          <a:lstStyle/>
          <a:p>
            <a:r>
              <a:rPr lang="de-DE" sz="6600" dirty="0"/>
              <a:t>Microsoft Azure</a:t>
            </a:r>
            <a:br>
              <a:rPr lang="de-DE" sz="6600" dirty="0"/>
            </a:br>
            <a:r>
              <a:rPr lang="de-DE" sz="4000" dirty="0"/>
              <a:t>Administration | Development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Microsoft Azure| Modul </a:t>
            </a:r>
            <a:r>
              <a:rPr lang="de-DE"/>
              <a:t>Azure Kommunikation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738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Constraints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11/9/2022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391246" y="1835118"/>
            <a:ext cx="66429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Queue: Name muss LOWER CASE sein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Message: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64kb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Standard 7 </a:t>
            </a:r>
            <a:r>
              <a:rPr lang="en-US" sz="2800" dirty="0" err="1"/>
              <a:t>Tage</a:t>
            </a:r>
            <a:r>
              <a:rPr lang="en-US" sz="2800" dirty="0"/>
              <a:t> bis expiration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Expiration auf -1 (</a:t>
            </a:r>
            <a:r>
              <a:rPr lang="en-US" sz="2800" dirty="0" err="1"/>
              <a:t>unendlich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422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Entwickeln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mit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Storage Queues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11/9/2022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AAC183-9361-4645-BD44-D63109E0FE30}"/>
              </a:ext>
            </a:extLst>
          </p:cNvPr>
          <p:cNvSpPr/>
          <p:nvPr/>
        </p:nvSpPr>
        <p:spPr>
          <a:xfrm>
            <a:off x="4731767" y="2179065"/>
            <a:ext cx="64874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</a:rPr>
              <a:t>Azure Storage Account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Segoe UI" panose="020B0502040204020203" pitchFamily="34" charset="0"/>
              </a:rPr>
              <a:t>Connection String </a:t>
            </a:r>
            <a:r>
              <a:rPr lang="en-US" sz="2800" i="0" dirty="0" err="1">
                <a:effectLst/>
                <a:latin typeface="Segoe UI" panose="020B0502040204020203" pitchFamily="34" charset="0"/>
              </a:rPr>
              <a:t>zu</a:t>
            </a:r>
            <a:r>
              <a:rPr lang="en-US" sz="2800" i="0" dirty="0">
                <a:effectLst/>
                <a:latin typeface="Segoe UI" panose="020B0502040204020203" pitchFamily="34" charset="0"/>
              </a:rPr>
              <a:t> Storage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EA26E-0C16-40B6-AC92-40A67F33B2E0}"/>
              </a:ext>
            </a:extLst>
          </p:cNvPr>
          <p:cNvSpPr/>
          <p:nvPr/>
        </p:nvSpPr>
        <p:spPr>
          <a:xfrm>
            <a:off x="6368304" y="3429000"/>
            <a:ext cx="3214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6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&gt; New-</a:t>
            </a:r>
            <a:r>
              <a:rPr lang="de-AT" sz="1600" b="0" i="0" dirty="0" err="1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AzStorageAccount</a:t>
            </a:r>
            <a:endParaRPr lang="de-AT" sz="1600" b="0" i="0" dirty="0">
              <a:solidFill>
                <a:srgbClr val="E6E6E6"/>
              </a:solidFill>
              <a:effectLst/>
              <a:latin typeface="Consolas" panose="020B0609020204030204" pitchFamily="49" charset="0"/>
            </a:endParaRPr>
          </a:p>
          <a:p>
            <a:r>
              <a:rPr lang="de-AT" sz="16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&gt; .</a:t>
            </a:r>
            <a:r>
              <a:rPr lang="de-AT" sz="1600" b="0" i="0" dirty="0" err="1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Context.ConnectionString</a:t>
            </a:r>
            <a:endParaRPr lang="de-AT" sz="1600" dirty="0">
              <a:solidFill>
                <a:schemeClr val="bg1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pic>
        <p:nvPicPr>
          <p:cNvPr id="1026" name="Picture 2" descr="Screenshot showing how to copy a connection string from the Azure portal">
            <a:extLst>
              <a:ext uri="{FF2B5EF4-FFF2-40B4-BE49-F238E27FC236}">
                <a16:creationId xmlns:a16="http://schemas.microsoft.com/office/drawing/2014/main" id="{9D7D1C9E-9A71-63A7-BB25-79D8DC40D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578" y="4313950"/>
            <a:ext cx="5732330" cy="118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21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Entwickeln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mit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Storage Queues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11/9/2022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448757" y="2197428"/>
            <a:ext cx="6642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Voraussetzungen</a:t>
            </a:r>
            <a:endParaRPr lang="en-US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AAC183-9361-4645-BD44-D63109E0FE30}"/>
              </a:ext>
            </a:extLst>
          </p:cNvPr>
          <p:cNvSpPr/>
          <p:nvPr/>
        </p:nvSpPr>
        <p:spPr>
          <a:xfrm>
            <a:off x="5433877" y="2914867"/>
            <a:ext cx="454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</a:rPr>
              <a:t>Azure Storage Queue Packages (NUGET)</a:t>
            </a:r>
            <a:endParaRPr lang="en-US" b="1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EA26E-0C16-40B6-AC92-40A67F33B2E0}"/>
              </a:ext>
            </a:extLst>
          </p:cNvPr>
          <p:cNvSpPr/>
          <p:nvPr/>
        </p:nvSpPr>
        <p:spPr>
          <a:xfrm>
            <a:off x="5535745" y="3416862"/>
            <a:ext cx="62440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6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de-AT" sz="1600" b="0" i="0" dirty="0" err="1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dotnet</a:t>
            </a:r>
            <a:r>
              <a:rPr lang="de-AT" sz="16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600" b="0" i="0" dirty="0" err="1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e-AT" sz="16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600" b="0" i="0" dirty="0" err="1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Azure.Storage.Queues</a:t>
            </a:r>
            <a:endParaRPr lang="de-AT" sz="1600" b="0" i="0" dirty="0">
              <a:solidFill>
                <a:srgbClr val="E6E6E6"/>
              </a:solidFill>
              <a:effectLst/>
              <a:latin typeface="Consolas" panose="020B0609020204030204" pitchFamily="49" charset="0"/>
            </a:endParaRPr>
          </a:p>
          <a:p>
            <a:r>
              <a:rPr lang="de-AT" sz="16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de-AT" sz="1600" b="0" i="0" dirty="0" err="1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Dotnet</a:t>
            </a:r>
            <a:r>
              <a:rPr lang="de-AT" sz="16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600" b="0" i="0" dirty="0" err="1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e-AT" sz="16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600" b="0" i="0" dirty="0" err="1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System.Configuration.ConfigurationManager</a:t>
            </a:r>
            <a:endParaRPr lang="de-AT" sz="1600" dirty="0">
              <a:solidFill>
                <a:schemeClr val="bg1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58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Entwickeln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mit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Storage Queues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11/9/2022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460259" y="1444046"/>
            <a:ext cx="664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Klassen und </a:t>
            </a:r>
            <a:r>
              <a:rPr lang="en-US" sz="2800" dirty="0" err="1"/>
              <a:t>Vorgehensweise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6D058-EEC5-4C70-A345-41AC4CE107D8}"/>
              </a:ext>
            </a:extLst>
          </p:cNvPr>
          <p:cNvSpPr/>
          <p:nvPr/>
        </p:nvSpPr>
        <p:spPr>
          <a:xfrm>
            <a:off x="4805464" y="3682058"/>
            <a:ext cx="6978829" cy="30777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de-AT" sz="1400" b="1" dirty="0" err="1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QueueClient</a:t>
            </a:r>
            <a:r>
              <a:rPr lang="de-AT" sz="1400" dirty="0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client = </a:t>
            </a:r>
            <a:r>
              <a:rPr lang="de-AT" sz="1400" dirty="0" err="1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new</a:t>
            </a:r>
            <a:r>
              <a:rPr lang="de-AT" sz="1400" dirty="0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de-AT" sz="1400" dirty="0" err="1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QueueClient</a:t>
            </a:r>
            <a:r>
              <a:rPr lang="de-AT" sz="1400" dirty="0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(&lt;</a:t>
            </a:r>
            <a:r>
              <a:rPr lang="de-AT" sz="1400" dirty="0" err="1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connString</a:t>
            </a:r>
            <a:r>
              <a:rPr lang="de-AT" sz="1400" dirty="0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&gt;,&lt;</a:t>
            </a:r>
            <a:r>
              <a:rPr lang="de-AT" sz="1400" dirty="0" err="1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queueName</a:t>
            </a:r>
            <a:r>
              <a:rPr lang="de-AT" sz="1400" dirty="0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&gt;);</a:t>
            </a:r>
          </a:p>
        </p:txBody>
      </p:sp>
    </p:spTree>
    <p:extLst>
      <p:ext uri="{BB962C8B-B14F-4D97-AF65-F5344CB8AC3E}">
        <p14:creationId xmlns:p14="http://schemas.microsoft.com/office/powerpoint/2010/main" val="57872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Nachrichten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senden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11/9/2022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648421" y="1291676"/>
            <a:ext cx="664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Synchron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6D058-EEC5-4C70-A345-41AC4CE107D8}"/>
              </a:ext>
            </a:extLst>
          </p:cNvPr>
          <p:cNvSpPr/>
          <p:nvPr/>
        </p:nvSpPr>
        <p:spPr>
          <a:xfrm>
            <a:off x="5387580" y="2232726"/>
            <a:ext cx="5695966" cy="52322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de-AT" sz="1400" dirty="0" err="1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If</a:t>
            </a:r>
            <a:r>
              <a:rPr lang="de-AT" sz="1400" dirty="0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de-AT" sz="1400" dirty="0" err="1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queueClient.Exists</a:t>
            </a:r>
            <a:r>
              <a:rPr lang="de-AT" sz="1400" dirty="0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de-AT" sz="1400" dirty="0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	</a:t>
            </a:r>
            <a:r>
              <a:rPr lang="de-AT" sz="1400" dirty="0" err="1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queueClient.SendMessage</a:t>
            </a:r>
            <a:r>
              <a:rPr lang="de-AT" sz="1400" dirty="0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("your message here");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9B329-52A8-12BE-37D8-C49A54EFA4A8}"/>
              </a:ext>
            </a:extLst>
          </p:cNvPr>
          <p:cNvSpPr txBox="1"/>
          <p:nvPr/>
        </p:nvSpPr>
        <p:spPr>
          <a:xfrm>
            <a:off x="5196980" y="3854030"/>
            <a:ext cx="6094378" cy="30777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await </a:t>
            </a:r>
            <a:r>
              <a:rPr lang="en-US" dirty="0" err="1"/>
              <a:t>queueClient.SendMessageAsync</a:t>
            </a:r>
            <a:r>
              <a:rPr lang="en-US" dirty="0"/>
              <a:t>("Hello, World");</a:t>
            </a:r>
            <a:endParaRPr lang="de-A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1BF37-994F-52BC-6889-14EC0A16EFA3}"/>
              </a:ext>
            </a:extLst>
          </p:cNvPr>
          <p:cNvSpPr txBox="1"/>
          <p:nvPr/>
        </p:nvSpPr>
        <p:spPr>
          <a:xfrm>
            <a:off x="4543495" y="3068387"/>
            <a:ext cx="664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Asynchron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684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DEMO: Storage Queues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09.11.2022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21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Lab COMM.1</a:t>
            </a:r>
            <a:br>
              <a:rPr lang="en-US" dirty="0"/>
            </a:br>
            <a:r>
              <a:rPr lang="en-US" dirty="0" err="1"/>
              <a:t>Entwickeln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Storage Queues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09.11.2022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308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Azure Service Bus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09.11.2022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235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Azure Service Bus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09.11.2022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080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Service Bus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11/9/2022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455982" y="1536174"/>
            <a:ext cx="71572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Nachrichten</a:t>
            </a:r>
            <a:r>
              <a:rPr lang="en-US" sz="2400" dirty="0"/>
              <a:t> </a:t>
            </a:r>
            <a:r>
              <a:rPr lang="en-US" sz="2400" dirty="0" err="1"/>
              <a:t>können</a:t>
            </a:r>
            <a:r>
              <a:rPr lang="en-US" sz="2400" dirty="0"/>
              <a:t> in XML/JSON/… </a:t>
            </a:r>
            <a:r>
              <a:rPr lang="en-US" sz="2400" dirty="0" err="1"/>
              <a:t>encodiert</a:t>
            </a:r>
            <a:r>
              <a:rPr lang="en-US" sz="2400" dirty="0"/>
              <a:t> sein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1:n </a:t>
            </a:r>
            <a:r>
              <a:rPr lang="en-US" sz="2400" dirty="0" err="1"/>
              <a:t>Beziehungen</a:t>
            </a:r>
            <a:r>
              <a:rPr lang="en-US" sz="2400" dirty="0"/>
              <a:t> </a:t>
            </a:r>
            <a:r>
              <a:rPr lang="en-US" sz="2400" dirty="0" err="1"/>
              <a:t>zwischen</a:t>
            </a:r>
            <a:r>
              <a:rPr lang="en-US" sz="2400" dirty="0"/>
              <a:t> Publisher/Subscriber via Topics/Subscriptions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[OPTIONAL] </a:t>
            </a:r>
            <a:r>
              <a:rPr lang="en-US" sz="2400" dirty="0" err="1"/>
              <a:t>Transaktionen</a:t>
            </a:r>
            <a:endParaRPr lang="en-US" sz="24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Nachricht</a:t>
            </a:r>
            <a:r>
              <a:rPr lang="en-US" sz="2400" dirty="0"/>
              <a:t> </a:t>
            </a:r>
            <a:r>
              <a:rPr lang="en-US" sz="2400" dirty="0" err="1"/>
              <a:t>aus</a:t>
            </a:r>
            <a:r>
              <a:rPr lang="en-US" sz="2400" dirty="0"/>
              <a:t> Queue A lessen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Ergebnis</a:t>
            </a:r>
            <a:r>
              <a:rPr lang="en-US" sz="2400" dirty="0"/>
              <a:t> in Queue B </a:t>
            </a:r>
            <a:r>
              <a:rPr lang="en-US" sz="2400" dirty="0" err="1"/>
              <a:t>Posten</a:t>
            </a:r>
            <a:endParaRPr lang="en-US" sz="24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&gt; </a:t>
            </a:r>
            <a:r>
              <a:rPr lang="en-US" sz="2400" dirty="0" err="1"/>
              <a:t>als</a:t>
            </a:r>
            <a:r>
              <a:rPr lang="en-US" sz="2400" dirty="0"/>
              <a:t> </a:t>
            </a:r>
            <a:r>
              <a:rPr lang="en-US" sz="2400" dirty="0" err="1"/>
              <a:t>Transaktion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Message Ordering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483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Inhalte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3220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91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Service Bus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11/9/2022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391246" y="1835118"/>
            <a:ext cx="7157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EINFACHE QUEUES</a:t>
            </a:r>
          </a:p>
        </p:txBody>
      </p:sp>
      <p:pic>
        <p:nvPicPr>
          <p:cNvPr id="2" name="Picture 2" descr="Queue">
            <a:extLst>
              <a:ext uri="{FF2B5EF4-FFF2-40B4-BE49-F238E27FC236}">
                <a16:creationId xmlns:a16="http://schemas.microsoft.com/office/drawing/2014/main" id="{80BF8C5A-02F3-670F-D953-FF7A05275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246" y="2588431"/>
            <a:ext cx="74295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052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Service Bus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TOPICS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SUBSCRIPTIONS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11/9/2022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074" name="Picture 2" descr="Topic">
            <a:extLst>
              <a:ext uri="{FF2B5EF4-FFF2-40B4-BE49-F238E27FC236}">
                <a16:creationId xmlns:a16="http://schemas.microsoft.com/office/drawing/2014/main" id="{CD217202-B616-F65E-E1F3-7E59B7509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246" y="1967266"/>
            <a:ext cx="74295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093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Service Bus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TOPICS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SUBSCRIPTIONS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11/9/2022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407430" y="1967266"/>
            <a:ext cx="73826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Filter auf TOPICS </a:t>
            </a:r>
            <a:r>
              <a:rPr lang="en-US" sz="2800" dirty="0" err="1"/>
              <a:t>erlauben</a:t>
            </a:r>
            <a:r>
              <a:rPr lang="en-US" sz="2800" dirty="0"/>
              <a:t> </a:t>
            </a:r>
            <a:r>
              <a:rPr lang="en-US" sz="2800" dirty="0" err="1"/>
              <a:t>selektive</a:t>
            </a:r>
            <a:r>
              <a:rPr lang="en-US" sz="2800" dirty="0"/>
              <a:t> </a:t>
            </a:r>
            <a:r>
              <a:rPr lang="en-US" sz="2800" dirty="0" err="1"/>
              <a:t>Entnahme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Jede</a:t>
            </a:r>
            <a:r>
              <a:rPr lang="en-US" sz="2800" dirty="0"/>
              <a:t> SUBSCRIPTION </a:t>
            </a:r>
            <a:r>
              <a:rPr lang="en-US" sz="2800" dirty="0" err="1"/>
              <a:t>erhält</a:t>
            </a:r>
            <a:r>
              <a:rPr lang="en-US" sz="2800" dirty="0"/>
              <a:t> </a:t>
            </a:r>
            <a:r>
              <a:rPr lang="en-US" sz="2800" dirty="0" err="1"/>
              <a:t>eine</a:t>
            </a:r>
            <a:r>
              <a:rPr lang="en-US" sz="2800" dirty="0"/>
              <a:t> </a:t>
            </a:r>
            <a:r>
              <a:rPr lang="en-US" sz="2800" dirty="0" err="1"/>
              <a:t>Kopie</a:t>
            </a:r>
            <a:r>
              <a:rPr lang="en-US" sz="2800" dirty="0"/>
              <a:t> der </a:t>
            </a:r>
            <a:r>
              <a:rPr lang="en-US" sz="2800" dirty="0" err="1"/>
              <a:t>Nachricht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DEAD-Lettering: </a:t>
            </a:r>
            <a:r>
              <a:rPr lang="en-US" sz="2800" dirty="0" err="1"/>
              <a:t>Nachrichten</a:t>
            </a:r>
            <a:r>
              <a:rPr lang="en-US" sz="2800" dirty="0"/>
              <a:t> die “</a:t>
            </a:r>
            <a:r>
              <a:rPr lang="en-US" sz="2800" dirty="0" err="1"/>
              <a:t>verwaisen</a:t>
            </a:r>
            <a:r>
              <a:rPr lang="en-US" sz="2800" dirty="0"/>
              <a:t>”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1237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Entwickeln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mit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Service Bus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22F5583-F73F-4508-82ED-BF8052230B7F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11/9/2022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711ACC2-09CF-4530-9F92-48EA567E62E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460259" y="845948"/>
            <a:ext cx="664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6D058-EEC5-4C70-A345-41AC4CE107D8}"/>
              </a:ext>
            </a:extLst>
          </p:cNvPr>
          <p:cNvSpPr/>
          <p:nvPr/>
        </p:nvSpPr>
        <p:spPr>
          <a:xfrm>
            <a:off x="4373995" y="2381181"/>
            <a:ext cx="7545237" cy="33855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de-AT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ServiceBusSender</a:t>
            </a:r>
            <a:r>
              <a:rPr lang="de-AT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sender</a:t>
            </a:r>
            <a:r>
              <a:rPr lang="de-AT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e-AT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client.CreateSender</a:t>
            </a:r>
            <a:r>
              <a:rPr lang="de-AT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topicName</a:t>
            </a:r>
            <a:r>
              <a:rPr lang="de-AT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kumimoji="0" lang="de-AT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CABE5-6DD9-40D1-8E28-7F9BE72F3284}"/>
              </a:ext>
            </a:extLst>
          </p:cNvPr>
          <p:cNvSpPr/>
          <p:nvPr/>
        </p:nvSpPr>
        <p:spPr>
          <a:xfrm>
            <a:off x="4324709" y="3775859"/>
            <a:ext cx="7660257" cy="27699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ServiceBusReceiver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receiver =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client.CreateReceiver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topicName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subscriptionName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de-AT" sz="10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3E370-0DB3-4BE0-BD28-6B4BADE58661}"/>
              </a:ext>
            </a:extLst>
          </p:cNvPr>
          <p:cNvSpPr txBox="1"/>
          <p:nvPr/>
        </p:nvSpPr>
        <p:spPr>
          <a:xfrm>
            <a:off x="4373995" y="3078520"/>
            <a:ext cx="664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Subscriptions</a:t>
            </a:r>
          </a:p>
        </p:txBody>
      </p:sp>
    </p:spTree>
    <p:extLst>
      <p:ext uri="{BB962C8B-B14F-4D97-AF65-F5344CB8AC3E}">
        <p14:creationId xmlns:p14="http://schemas.microsoft.com/office/powerpoint/2010/main" val="1337469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Entwickeln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mit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Storage Queues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22F5583-F73F-4508-82ED-BF8052230B7F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11/9/2022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711ACC2-09CF-4530-9F92-48EA567E62E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460259" y="1444046"/>
            <a:ext cx="664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Voraussetzungen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6D058-EEC5-4C70-A345-41AC4CE107D8}"/>
              </a:ext>
            </a:extLst>
          </p:cNvPr>
          <p:cNvSpPr/>
          <p:nvPr/>
        </p:nvSpPr>
        <p:spPr>
          <a:xfrm>
            <a:off x="4379746" y="3330086"/>
            <a:ext cx="754523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de-AT" dirty="0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Install-package </a:t>
            </a:r>
            <a:r>
              <a:rPr lang="de-AT" dirty="0" err="1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Microsoft.Messaging.ServiceBus</a:t>
            </a:r>
            <a:endParaRPr kumimoji="0" lang="de-AT" sz="1400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C0C0C0"/>
              </a:highlight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48FE51-01BE-44B9-AD8C-3F74A4094B89}"/>
              </a:ext>
            </a:extLst>
          </p:cNvPr>
          <p:cNvSpPr/>
          <p:nvPr/>
        </p:nvSpPr>
        <p:spPr>
          <a:xfrm>
            <a:off x="5642375" y="2369018"/>
            <a:ext cx="427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NUGET</a:t>
            </a:r>
          </a:p>
        </p:txBody>
      </p:sp>
    </p:spTree>
    <p:extLst>
      <p:ext uri="{BB962C8B-B14F-4D97-AF65-F5344CB8AC3E}">
        <p14:creationId xmlns:p14="http://schemas.microsoft.com/office/powerpoint/2010/main" val="1259463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Entwickeln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mit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Bus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22F5583-F73F-4508-82ED-BF8052230B7F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11/9/2022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711ACC2-09CF-4530-9F92-48EA567E62E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48FE51-01BE-44B9-AD8C-3F74A4094B89}"/>
              </a:ext>
            </a:extLst>
          </p:cNvPr>
          <p:cNvSpPr/>
          <p:nvPr/>
        </p:nvSpPr>
        <p:spPr>
          <a:xfrm>
            <a:off x="5170810" y="2426095"/>
            <a:ext cx="5325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>
                <a:solidFill>
                  <a:prstClr val="white"/>
                </a:solidFill>
                <a:latin typeface="Calibri" panose="020F0502020204030204"/>
              </a:rPr>
              <a:t>Verbindung mittels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 err="1">
                <a:solidFill>
                  <a:prstClr val="white"/>
                </a:solidFill>
                <a:latin typeface="Calibri" panose="020F0502020204030204"/>
              </a:rPr>
              <a:t>ConnectionString</a:t>
            </a:r>
            <a:endParaRPr lang="de-AT" sz="2800" dirty="0">
              <a:solidFill>
                <a:prstClr val="white"/>
              </a:solidFill>
              <a:latin typeface="Calibri" panose="020F050202020403020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 err="1">
                <a:solidFill>
                  <a:prstClr val="white"/>
                </a:solidFill>
                <a:latin typeface="Calibri" panose="020F0502020204030204"/>
              </a:rPr>
              <a:t>Shared</a:t>
            </a:r>
            <a:r>
              <a:rPr lang="de-AT" sz="2800" dirty="0">
                <a:solidFill>
                  <a:prstClr val="white"/>
                </a:solidFill>
                <a:latin typeface="Calibri" panose="020F0502020204030204"/>
              </a:rPr>
              <a:t> Access </a:t>
            </a:r>
            <a:r>
              <a:rPr lang="de-AT" sz="2800" dirty="0" err="1">
                <a:solidFill>
                  <a:prstClr val="white"/>
                </a:solidFill>
                <a:latin typeface="Calibri" panose="020F0502020204030204"/>
              </a:rPr>
              <a:t>Signature</a:t>
            </a:r>
            <a:endParaRPr lang="de-AT" sz="28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8750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Complexe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Nachrichten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deserialisieren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22F5583-F73F-4508-82ED-BF8052230B7F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11/9/2022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711ACC2-09CF-4530-9F92-48EA567E62E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330786" y="2521059"/>
            <a:ext cx="76697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Struktur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conform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Cloud Events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erstellen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de-AT" sz="2800" dirty="0">
                <a:solidFill>
                  <a:prstClr val="white"/>
                </a:solidFill>
                <a:latin typeface="Calibri" panose="020F0502020204030204"/>
              </a:rPr>
              <a:t>JSON Event Format for </a:t>
            </a:r>
            <a:r>
              <a:rPr lang="de-AT" sz="2800" dirty="0" err="1">
                <a:solidFill>
                  <a:prstClr val="white"/>
                </a:solidFill>
                <a:latin typeface="Calibri" panose="020F0502020204030204"/>
              </a:rPr>
              <a:t>CloudEvents</a:t>
            </a:r>
            <a:r>
              <a:rPr lang="de-AT" sz="2800" dirty="0">
                <a:solidFill>
                  <a:prstClr val="white"/>
                </a:solidFill>
                <a:latin typeface="Calibri" panose="020F0502020204030204"/>
              </a:rPr>
              <a:t> 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de-AT" sz="2800" dirty="0">
                <a:solidFill>
                  <a:prstClr val="white"/>
                </a:solidFill>
                <a:latin typeface="Calibri" panose="020F0502020204030204"/>
              </a:rPr>
              <a:t>Standardschema für Nachrichten/Ereignisse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648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Complexe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Nachrichten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deserialisieren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22F5583-F73F-4508-82ED-BF8052230B7F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11/9/2022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711ACC2-09CF-4530-9F92-48EA567E62E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45AFE-FCA0-1DA0-4E8C-49E2D51955B3}"/>
              </a:ext>
            </a:extLst>
          </p:cNvPr>
          <p:cNvSpPr txBox="1"/>
          <p:nvPr/>
        </p:nvSpPr>
        <p:spPr>
          <a:xfrm>
            <a:off x="4926802" y="2502230"/>
            <a:ext cx="65477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cloudEvent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CloudEvent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	"/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cloudevents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/example/source"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Example.Employee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</p:txBody>
      </p:sp>
    </p:spTree>
    <p:extLst>
      <p:ext uri="{BB962C8B-B14F-4D97-AF65-F5344CB8AC3E}">
        <p14:creationId xmlns:p14="http://schemas.microsoft.com/office/powerpoint/2010/main" val="3441594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DEMO: Service Bus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09.11.2022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003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Lab COMM.2 – Azure Service Bus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09.11.2022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13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Messages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x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Events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11/9/2022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391246" y="1835118"/>
            <a:ext cx="66429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Grundlegende</a:t>
            </a:r>
            <a:r>
              <a:rPr lang="en-US" sz="2800" dirty="0"/>
              <a:t> </a:t>
            </a:r>
            <a:r>
              <a:rPr lang="en-US" sz="2800" dirty="0" err="1"/>
              <a:t>Entscheidung</a:t>
            </a:r>
            <a:r>
              <a:rPr lang="en-US" sz="2800" dirty="0"/>
              <a:t> </a:t>
            </a:r>
            <a:r>
              <a:rPr lang="en-US" sz="2800" dirty="0" err="1"/>
              <a:t>welcher</a:t>
            </a:r>
            <a:r>
              <a:rPr lang="en-US" sz="2800" dirty="0"/>
              <a:t> Service </a:t>
            </a:r>
            <a:r>
              <a:rPr lang="en-US" sz="2800" dirty="0" err="1"/>
              <a:t>verwendet</a:t>
            </a:r>
            <a:r>
              <a:rPr lang="en-US" sz="2800" dirty="0"/>
              <a:t> welches </a:t>
            </a:r>
            <a:r>
              <a:rPr lang="en-US" sz="2800" dirty="0" err="1"/>
              <a:t>Kommunikationsmodell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Verändert</a:t>
            </a:r>
            <a:r>
              <a:rPr lang="en-US" sz="2800" dirty="0"/>
              <a:t> </a:t>
            </a:r>
            <a:r>
              <a:rPr lang="en-US" sz="2800" dirty="0" err="1"/>
              <a:t>Gesamtarchitektur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Hängt</a:t>
            </a:r>
            <a:r>
              <a:rPr lang="en-US" sz="2800" dirty="0"/>
              <a:t> ab von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Skalierungsfaktoren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Performance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Reliability </a:t>
            </a:r>
          </a:p>
        </p:txBody>
      </p:sp>
    </p:spTree>
    <p:extLst>
      <p:ext uri="{BB962C8B-B14F-4D97-AF65-F5344CB8AC3E}">
        <p14:creationId xmlns:p14="http://schemas.microsoft.com/office/powerpoint/2010/main" val="4195590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Azure Event Hubs</a:t>
            </a:r>
            <a:br>
              <a:rPr lang="en-US" dirty="0"/>
            </a:br>
            <a:r>
              <a:rPr lang="en-US" dirty="0"/>
              <a:t>EVENTING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09.11.2022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079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 Hub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11/9/2022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391246" y="3999828"/>
            <a:ext cx="76397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Grosse </a:t>
            </a:r>
            <a:r>
              <a:rPr lang="en-US" sz="2800" dirty="0" err="1"/>
              <a:t>Anzahl</a:t>
            </a:r>
            <a:r>
              <a:rPr lang="en-US" sz="2800" dirty="0"/>
              <a:t> an </a:t>
            </a:r>
            <a:r>
              <a:rPr lang="en-US" sz="2800" dirty="0" err="1"/>
              <a:t>Publishern</a:t>
            </a:r>
            <a:r>
              <a:rPr lang="en-US" sz="2800" dirty="0"/>
              <a:t> (</a:t>
            </a:r>
            <a:r>
              <a:rPr lang="en-US" sz="2800" dirty="0" err="1"/>
              <a:t>zB</a:t>
            </a:r>
            <a:r>
              <a:rPr lang="en-US" sz="2800" dirty="0"/>
              <a:t> </a:t>
            </a:r>
            <a:r>
              <a:rPr lang="en-US" sz="2800" dirty="0" err="1"/>
              <a:t>Sensoren</a:t>
            </a:r>
            <a:r>
              <a:rPr lang="en-US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“Strom von </a:t>
            </a:r>
            <a:r>
              <a:rPr lang="en-US" sz="2800" dirty="0" err="1"/>
              <a:t>Daten</a:t>
            </a:r>
            <a:r>
              <a:rPr lang="en-US" sz="2800" dirty="0"/>
              <a:t>” – </a:t>
            </a:r>
            <a:r>
              <a:rPr lang="en-US" sz="2800" dirty="0" err="1"/>
              <a:t>Verteilung</a:t>
            </a:r>
            <a:r>
              <a:rPr lang="en-US" sz="2800" dirty="0"/>
              <a:t> auf </a:t>
            </a:r>
            <a:r>
              <a:rPr lang="en-US" sz="2800" dirty="0" err="1"/>
              <a:t>Datenquellen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Aggregation und Analytics des </a:t>
            </a:r>
            <a:r>
              <a:rPr lang="en-US" sz="2800" dirty="0" err="1"/>
              <a:t>Datenstroms</a:t>
            </a:r>
            <a:r>
              <a:rPr lang="en-US" sz="2800" dirty="0"/>
              <a:t> (</a:t>
            </a:r>
            <a:r>
              <a:rPr lang="en-US" sz="2800" dirty="0" err="1"/>
              <a:t>StreamAnalytics</a:t>
            </a:r>
            <a:r>
              <a:rPr lang="en-US" sz="2800" dirty="0"/>
              <a:t>)</a:t>
            </a:r>
          </a:p>
        </p:txBody>
      </p:sp>
      <p:pic>
        <p:nvPicPr>
          <p:cNvPr id="4098" name="Picture 2" descr="Event Hubs">
            <a:extLst>
              <a:ext uri="{FF2B5EF4-FFF2-40B4-BE49-F238E27FC236}">
                <a16:creationId xmlns:a16="http://schemas.microsoft.com/office/drawing/2014/main" id="{E81A6820-6FAF-9B0D-6D09-BDA92544C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463" y="957733"/>
            <a:ext cx="62960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5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 Hub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11/9/2022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391246" y="3999828"/>
            <a:ext cx="7639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Erstellung</a:t>
            </a:r>
            <a:r>
              <a:rPr lang="en-US" sz="2800" dirty="0"/>
              <a:t> von </a:t>
            </a:r>
            <a:r>
              <a:rPr lang="en-US" sz="2800" dirty="0" err="1"/>
              <a:t>Nachrichten</a:t>
            </a:r>
            <a:r>
              <a:rPr lang="en-US" sz="2800" dirty="0"/>
              <a:t> via AMQP, 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Aufteilung</a:t>
            </a:r>
            <a:r>
              <a:rPr lang="en-US" sz="2800" dirty="0"/>
              <a:t> (transparent) in </a:t>
            </a:r>
            <a:r>
              <a:rPr lang="en-US" sz="2800" dirty="0" err="1"/>
              <a:t>Partitionen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Aufbewahrung</a:t>
            </a:r>
            <a:r>
              <a:rPr lang="en-US" sz="2800" dirty="0"/>
              <a:t>: 24h / Standard Tier 7 </a:t>
            </a:r>
            <a:r>
              <a:rPr lang="en-US" sz="2800" dirty="0" err="1"/>
              <a:t>Tage</a:t>
            </a:r>
            <a:endParaRPr lang="en-US" sz="2800" dirty="0"/>
          </a:p>
        </p:txBody>
      </p:sp>
      <p:pic>
        <p:nvPicPr>
          <p:cNvPr id="5122" name="Picture 2" descr="Partition keys">
            <a:extLst>
              <a:ext uri="{FF2B5EF4-FFF2-40B4-BE49-F238E27FC236}">
                <a16:creationId xmlns:a16="http://schemas.microsoft.com/office/drawing/2014/main" id="{6E6AEDF4-3E1C-A51E-D6BB-6B3DE5FD3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80" y="705203"/>
            <a:ext cx="57150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181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 Hub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11/9/2022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391246" y="3999828"/>
            <a:ext cx="7639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Aufbau </a:t>
            </a:r>
            <a:r>
              <a:rPr lang="en-US" sz="2800" dirty="0" err="1"/>
              <a:t>einer</a:t>
            </a:r>
            <a:r>
              <a:rPr lang="en-US" sz="2800" dirty="0"/>
              <a:t> Streaming “Pipeline”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Zusammen</a:t>
            </a:r>
            <a:r>
              <a:rPr lang="en-US" sz="2800" dirty="0"/>
              <a:t> </a:t>
            </a:r>
            <a:r>
              <a:rPr lang="en-US" sz="2800" dirty="0" err="1"/>
              <a:t>mit</a:t>
            </a:r>
            <a:r>
              <a:rPr lang="en-US" sz="2800" dirty="0"/>
              <a:t> Stream Analytics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A4914F0-4E19-4C75-AC6E-EA2E19665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000" y="533939"/>
            <a:ext cx="7205664" cy="312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277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Partitionierung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649224" y="2438400"/>
            <a:ext cx="51023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Partition == Metadaten eines Events</a:t>
            </a:r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Event Hubs">
            <a:extLst>
              <a:ext uri="{FF2B5EF4-FFF2-40B4-BE49-F238E27FC236}">
                <a16:creationId xmlns:a16="http://schemas.microsoft.com/office/drawing/2014/main" id="{FAC5BA6B-2845-F981-DB72-5AF089C64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9168" y="741579"/>
            <a:ext cx="4206240" cy="222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7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Diagram that displays the older to newer sequence of&#10;events.">
            <a:extLst>
              <a:ext uri="{FF2B5EF4-FFF2-40B4-BE49-F238E27FC236}">
                <a16:creationId xmlns:a16="http://schemas.microsoft.com/office/drawing/2014/main" id="{78F617CC-A522-06E0-10BF-2226493E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9168" y="4215155"/>
            <a:ext cx="4206240" cy="13354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9984" y="635508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3711ACC2-09CF-4530-9F92-48EA567E62EA}" type="slidenum">
              <a:rPr lang="en-US">
                <a:solidFill>
                  <a:srgbClr val="404040"/>
                </a:solidFill>
              </a:rPr>
              <a:pPr algn="l">
                <a:spcAft>
                  <a:spcPts val="600"/>
                </a:spcAft>
              </a:pPr>
              <a:t>34</a:t>
            </a:fld>
            <a:endParaRPr lang="en-US">
              <a:solidFill>
                <a:srgbClr val="40404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8448" y="6355080"/>
            <a:ext cx="26609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rgbClr val="404040"/>
                </a:solidFill>
              </a:rPr>
              <a:pPr algn="r">
                <a:spcAft>
                  <a:spcPts val="600"/>
                </a:spcAft>
              </a:pPr>
              <a:t>11/9/2022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759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Consumer Groups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Unabhängige Konsumenten eines Event Hubs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Erlaubt “Mehrfach” Konsumation</a:t>
            </a:r>
          </a:p>
        </p:txBody>
      </p:sp>
      <p:sp>
        <p:nvSpPr>
          <p:cNvPr id="6162" name="Rectangle 616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AC5BA6B-2845-F981-DB72-5AF089C64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904709" y="1134260"/>
            <a:ext cx="4475531" cy="45862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22F5583-F73F-4508-82ED-BF8052230B7F}" type="datetime1">
              <a:rPr lang="en-US"/>
              <a:pPr>
                <a:spcAft>
                  <a:spcPts val="600"/>
                </a:spcAft>
              </a:pPr>
              <a:t>11/9/2022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6782" y="6356350"/>
            <a:ext cx="997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rgbClr val="404040"/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691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DEMO: Event HUB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09.11.2022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552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Fragen</a:t>
            </a:r>
            <a:r>
              <a:rPr lang="en-US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5717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Messages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11/9/2022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391246" y="1835118"/>
            <a:ext cx="7083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Rohdaten</a:t>
            </a:r>
            <a:r>
              <a:rPr lang="en-US" sz="2800" dirty="0"/>
              <a:t> </a:t>
            </a:r>
            <a:r>
              <a:rPr lang="en-US" sz="2800" dirty="0" err="1"/>
              <a:t>einer</a:t>
            </a:r>
            <a:r>
              <a:rPr lang="en-US" sz="2800" dirty="0"/>
              <a:t> </a:t>
            </a:r>
            <a:r>
              <a:rPr lang="en-US" sz="2800" dirty="0" err="1"/>
              <a:t>Komponente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Inkludiert</a:t>
            </a:r>
            <a:r>
              <a:rPr lang="en-US" sz="2800" dirty="0"/>
              <a:t> </a:t>
            </a:r>
            <a:r>
              <a:rPr lang="en-US" sz="2800" dirty="0" err="1"/>
              <a:t>Daten</a:t>
            </a:r>
            <a:r>
              <a:rPr lang="en-US" sz="2800" dirty="0"/>
              <a:t> </a:t>
            </a:r>
            <a:r>
              <a:rPr lang="en-US" sz="2800" dirty="0" err="1"/>
              <a:t>nicht</a:t>
            </a:r>
            <a:r>
              <a:rPr lang="en-US" sz="2800" dirty="0"/>
              <a:t> </a:t>
            </a:r>
            <a:r>
              <a:rPr lang="en-US" sz="2800" dirty="0" err="1"/>
              <a:t>nur</a:t>
            </a:r>
            <a:r>
              <a:rPr lang="en-US" sz="2800" dirty="0"/>
              <a:t> </a:t>
            </a:r>
            <a:r>
              <a:rPr lang="en-US" sz="2800" dirty="0" err="1"/>
              <a:t>Metadaten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Sender </a:t>
            </a:r>
            <a:r>
              <a:rPr lang="en-US" sz="2800" dirty="0" err="1"/>
              <a:t>erwartet</a:t>
            </a:r>
            <a:r>
              <a:rPr lang="en-US" sz="2800" dirty="0"/>
              <a:t> </a:t>
            </a:r>
            <a:r>
              <a:rPr lang="en-US" sz="2800" dirty="0" err="1"/>
              <a:t>vom</a:t>
            </a:r>
            <a:r>
              <a:rPr lang="en-US" sz="2800" dirty="0"/>
              <a:t> </a:t>
            </a:r>
            <a:r>
              <a:rPr lang="en-US" sz="2800" dirty="0" err="1"/>
              <a:t>Empfänger</a:t>
            </a:r>
            <a:r>
              <a:rPr lang="en-US" sz="2800" dirty="0"/>
              <a:t> </a:t>
            </a:r>
            <a:r>
              <a:rPr lang="en-US" sz="2800" dirty="0" err="1"/>
              <a:t>eine</a:t>
            </a:r>
            <a:r>
              <a:rPr lang="en-US" sz="2800" dirty="0"/>
              <a:t> </a:t>
            </a:r>
            <a:r>
              <a:rPr lang="en-US" sz="2800" dirty="0" err="1"/>
              <a:t>definierte</a:t>
            </a:r>
            <a:r>
              <a:rPr lang="en-US" sz="2800" dirty="0"/>
              <a:t> </a:t>
            </a:r>
            <a:r>
              <a:rPr lang="en-US" sz="2800" dirty="0" err="1"/>
              <a:t>Empfangslogik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Sender und </a:t>
            </a:r>
            <a:r>
              <a:rPr lang="en-US" sz="2800" dirty="0" err="1"/>
              <a:t>Empfänger</a:t>
            </a:r>
            <a:r>
              <a:rPr lang="en-US" sz="2800" dirty="0"/>
              <a:t> “</a:t>
            </a:r>
            <a:r>
              <a:rPr lang="en-US" sz="2800" dirty="0" err="1"/>
              <a:t>kennen</a:t>
            </a:r>
            <a:r>
              <a:rPr lang="en-US" sz="2800" dirty="0"/>
              <a:t>” </a:t>
            </a:r>
            <a:r>
              <a:rPr lang="en-US" sz="2800" dirty="0" err="1"/>
              <a:t>einander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zB</a:t>
            </a:r>
            <a:r>
              <a:rPr lang="en-US" sz="2800" dirty="0"/>
              <a:t>: Upload </a:t>
            </a:r>
            <a:r>
              <a:rPr lang="en-US" sz="2800" dirty="0" err="1"/>
              <a:t>einer</a:t>
            </a:r>
            <a:r>
              <a:rPr lang="en-US" sz="2800" dirty="0"/>
              <a:t> </a:t>
            </a:r>
            <a:r>
              <a:rPr lang="en-US" sz="2800" dirty="0" err="1"/>
              <a:t>Musikdatei</a:t>
            </a:r>
            <a:r>
              <a:rPr lang="en-US" sz="2800" dirty="0"/>
              <a:t> und </a:t>
            </a:r>
            <a:r>
              <a:rPr lang="en-US" sz="2800" dirty="0" err="1"/>
              <a:t>Speicherung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055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Events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11/9/2022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391247" y="1255735"/>
            <a:ext cx="66429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Publish &lt;&gt; Subscribe Modell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Broadcast </a:t>
            </a:r>
            <a:r>
              <a:rPr lang="en-US" sz="2800" dirty="0" err="1"/>
              <a:t>Kommunikationsmodell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Empfänger</a:t>
            </a:r>
            <a:r>
              <a:rPr lang="en-US" sz="2800" dirty="0"/>
              <a:t> </a:t>
            </a:r>
            <a:r>
              <a:rPr lang="en-US" sz="2800" dirty="0" err="1"/>
              <a:t>entscheiden</a:t>
            </a:r>
            <a:r>
              <a:rPr lang="en-US" sz="2800" dirty="0"/>
              <a:t> was </a:t>
            </a:r>
            <a:r>
              <a:rPr lang="en-US" sz="2800" dirty="0" err="1"/>
              <a:t>sie</a:t>
            </a:r>
            <a:r>
              <a:rPr lang="en-US" sz="2800" dirty="0"/>
              <a:t> </a:t>
            </a:r>
            <a:r>
              <a:rPr lang="en-US" sz="2800" dirty="0" err="1"/>
              <a:t>interessiert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Sender hat </a:t>
            </a:r>
            <a:r>
              <a:rPr lang="en-US" sz="2800" dirty="0" err="1"/>
              <a:t>keine</a:t>
            </a:r>
            <a:r>
              <a:rPr lang="en-US" sz="2800" dirty="0"/>
              <a:t> “</a:t>
            </a:r>
            <a:r>
              <a:rPr lang="en-US" sz="2800" dirty="0" err="1"/>
              <a:t>Erwartungen</a:t>
            </a:r>
            <a:r>
              <a:rPr lang="en-US" sz="2800" dirty="0"/>
              <a:t>” war </a:t>
            </a:r>
            <a:r>
              <a:rPr lang="en-US" sz="2800" dirty="0" err="1"/>
              <a:t>empfängt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Meist</a:t>
            </a:r>
            <a:r>
              <a:rPr lang="en-US" sz="2800" dirty="0"/>
              <a:t> “Fan-Out”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Leichtgewichtiger</a:t>
            </a:r>
            <a:r>
              <a:rPr lang="en-US" sz="2800" dirty="0"/>
              <a:t> </a:t>
            </a:r>
            <a:r>
              <a:rPr lang="en-US" sz="2800" dirty="0" err="1"/>
              <a:t>Inhalt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79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choose?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11/9/2022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391246" y="1835118"/>
            <a:ext cx="66429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Benötigt</a:t>
            </a:r>
            <a:r>
              <a:rPr lang="en-US" sz="2800" dirty="0"/>
              <a:t> der Sender </a:t>
            </a:r>
            <a:r>
              <a:rPr lang="en-US" sz="2800" dirty="0" err="1"/>
              <a:t>Informationen</a:t>
            </a:r>
            <a:r>
              <a:rPr lang="en-US" sz="2800" dirty="0"/>
              <a:t> </a:t>
            </a:r>
            <a:r>
              <a:rPr lang="en-US" sz="2800" dirty="0" err="1"/>
              <a:t>über</a:t>
            </a:r>
            <a:r>
              <a:rPr lang="en-US" sz="2800" dirty="0"/>
              <a:t> die </a:t>
            </a:r>
            <a:r>
              <a:rPr lang="en-US" sz="2800" dirty="0" err="1"/>
              <a:t>Verarbeitung</a:t>
            </a:r>
            <a:r>
              <a:rPr lang="en-US" sz="2800" dirty="0"/>
              <a:t>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Message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Sonst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Event (</a:t>
            </a:r>
            <a:r>
              <a:rPr lang="en-US" sz="2800" dirty="0" err="1"/>
              <a:t>möglich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295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Komponenten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11/9/2022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88F0806-388D-4CB0-A329-53F721735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68715"/>
              </p:ext>
            </p:extLst>
          </p:nvPr>
        </p:nvGraphicFramePr>
        <p:xfrm>
          <a:off x="4527804" y="1411006"/>
          <a:ext cx="6311646" cy="4219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823">
                  <a:extLst>
                    <a:ext uri="{9D8B030D-6E8A-4147-A177-3AD203B41FA5}">
                      <a16:colId xmlns:a16="http://schemas.microsoft.com/office/drawing/2014/main" val="309219543"/>
                    </a:ext>
                  </a:extLst>
                </a:gridCol>
                <a:gridCol w="3155823">
                  <a:extLst>
                    <a:ext uri="{9D8B030D-6E8A-4147-A177-3AD203B41FA5}">
                      <a16:colId xmlns:a16="http://schemas.microsoft.com/office/drawing/2014/main" val="3226572374"/>
                    </a:ext>
                  </a:extLst>
                </a:gridCol>
              </a:tblGrid>
              <a:tr h="1406389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Messaging</a:t>
                      </a:r>
                      <a:endParaRPr lang="de-A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Eventing</a:t>
                      </a:r>
                      <a:endParaRPr lang="de-AT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97251"/>
                  </a:ext>
                </a:extLst>
              </a:tr>
              <a:tr h="1406389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Storage Queues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Event Hubs</a:t>
                      </a:r>
                      <a:endParaRPr lang="de-AT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49171"/>
                  </a:ext>
                </a:extLst>
              </a:tr>
              <a:tr h="1406389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Azure Service Bus</a:t>
                      </a:r>
                      <a:endParaRPr lang="de-A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Event Grid</a:t>
                      </a:r>
                      <a:endParaRPr lang="de-AT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04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1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Messaging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11/9/2022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88F0806-388D-4CB0-A329-53F721735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180668"/>
              </p:ext>
            </p:extLst>
          </p:nvPr>
        </p:nvGraphicFramePr>
        <p:xfrm>
          <a:off x="4527804" y="1062300"/>
          <a:ext cx="6311646" cy="4357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823">
                  <a:extLst>
                    <a:ext uri="{9D8B030D-6E8A-4147-A177-3AD203B41FA5}">
                      <a16:colId xmlns:a16="http://schemas.microsoft.com/office/drawing/2014/main" val="309219543"/>
                    </a:ext>
                  </a:extLst>
                </a:gridCol>
                <a:gridCol w="3155823">
                  <a:extLst>
                    <a:ext uri="{9D8B030D-6E8A-4147-A177-3AD203B41FA5}">
                      <a16:colId xmlns:a16="http://schemas.microsoft.com/office/drawing/2014/main" val="3226572374"/>
                    </a:ext>
                  </a:extLst>
                </a:gridCol>
              </a:tblGrid>
              <a:tr h="726198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Storage Queues</a:t>
                      </a:r>
                      <a:endParaRPr lang="de-A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Service Bus</a:t>
                      </a:r>
                      <a:endParaRPr lang="de-A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97251"/>
                  </a:ext>
                </a:extLst>
              </a:tr>
              <a:tr h="726198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&gt; 80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64-256kb pro Nachricht</a:t>
                      </a:r>
                      <a:endParaRPr lang="de-A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49171"/>
                  </a:ext>
                </a:extLst>
              </a:tr>
              <a:tr h="726198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Einfacher Queue Mechanismus</a:t>
                      </a:r>
                      <a:endParaRPr lang="de-A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FIFO</a:t>
                      </a:r>
                      <a:endParaRPr lang="de-A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04076"/>
                  </a:ext>
                </a:extLst>
              </a:tr>
              <a:tr h="7261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Speichern</a:t>
                      </a:r>
                      <a:r>
                        <a:rPr lang="en-US" sz="1800" dirty="0"/>
                        <a:t> grosser Mengen an </a:t>
                      </a:r>
                      <a:r>
                        <a:rPr lang="en-US" sz="1800" dirty="0" err="1"/>
                        <a:t>Nachrichten</a:t>
                      </a:r>
                      <a:endParaRPr lang="de-A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Transactionen</a:t>
                      </a:r>
                      <a:endParaRPr lang="de-A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869192"/>
                  </a:ext>
                </a:extLst>
              </a:tr>
              <a:tr h="726198">
                <a:tc>
                  <a:txBody>
                    <a:bodyPr/>
                    <a:lstStyle/>
                    <a:p>
                      <a:pPr algn="ctr"/>
                      <a:endParaRPr lang="de-A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Gruppen</a:t>
                      </a:r>
                      <a:endParaRPr lang="de-A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581850"/>
                  </a:ext>
                </a:extLst>
              </a:tr>
              <a:tr h="726198">
                <a:tc>
                  <a:txBody>
                    <a:bodyPr/>
                    <a:lstStyle/>
                    <a:p>
                      <a:pPr algn="ctr"/>
                      <a:endParaRPr lang="de-A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Role Based Access</a:t>
                      </a:r>
                      <a:endParaRPr lang="de-A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56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7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388899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700" dirty="0"/>
              <a:t>Azure Storage Queue </a:t>
            </a:r>
            <a:r>
              <a:rPr lang="en-US" sz="2700" dirty="0" err="1"/>
              <a:t>Komponenten</a:t>
            </a:r>
            <a:br>
              <a:rPr lang="en-US" sz="2700" dirty="0"/>
            </a:br>
            <a:br>
              <a:rPr lang="en-US" sz="2000" dirty="0"/>
            </a:br>
            <a:r>
              <a:rPr lang="en-US" sz="2000" dirty="0" err="1"/>
              <a:t>Zugriff</a:t>
            </a:r>
            <a:r>
              <a:rPr lang="en-US" sz="2000" dirty="0"/>
              <a:t> via URL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effectLst/>
              </a:rPr>
              <a:t>https://myaccount.queue.core.windows.net/incoming -orders</a:t>
            </a:r>
            <a:endParaRPr lang="en-US" sz="2700" dirty="0"/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-5400000">
            <a:off x="-786384" y="1060704"/>
            <a:ext cx="21854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bg1"/>
                </a:solidFill>
              </a:rPr>
              <a:pPr algn="r">
                <a:spcAft>
                  <a:spcPts val="600"/>
                </a:spcAft>
              </a:pPr>
              <a:t>11/9/2022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92" name="Group 3091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3093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4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5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6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7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8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9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0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1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2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3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4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5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6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7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8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9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0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1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2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An illustration showing a high-level architecture of Azure Queue storage">
            <a:extLst>
              <a:ext uri="{FF2B5EF4-FFF2-40B4-BE49-F238E27FC236}">
                <a16:creationId xmlns:a16="http://schemas.microsoft.com/office/drawing/2014/main" id="{7F53C0F7-AF11-4DF7-B2DD-7F79E7D62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9008" y="753403"/>
            <a:ext cx="6428067" cy="197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4" name="Rectangle 311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" y="3383280"/>
            <a:ext cx="457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3711ACC2-09CF-4530-9F92-48EA567E62EA}" type="slidenum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96D4493-F3D3-7EAF-098A-ED80EDDC5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509008" y="3793022"/>
            <a:ext cx="6428068" cy="250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60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TC103457485[[fn=Netz]]</Template>
  <TotalTime>0</TotalTime>
  <Words>734</Words>
  <Application>Microsoft Office PowerPoint</Application>
  <PresentationFormat>Widescreen</PresentationFormat>
  <Paragraphs>253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Cascadia Mono</vt:lpstr>
      <vt:lpstr>Consolas</vt:lpstr>
      <vt:lpstr>Segoe UI</vt:lpstr>
      <vt:lpstr>Office Theme</vt:lpstr>
      <vt:lpstr>Microsoft Azure Administration | Development</vt:lpstr>
      <vt:lpstr>Inhalte</vt:lpstr>
      <vt:lpstr>Messages x Events</vt:lpstr>
      <vt:lpstr>Messages</vt:lpstr>
      <vt:lpstr>Events</vt:lpstr>
      <vt:lpstr>How to choose?</vt:lpstr>
      <vt:lpstr>Azure Komponenten</vt:lpstr>
      <vt:lpstr>Messaging</vt:lpstr>
      <vt:lpstr>Azure Storage Queue Komponenten  Zugriff via URL  https://myaccount.queue.core.windows.net/incoming -orders</vt:lpstr>
      <vt:lpstr>Constraints</vt:lpstr>
      <vt:lpstr>Entwickeln mit Azure Storage Queues</vt:lpstr>
      <vt:lpstr>Entwickeln mit Azure Storage Queues</vt:lpstr>
      <vt:lpstr>Entwickeln mit Azure Storage Queues</vt:lpstr>
      <vt:lpstr>Nachrichten senden</vt:lpstr>
      <vt:lpstr>DEMO: Storage Queues</vt:lpstr>
      <vt:lpstr>Lab COMM.1 Entwickeln mit Storage Queues</vt:lpstr>
      <vt:lpstr>Azure Service Bus</vt:lpstr>
      <vt:lpstr>Azure Service Bus</vt:lpstr>
      <vt:lpstr>Azure Service Bus</vt:lpstr>
      <vt:lpstr>Azure Service Bus</vt:lpstr>
      <vt:lpstr>Azure Service Bus TOPICS SUBSCRIPTIONS</vt:lpstr>
      <vt:lpstr>Azure Service Bus TOPICS SUBSCRIPTIONS</vt:lpstr>
      <vt:lpstr>Entwickeln mit Azure Service Bus</vt:lpstr>
      <vt:lpstr>Entwickeln mit Azure Storage Queues</vt:lpstr>
      <vt:lpstr>Entwickeln mit Azure Bus</vt:lpstr>
      <vt:lpstr>Complexe Nachrichten deserialisieren</vt:lpstr>
      <vt:lpstr>Complexe Nachrichten deserialisieren</vt:lpstr>
      <vt:lpstr>DEMO: Service Bus</vt:lpstr>
      <vt:lpstr>Lab COMM.2 – Azure Service Bus</vt:lpstr>
      <vt:lpstr>Azure Event Hubs EVENTING</vt:lpstr>
      <vt:lpstr>Event Hub</vt:lpstr>
      <vt:lpstr>Event Hub</vt:lpstr>
      <vt:lpstr>Event Hub</vt:lpstr>
      <vt:lpstr>Partitionierung</vt:lpstr>
      <vt:lpstr>Consumer Groups</vt:lpstr>
      <vt:lpstr>DEMO: Event HUB</vt:lpstr>
      <vt:lpstr>Fragen?</vt:lpstr>
    </vt:vector>
  </TitlesOfParts>
  <Company>Alegri International Service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2013</dc:title>
  <dc:creator>Aschauer Andreas</dc:creator>
  <cp:lastModifiedBy>Andreas Aschauer</cp:lastModifiedBy>
  <cp:revision>49</cp:revision>
  <dcterms:created xsi:type="dcterms:W3CDTF">2014-08-06T09:21:02Z</dcterms:created>
  <dcterms:modified xsi:type="dcterms:W3CDTF">2022-11-09T08:10:08Z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anaschau@microsoft.com</vt:lpwstr>
  </property>
  <property fmtid="{D5CDD505-2E9C-101B-9397-08002B2CF9AE}" pid="6" name="MSIP_Label_f42aa342-8706-4288-bd11-ebb85995028c_SetDate">
    <vt:lpwstr>2017-05-09T11:06:43.2606287+02:00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