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360" r:id="rId4"/>
    <p:sldId id="308" r:id="rId5"/>
    <p:sldId id="363" r:id="rId6"/>
    <p:sldId id="362" r:id="rId7"/>
    <p:sldId id="359" r:id="rId8"/>
    <p:sldId id="329" r:id="rId9"/>
    <p:sldId id="361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C62EE-5F9D-4B74-8532-0878F01E716C}" v="19" dt="2022-11-07T19:01:07.0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8720" autoAdjust="0"/>
  </p:normalViewPr>
  <p:slideViewPr>
    <p:cSldViewPr snapToGrid="0">
      <p:cViewPr varScale="1">
        <p:scale>
          <a:sx n="58" d="100"/>
          <a:sy n="58" d="100"/>
        </p:scale>
        <p:origin x="5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C5ED959E-3611-48C6-B76A-E625C6529A30}"/>
    <pc:docChg chg="modSld">
      <pc:chgData name="Andreas Aschauer" userId="5ea8dffe7c0a2ba5" providerId="LiveId" clId="{C5ED959E-3611-48C6-B76A-E625C6529A30}" dt="2022-04-03T14:02:26.995" v="29" actId="20577"/>
      <pc:docMkLst>
        <pc:docMk/>
      </pc:docMkLst>
      <pc:sldChg chg="modSp mod">
        <pc:chgData name="Andreas Aschauer" userId="5ea8dffe7c0a2ba5" providerId="LiveId" clId="{C5ED959E-3611-48C6-B76A-E625C6529A30}" dt="2022-04-03T14:02:26.995" v="29" actId="20577"/>
        <pc:sldMkLst>
          <pc:docMk/>
          <pc:sldMk cId="1627738205" sldId="256"/>
        </pc:sldMkLst>
        <pc:spChg chg="mod">
          <ac:chgData name="Andreas Aschauer" userId="5ea8dffe7c0a2ba5" providerId="LiveId" clId="{C5ED959E-3611-48C6-B76A-E625C6529A30}" dt="2022-04-03T14:02:26.995" v="29" actId="20577"/>
          <ac:spMkLst>
            <pc:docMk/>
            <pc:sldMk cId="1627738205" sldId="256"/>
            <ac:spMk id="2" creationId="{00000000-0000-0000-0000-000000000000}"/>
          </ac:spMkLst>
        </pc:spChg>
      </pc:sldChg>
    </pc:docChg>
  </pc:docChgLst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63F93C5-A1D1-44B5-B36B-96E9492F1DAD}"/>
    <pc:docChg chg="custSel addSld delSld modSld sldOrd">
      <pc:chgData name="Andreas Aschauer" userId="5ea8dffe7c0a2ba5" providerId="LiveId" clId="{063F93C5-A1D1-44B5-B36B-96E9492F1DAD}" dt="2020-02-02T13:26:13.467" v="1812" actId="47"/>
      <pc:docMkLst>
        <pc:docMk/>
      </pc:docMkLst>
      <pc:sldChg chg="modSp">
        <pc:chgData name="Andreas Aschauer" userId="5ea8dffe7c0a2ba5" providerId="LiveId" clId="{063F93C5-A1D1-44B5-B36B-96E9492F1DAD}" dt="2020-02-02T12:33:40.921" v="22" actId="20577"/>
        <pc:sldMkLst>
          <pc:docMk/>
          <pc:sldMk cId="1627738205" sldId="256"/>
        </pc:sldMkLst>
        <pc:spChg chg="mod">
          <ac:chgData name="Andreas Aschauer" userId="5ea8dffe7c0a2ba5" providerId="LiveId" clId="{063F93C5-A1D1-44B5-B36B-96E9492F1DAD}" dt="2020-02-02T12:33:40.921" v="2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63F93C5-A1D1-44B5-B36B-96E9492F1DAD}" dt="2020-02-02T12:35:00.594" v="138" actId="20577"/>
        <pc:sldMkLst>
          <pc:docMk/>
          <pc:sldMk cId="1194914966" sldId="265"/>
        </pc:sldMkLst>
        <pc:graphicFrameChg chg="mod">
          <ac:chgData name="Andreas Aschauer" userId="5ea8dffe7c0a2ba5" providerId="LiveId" clId="{063F93C5-A1D1-44B5-B36B-96E9492F1DAD}" dt="2020-02-02T12:35:00.594" v="13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2697759843" sldId="271"/>
        </pc:sldMkLst>
      </pc:sldChg>
      <pc:sldChg chg="modSp">
        <pc:chgData name="Andreas Aschauer" userId="5ea8dffe7c0a2ba5" providerId="LiveId" clId="{063F93C5-A1D1-44B5-B36B-96E9492F1DAD}" dt="2020-02-02T12:36:20.730" v="369" actId="20577"/>
        <pc:sldMkLst>
          <pc:docMk/>
          <pc:sldMk cId="4195590607" sldId="308"/>
        </pc:sldMkLst>
        <pc:spChg chg="mod">
          <ac:chgData name="Andreas Aschauer" userId="5ea8dffe7c0a2ba5" providerId="LiveId" clId="{063F93C5-A1D1-44B5-B36B-96E9492F1DAD}" dt="2020-02-02T12:36:20.730" v="369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5:09.318" v="157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63F93C5-A1D1-44B5-B36B-96E9492F1DAD}" dt="2020-02-02T13:25:57.393" v="1796" actId="20577"/>
        <pc:sldMkLst>
          <pc:docMk/>
          <pc:sldMk cId="843308248" sldId="329"/>
        </pc:sldMkLst>
        <pc:spChg chg="mod">
          <ac:chgData name="Andreas Aschauer" userId="5ea8dffe7c0a2ba5" providerId="LiveId" clId="{063F93C5-A1D1-44B5-B36B-96E9492F1DAD}" dt="2020-02-02T13:25:57.393" v="1796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63F93C5-A1D1-44B5-B36B-96E9492F1DAD}" dt="2020-02-02T13:25:38.576" v="1742" actId="47"/>
        <pc:sldMkLst>
          <pc:docMk/>
          <pc:sldMk cId="865862864" sldId="334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948034399" sldId="335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64445679" sldId="340"/>
        </pc:sldMkLst>
      </pc:sldChg>
      <pc:sldChg chg="del">
        <pc:chgData name="Andreas Aschauer" userId="5ea8dffe7c0a2ba5" providerId="LiveId" clId="{063F93C5-A1D1-44B5-B36B-96E9492F1DAD}" dt="2020-02-02T13:26:13.467" v="1812" actId="47"/>
        <pc:sldMkLst>
          <pc:docMk/>
          <pc:sldMk cId="3138937926" sldId="341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4230933133" sldId="342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03379838" sldId="343"/>
        </pc:sldMkLst>
      </pc:sldChg>
      <pc:sldChg chg="modSp add">
        <pc:chgData name="Andreas Aschauer" userId="5ea8dffe7c0a2ba5" providerId="LiveId" clId="{063F93C5-A1D1-44B5-B36B-96E9492F1DAD}" dt="2020-02-02T12:39:27.539" v="625" actId="20577"/>
        <pc:sldMkLst>
          <pc:docMk/>
          <pc:sldMk cId="2020552599" sldId="344"/>
        </pc:sldMkLst>
        <pc:spChg chg="mod">
          <ac:chgData name="Andreas Aschauer" userId="5ea8dffe7c0a2ba5" providerId="LiveId" clId="{063F93C5-A1D1-44B5-B36B-96E9492F1DAD}" dt="2020-02-02T12:39:27.539" v="625" actId="20577"/>
          <ac:spMkLst>
            <pc:docMk/>
            <pc:sldMk cId="2020552599" sldId="34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7.658" v="381" actId="20577"/>
          <ac:spMkLst>
            <pc:docMk/>
            <pc:sldMk cId="2020552599" sldId="344"/>
            <ac:spMk id="23" creationId="{BBCBF956-3119-4BEE-BAD1-53381A276636}"/>
          </ac:spMkLst>
        </pc:spChg>
      </pc:sldChg>
      <pc:sldChg chg="modSp add del">
        <pc:chgData name="Andreas Aschauer" userId="5ea8dffe7c0a2ba5" providerId="LiveId" clId="{063F93C5-A1D1-44B5-B36B-96E9492F1DAD}" dt="2020-02-02T12:36:24.047" v="370" actId="47"/>
        <pc:sldMkLst>
          <pc:docMk/>
          <pc:sldMk cId="3750756980" sldId="344"/>
        </pc:sldMkLst>
        <pc:spChg chg="mod">
          <ac:chgData name="Andreas Aschauer" userId="5ea8dffe7c0a2ba5" providerId="LiveId" clId="{063F93C5-A1D1-44B5-B36B-96E9492F1DAD}" dt="2020-02-02T12:35:55.259" v="263" actId="20577"/>
          <ac:spMkLst>
            <pc:docMk/>
            <pc:sldMk cId="3750756980" sldId="344"/>
            <ac:spMk id="2" creationId="{E6F53312-B5C7-4BB0-9CC0-E2E17D922CF8}"/>
          </ac:spMkLst>
        </pc:spChg>
      </pc:sldChg>
      <pc:sldChg chg="modSp add">
        <pc:chgData name="Andreas Aschauer" userId="5ea8dffe7c0a2ba5" providerId="LiveId" clId="{063F93C5-A1D1-44B5-B36B-96E9492F1DAD}" dt="2020-02-02T12:40:35.248" v="854" actId="20577"/>
        <pc:sldMkLst>
          <pc:docMk/>
          <pc:sldMk cId="418793208" sldId="345"/>
        </pc:sldMkLst>
        <pc:spChg chg="mod">
          <ac:chgData name="Andreas Aschauer" userId="5ea8dffe7c0a2ba5" providerId="LiveId" clId="{063F93C5-A1D1-44B5-B36B-96E9492F1DAD}" dt="2020-02-02T12:40:35.248" v="854" actId="20577"/>
          <ac:spMkLst>
            <pc:docMk/>
            <pc:sldMk cId="418793208" sldId="345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5.778" v="380" actId="20577"/>
          <ac:spMkLst>
            <pc:docMk/>
            <pc:sldMk cId="418793208" sldId="345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63F93C5-A1D1-44B5-B36B-96E9492F1DAD}" dt="2020-02-02T12:43:44.091" v="1002" actId="20577"/>
        <pc:sldMkLst>
          <pc:docMk/>
          <pc:sldMk cId="3142952648" sldId="346"/>
        </pc:sldMkLst>
        <pc:spChg chg="mod">
          <ac:chgData name="Andreas Aschauer" userId="5ea8dffe7c0a2ba5" providerId="LiveId" clId="{063F93C5-A1D1-44B5-B36B-96E9492F1DAD}" dt="2020-02-02T12:43:44.091" v="1002" actId="20577"/>
          <ac:spMkLst>
            <pc:docMk/>
            <pc:sldMk cId="3142952648" sldId="346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2:47.926" v="891" actId="20577"/>
          <ac:spMkLst>
            <pc:docMk/>
            <pc:sldMk cId="3142952648" sldId="346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2T12:52:54.955" v="1389"/>
        <pc:sldMkLst>
          <pc:docMk/>
          <pc:sldMk cId="858912585" sldId="347"/>
        </pc:sldMkLst>
        <pc:spChg chg="del">
          <ac:chgData name="Andreas Aschauer" userId="5ea8dffe7c0a2ba5" providerId="LiveId" clId="{063F93C5-A1D1-44B5-B36B-96E9492F1DAD}" dt="2020-02-02T12:46:02.860" v="1022" actId="478"/>
          <ac:spMkLst>
            <pc:docMk/>
            <pc:sldMk cId="858912585" sldId="347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6:00.176" v="1021" actId="20577"/>
          <ac:spMkLst>
            <pc:docMk/>
            <pc:sldMk cId="858912585" sldId="347"/>
            <ac:spMk id="23" creationId="{BBCBF956-3119-4BEE-BAD1-53381A276636}"/>
          </ac:spMkLst>
        </pc:spChg>
        <pc:graphicFrameChg chg="add mod modGraphic">
          <ac:chgData name="Andreas Aschauer" userId="5ea8dffe7c0a2ba5" providerId="LiveId" clId="{063F93C5-A1D1-44B5-B36B-96E9492F1DAD}" dt="2020-02-02T12:46:48.627" v="1115" actId="403"/>
          <ac:graphicFrameMkLst>
            <pc:docMk/>
            <pc:sldMk cId="858912585" sldId="347"/>
            <ac:graphicFrameMk id="2" creationId="{488F0806-388D-4CB0-A329-53F721735EC1}"/>
          </ac:graphicFrameMkLst>
        </pc:graphicFrameChg>
      </pc:sldChg>
      <pc:sldChg chg="addSp modSp add ord">
        <pc:chgData name="Andreas Aschauer" userId="5ea8dffe7c0a2ba5" providerId="LiveId" clId="{063F93C5-A1D1-44B5-B36B-96E9492F1DAD}" dt="2020-02-02T12:51:59.322" v="1348" actId="1076"/>
        <pc:sldMkLst>
          <pc:docMk/>
          <pc:sldMk cId="3488277940" sldId="348"/>
        </pc:sldMkLst>
        <pc:spChg chg="mod">
          <ac:chgData name="Andreas Aschauer" userId="5ea8dffe7c0a2ba5" providerId="LiveId" clId="{063F93C5-A1D1-44B5-B36B-96E9492F1DAD}" dt="2020-02-02T12:51:50.725" v="1345" actId="1076"/>
          <ac:spMkLst>
            <pc:docMk/>
            <pc:sldMk cId="3488277940" sldId="34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7:45.763" v="1127" actId="20577"/>
          <ac:spMkLst>
            <pc:docMk/>
            <pc:sldMk cId="3488277940" sldId="348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1:59.322" v="1348" actId="1076"/>
          <ac:picMkLst>
            <pc:docMk/>
            <pc:sldMk cId="3488277940" sldId="348"/>
            <ac:picMk id="1026" creationId="{DA4914F0-4E19-4C75-AC6E-EA2E19665250}"/>
          </ac:picMkLst>
        </pc:picChg>
      </pc:sldChg>
      <pc:sldChg chg="modSp add ord">
        <pc:chgData name="Andreas Aschauer" userId="5ea8dffe7c0a2ba5" providerId="LiveId" clId="{063F93C5-A1D1-44B5-B36B-96E9492F1DAD}" dt="2020-02-02T13:25:35.613" v="1741" actId="20577"/>
        <pc:sldMkLst>
          <pc:docMk/>
          <pc:sldMk cId="3893003057" sldId="349"/>
        </pc:sldMkLst>
        <pc:spChg chg="mod">
          <ac:chgData name="Andreas Aschauer" userId="5ea8dffe7c0a2ba5" providerId="LiveId" clId="{063F93C5-A1D1-44B5-B36B-96E9492F1DAD}" dt="2020-02-02T13:25:35.613" v="1741" actId="20577"/>
          <ac:spMkLst>
            <pc:docMk/>
            <pc:sldMk cId="3893003057" sldId="349"/>
            <ac:spMk id="2" creationId="{B8B932D3-DE3C-41C4-B5AF-D9074BAEDBAB}"/>
          </ac:spMkLst>
        </pc:spChg>
      </pc:sldChg>
      <pc:sldChg chg="addSp modSp add del">
        <pc:chgData name="Andreas Aschauer" userId="5ea8dffe7c0a2ba5" providerId="LiveId" clId="{063F93C5-A1D1-44B5-B36B-96E9492F1DAD}" dt="2020-02-02T12:55:13.924" v="1459" actId="47"/>
        <pc:sldMkLst>
          <pc:docMk/>
          <pc:sldMk cId="2048301720" sldId="350"/>
        </pc:sldMkLst>
        <pc:spChg chg="mod">
          <ac:chgData name="Andreas Aschauer" userId="5ea8dffe7c0a2ba5" providerId="LiveId" clId="{063F93C5-A1D1-44B5-B36B-96E9492F1DAD}" dt="2020-02-02T12:53:59.827" v="1435" actId="14100"/>
          <ac:spMkLst>
            <pc:docMk/>
            <pc:sldMk cId="2048301720" sldId="350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2:42.865" v="1366" actId="20577"/>
          <ac:spMkLst>
            <pc:docMk/>
            <pc:sldMk cId="2048301720" sldId="350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4:44.124" v="1443" actId="1076"/>
          <ac:picMkLst>
            <pc:docMk/>
            <pc:sldMk cId="2048301720" sldId="350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2:54:41.152" v="1442" actId="1076"/>
          <ac:picMkLst>
            <pc:docMk/>
            <pc:sldMk cId="2048301720" sldId="350"/>
            <ac:picMk id="2052" creationId="{6D7AF8BA-29A5-4277-8B96-02D9F7865FFE}"/>
          </ac:picMkLst>
        </pc:picChg>
      </pc:sldChg>
      <pc:sldChg chg="modSp add">
        <pc:chgData name="Andreas Aschauer" userId="5ea8dffe7c0a2ba5" providerId="LiveId" clId="{063F93C5-A1D1-44B5-B36B-96E9492F1DAD}" dt="2020-02-02T12:52:50.178" v="1387" actId="20577"/>
        <pc:sldMkLst>
          <pc:docMk/>
          <pc:sldMk cId="2452584724" sldId="351"/>
        </pc:sldMkLst>
        <pc:spChg chg="mod">
          <ac:chgData name="Andreas Aschauer" userId="5ea8dffe7c0a2ba5" providerId="LiveId" clId="{063F93C5-A1D1-44B5-B36B-96E9492F1DAD}" dt="2020-02-02T12:52:50.178" v="1387" actId="20577"/>
          <ac:spMkLst>
            <pc:docMk/>
            <pc:sldMk cId="2452584724" sldId="351"/>
            <ac:spMk id="23" creationId="{BBCBF956-3119-4BEE-BAD1-53381A276636}"/>
          </ac:spMkLst>
        </pc:spChg>
      </pc:sldChg>
      <pc:sldChg chg="delSp modSp add">
        <pc:chgData name="Andreas Aschauer" userId="5ea8dffe7c0a2ba5" providerId="LiveId" clId="{063F93C5-A1D1-44B5-B36B-96E9492F1DAD}" dt="2020-02-02T12:55:22.925" v="1468" actId="14100"/>
        <pc:sldMkLst>
          <pc:docMk/>
          <pc:sldMk cId="2518093244" sldId="352"/>
        </pc:sldMkLst>
        <pc:spChg chg="mod">
          <ac:chgData name="Andreas Aschauer" userId="5ea8dffe7c0a2ba5" providerId="LiveId" clId="{063F93C5-A1D1-44B5-B36B-96E9492F1DAD}" dt="2020-02-02T12:55:18.325" v="1466" actId="20577"/>
          <ac:spMkLst>
            <pc:docMk/>
            <pc:sldMk cId="2518093244" sldId="352"/>
            <ac:spMk id="3" creationId="{BB513F62-1A59-4DD8-9BC4-50E69F931527}"/>
          </ac:spMkLst>
        </pc:spChg>
        <pc:picChg chg="del">
          <ac:chgData name="Andreas Aschauer" userId="5ea8dffe7c0a2ba5" providerId="LiveId" clId="{063F93C5-A1D1-44B5-B36B-96E9492F1DAD}" dt="2020-02-02T12:55:16.310" v="1460" actId="478"/>
          <ac:picMkLst>
            <pc:docMk/>
            <pc:sldMk cId="2518093244" sldId="352"/>
            <ac:picMk id="2050" creationId="{589CC8C1-2F3D-4FB1-9C3E-74EC6CAC0DF8}"/>
          </ac:picMkLst>
        </pc:picChg>
        <pc:picChg chg="mod">
          <ac:chgData name="Andreas Aschauer" userId="5ea8dffe7c0a2ba5" providerId="LiveId" clId="{063F93C5-A1D1-44B5-B36B-96E9492F1DAD}" dt="2020-02-02T12:55:22.925" v="1468" actId="14100"/>
          <ac:picMkLst>
            <pc:docMk/>
            <pc:sldMk cId="2518093244" sldId="352"/>
            <ac:picMk id="2052" creationId="{6D7AF8BA-29A5-4277-8B96-02D9F7865FFE}"/>
          </ac:picMkLst>
        </pc:picChg>
      </pc:sldChg>
      <pc:sldChg chg="delSp modSp add ord">
        <pc:chgData name="Andreas Aschauer" userId="5ea8dffe7c0a2ba5" providerId="LiveId" clId="{063F93C5-A1D1-44B5-B36B-96E9492F1DAD}" dt="2020-02-02T12:55:08.475" v="1458"/>
        <pc:sldMkLst>
          <pc:docMk/>
          <pc:sldMk cId="2843052480" sldId="353"/>
        </pc:sldMkLst>
        <pc:picChg chg="mod">
          <ac:chgData name="Andreas Aschauer" userId="5ea8dffe7c0a2ba5" providerId="LiveId" clId="{063F93C5-A1D1-44B5-B36B-96E9492F1DAD}" dt="2020-02-02T12:55:03.679" v="1455" actId="1076"/>
          <ac:picMkLst>
            <pc:docMk/>
            <pc:sldMk cId="2843052480" sldId="353"/>
            <ac:picMk id="2050" creationId="{589CC8C1-2F3D-4FB1-9C3E-74EC6CAC0DF8}"/>
          </ac:picMkLst>
        </pc:picChg>
        <pc:picChg chg="del">
          <ac:chgData name="Andreas Aschauer" userId="5ea8dffe7c0a2ba5" providerId="LiveId" clId="{063F93C5-A1D1-44B5-B36B-96E9492F1DAD}" dt="2020-02-02T12:55:05.517" v="1456" actId="478"/>
          <ac:picMkLst>
            <pc:docMk/>
            <pc:sldMk cId="2843052480" sldId="353"/>
            <ac:picMk id="2052" creationId="{6D7AF8BA-29A5-4277-8B96-02D9F7865FFE}"/>
          </ac:picMkLst>
        </pc:picChg>
      </pc:sldChg>
      <pc:sldChg chg="addSp delSp modSp add ord">
        <pc:chgData name="Andreas Aschauer" userId="5ea8dffe7c0a2ba5" providerId="LiveId" clId="{063F93C5-A1D1-44B5-B36B-96E9492F1DAD}" dt="2020-02-02T13:01:24.262" v="1709" actId="14100"/>
        <pc:sldMkLst>
          <pc:docMk/>
          <pc:sldMk cId="4238608932" sldId="354"/>
        </pc:sldMkLst>
        <pc:spChg chg="del mod">
          <ac:chgData name="Andreas Aschauer" userId="5ea8dffe7c0a2ba5" providerId="LiveId" clId="{063F93C5-A1D1-44B5-B36B-96E9492F1DAD}" dt="2020-02-02T13:01:18.045" v="1705" actId="478"/>
          <ac:spMkLst>
            <pc:docMk/>
            <pc:sldMk cId="4238608932" sldId="35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7:37.462" v="1487" actId="20577"/>
          <ac:spMkLst>
            <pc:docMk/>
            <pc:sldMk cId="4238608932" sldId="354"/>
            <ac:spMk id="23" creationId="{BBCBF956-3119-4BEE-BAD1-53381A276636}"/>
          </ac:spMkLst>
        </pc:spChg>
        <pc:picChg chg="del">
          <ac:chgData name="Andreas Aschauer" userId="5ea8dffe7c0a2ba5" providerId="LiveId" clId="{063F93C5-A1D1-44B5-B36B-96E9492F1DAD}" dt="2020-02-02T12:57:48.598" v="1488" actId="478"/>
          <ac:picMkLst>
            <pc:docMk/>
            <pc:sldMk cId="4238608932" sldId="354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3:01:24.262" v="1709" actId="14100"/>
          <ac:picMkLst>
            <pc:docMk/>
            <pc:sldMk cId="4238608932" sldId="354"/>
            <ac:picMk id="3074" creationId="{7F53C0F7-AF11-4DF7-B2DD-7F79E7D62C93}"/>
          </ac:picMkLst>
        </pc:picChg>
      </pc:sldChg>
      <pc:sldChg chg="modSp add">
        <pc:chgData name="Andreas Aschauer" userId="5ea8dffe7c0a2ba5" providerId="LiveId" clId="{063F93C5-A1D1-44B5-B36B-96E9492F1DAD}" dt="2020-02-02T13:00:35.501" v="1704" actId="14100"/>
        <pc:sldMkLst>
          <pc:docMk/>
          <pc:sldMk cId="345178709" sldId="355"/>
        </pc:sldMkLst>
        <pc:spChg chg="mod">
          <ac:chgData name="Andreas Aschauer" userId="5ea8dffe7c0a2ba5" providerId="LiveId" clId="{063F93C5-A1D1-44B5-B36B-96E9492F1DAD}" dt="2020-02-02T12:58:58.364" v="1542" actId="20577"/>
          <ac:spMkLst>
            <pc:docMk/>
            <pc:sldMk cId="345178709" sldId="355"/>
            <ac:spMk id="23" creationId="{BBCBF956-3119-4BEE-BAD1-53381A276636}"/>
          </ac:spMkLst>
        </pc:spChg>
        <pc:graphicFrameChg chg="modGraphic">
          <ac:chgData name="Andreas Aschauer" userId="5ea8dffe7c0a2ba5" providerId="LiveId" clId="{063F93C5-A1D1-44B5-B36B-96E9492F1DAD}" dt="2020-02-02T13:00:35.501" v="1704" actId="14100"/>
          <ac:graphicFrameMkLst>
            <pc:docMk/>
            <pc:sldMk cId="345178709" sldId="355"/>
            <ac:graphicFrameMk id="2" creationId="{488F0806-388D-4CB0-A329-53F721735EC1}"/>
          </ac:graphicFrameMkLst>
        </pc:graphicFrameChg>
      </pc:sldChg>
      <pc:sldChg chg="modSp add">
        <pc:chgData name="Andreas Aschauer" userId="5ea8dffe7c0a2ba5" providerId="LiveId" clId="{063F93C5-A1D1-44B5-B36B-96E9492F1DAD}" dt="2020-02-02T13:12:22.113" v="1724" actId="20577"/>
        <pc:sldMkLst>
          <pc:docMk/>
          <pc:sldMk cId="1371217785" sldId="356"/>
        </pc:sldMkLst>
        <pc:spChg chg="mod">
          <ac:chgData name="Andreas Aschauer" userId="5ea8dffe7c0a2ba5" providerId="LiveId" clId="{063F93C5-A1D1-44B5-B36B-96E9492F1DAD}" dt="2020-02-02T13:12:22.113" v="1724" actId="20577"/>
          <ac:spMkLst>
            <pc:docMk/>
            <pc:sldMk cId="1371217785" sldId="356"/>
            <ac:spMk id="2" creationId="{B8B932D3-DE3C-41C4-B5AF-D9074BAEDBAB}"/>
          </ac:spMkLst>
        </pc:spChg>
      </pc:sldChg>
      <pc:sldChg chg="add">
        <pc:chgData name="Andreas Aschauer" userId="5ea8dffe7c0a2ba5" providerId="LiveId" clId="{063F93C5-A1D1-44B5-B36B-96E9492F1DAD}" dt="2020-02-02T13:25:30.159" v="1725"/>
        <pc:sldMkLst>
          <pc:docMk/>
          <pc:sldMk cId="3141552351" sldId="357"/>
        </pc:sldMkLst>
      </pc:sldChg>
      <pc:sldChg chg="modSp add">
        <pc:chgData name="Andreas Aschauer" userId="5ea8dffe7c0a2ba5" providerId="LiveId" clId="{063F93C5-A1D1-44B5-B36B-96E9492F1DAD}" dt="2020-02-02T13:26:04.366" v="1810" actId="20577"/>
        <pc:sldMkLst>
          <pc:docMk/>
          <pc:sldMk cId="3165139367" sldId="358"/>
        </pc:sldMkLst>
        <pc:spChg chg="mod">
          <ac:chgData name="Andreas Aschauer" userId="5ea8dffe7c0a2ba5" providerId="LiveId" clId="{063F93C5-A1D1-44B5-B36B-96E9492F1DAD}" dt="2020-02-02T13:26:04.366" v="1810" actId="20577"/>
          <ac:spMkLst>
            <pc:docMk/>
            <pc:sldMk cId="3165139367" sldId="358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94BC62EE-5F9D-4B74-8532-0878F01E716C}"/>
    <pc:docChg chg="custSel addSld delSld modSld sldOrd">
      <pc:chgData name="Andreas Aschauer" userId="5ea8dffe7c0a2ba5" providerId="LiveId" clId="{94BC62EE-5F9D-4B74-8532-0878F01E716C}" dt="2022-11-07T19:04:36.195" v="233" actId="47"/>
      <pc:docMkLst>
        <pc:docMk/>
      </pc:docMkLst>
      <pc:sldChg chg="modSp">
        <pc:chgData name="Andreas Aschauer" userId="5ea8dffe7c0a2ba5" providerId="LiveId" clId="{94BC62EE-5F9D-4B74-8532-0878F01E716C}" dt="2022-11-07T19:01:07.010" v="42" actId="20577"/>
        <pc:sldMkLst>
          <pc:docMk/>
          <pc:sldMk cId="1194914966" sldId="265"/>
        </pc:sldMkLst>
        <pc:graphicFrameChg chg="mod">
          <ac:chgData name="Andreas Aschauer" userId="5ea8dffe7c0a2ba5" providerId="LiveId" clId="{94BC62EE-5F9D-4B74-8532-0878F01E716C}" dt="2022-11-07T19:01:07.010" v="42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 ord">
        <pc:chgData name="Andreas Aschauer" userId="5ea8dffe7c0a2ba5" providerId="LiveId" clId="{94BC62EE-5F9D-4B74-8532-0878F01E716C}" dt="2022-11-07T19:01:22.584" v="77" actId="20577"/>
        <pc:sldMkLst>
          <pc:docMk/>
          <pc:sldMk cId="4195590607" sldId="308"/>
        </pc:sldMkLst>
        <pc:spChg chg="mod">
          <ac:chgData name="Andreas Aschauer" userId="5ea8dffe7c0a2ba5" providerId="LiveId" clId="{94BC62EE-5F9D-4B74-8532-0878F01E716C}" dt="2022-11-07T19:01:22.584" v="77" actId="20577"/>
          <ac:spMkLst>
            <pc:docMk/>
            <pc:sldMk cId="4195590607" sldId="308"/>
            <ac:spMk id="3" creationId="{BB513F62-1A59-4DD8-9BC4-50E69F931527}"/>
          </ac:spMkLst>
        </pc:spChg>
      </pc:sldChg>
      <pc:sldChg chg="del">
        <pc:chgData name="Andreas Aschauer" userId="5ea8dffe7c0a2ba5" providerId="LiveId" clId="{94BC62EE-5F9D-4B74-8532-0878F01E716C}" dt="2022-11-07T18:40:59.872" v="0" actId="47"/>
        <pc:sldMkLst>
          <pc:docMk/>
          <pc:sldMk cId="3165139367" sldId="358"/>
        </pc:sldMkLst>
      </pc:sldChg>
      <pc:sldChg chg="modSp mod">
        <pc:chgData name="Andreas Aschauer" userId="5ea8dffe7c0a2ba5" providerId="LiveId" clId="{94BC62EE-5F9D-4B74-8532-0878F01E716C}" dt="2022-11-07T18:53:46.660" v="21" actId="1076"/>
        <pc:sldMkLst>
          <pc:docMk/>
          <pc:sldMk cId="689277511" sldId="360"/>
        </pc:sldMkLst>
        <pc:spChg chg="mod">
          <ac:chgData name="Andreas Aschauer" userId="5ea8dffe7c0a2ba5" providerId="LiveId" clId="{94BC62EE-5F9D-4B74-8532-0878F01E716C}" dt="2022-11-07T18:53:46.660" v="21" actId="1076"/>
          <ac:spMkLst>
            <pc:docMk/>
            <pc:sldMk cId="689277511" sldId="360"/>
            <ac:spMk id="3" creationId="{BB513F62-1A59-4DD8-9BC4-50E69F931527}"/>
          </ac:spMkLst>
        </pc:spChg>
      </pc:sldChg>
      <pc:sldChg chg="modSp add mod">
        <pc:chgData name="Andreas Aschauer" userId="5ea8dffe7c0a2ba5" providerId="LiveId" clId="{94BC62EE-5F9D-4B74-8532-0878F01E716C}" dt="2022-11-07T19:01:54.894" v="128" actId="20577"/>
        <pc:sldMkLst>
          <pc:docMk/>
          <pc:sldMk cId="1941416808" sldId="362"/>
        </pc:sldMkLst>
        <pc:spChg chg="mod">
          <ac:chgData name="Andreas Aschauer" userId="5ea8dffe7c0a2ba5" providerId="LiveId" clId="{94BC62EE-5F9D-4B74-8532-0878F01E716C}" dt="2022-11-07T19:01:54.894" v="128" actId="20577"/>
          <ac:spMkLst>
            <pc:docMk/>
            <pc:sldMk cId="1941416808" sldId="362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1:45.347" v="97" actId="20577"/>
          <ac:spMkLst>
            <pc:docMk/>
            <pc:sldMk cId="1941416808" sldId="362"/>
            <ac:spMk id="23" creationId="{BBCBF956-3119-4BEE-BAD1-53381A276636}"/>
          </ac:spMkLst>
        </pc:spChg>
      </pc:sldChg>
      <pc:sldChg chg="modSp add mod">
        <pc:chgData name="Andreas Aschauer" userId="5ea8dffe7c0a2ba5" providerId="LiveId" clId="{94BC62EE-5F9D-4B74-8532-0878F01E716C}" dt="2022-11-07T19:02:44.632" v="212" actId="20577"/>
        <pc:sldMkLst>
          <pc:docMk/>
          <pc:sldMk cId="2978208851" sldId="363"/>
        </pc:sldMkLst>
        <pc:spChg chg="mod">
          <ac:chgData name="Andreas Aschauer" userId="5ea8dffe7c0a2ba5" providerId="LiveId" clId="{94BC62EE-5F9D-4B74-8532-0878F01E716C}" dt="2022-11-07T19:02:44.632" v="212" actId="20577"/>
          <ac:spMkLst>
            <pc:docMk/>
            <pc:sldMk cId="2978208851" sldId="363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2:32.571" v="149" actId="14100"/>
          <ac:spMkLst>
            <pc:docMk/>
            <pc:sldMk cId="2978208851" sldId="363"/>
            <ac:spMk id="23" creationId="{BBCBF956-3119-4BEE-BAD1-53381A276636}"/>
          </ac:spMkLst>
        </pc:spChg>
      </pc:sldChg>
      <pc:sldChg chg="modSp add del mod">
        <pc:chgData name="Andreas Aschauer" userId="5ea8dffe7c0a2ba5" providerId="LiveId" clId="{94BC62EE-5F9D-4B74-8532-0878F01E716C}" dt="2022-11-07T19:04:36.195" v="233" actId="47"/>
        <pc:sldMkLst>
          <pc:docMk/>
          <pc:sldMk cId="985549213" sldId="364"/>
        </pc:sldMkLst>
        <pc:spChg chg="mod">
          <ac:chgData name="Andreas Aschauer" userId="5ea8dffe7c0a2ba5" providerId="LiveId" clId="{94BC62EE-5F9D-4B74-8532-0878F01E716C}" dt="2022-11-07T19:04:23.231" v="217" actId="14100"/>
          <ac:spMkLst>
            <pc:docMk/>
            <pc:sldMk cId="985549213" sldId="364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4:28.694" v="232" actId="20577"/>
          <ac:spMkLst>
            <pc:docMk/>
            <pc:sldMk cId="985549213" sldId="364"/>
            <ac:spMk id="23" creationId="{BBCBF956-3119-4BEE-BAD1-53381A276636}"/>
          </ac:spMkLst>
        </pc:spChg>
      </pc:sldChg>
    </pc:docChg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C0C00EA-054F-42CE-9B3E-28A08BC11870}"/>
    <pc:docChg chg="custSel addSld delSld modSld">
      <pc:chgData name="Andreas Aschauer" userId="5ea8dffe7c0a2ba5" providerId="LiveId" clId="{0C0C00EA-054F-42CE-9B3E-28A08BC11870}" dt="2020-02-03T19:18:20.952" v="704" actId="20577"/>
      <pc:docMkLst>
        <pc:docMk/>
      </pc:docMkLst>
      <pc:sldChg chg="modSp">
        <pc:chgData name="Andreas Aschauer" userId="5ea8dffe7c0a2ba5" providerId="LiveId" clId="{0C0C00EA-054F-42CE-9B3E-28A08BC11870}" dt="2020-02-03T18:55:56.705" v="23" actId="20577"/>
        <pc:sldMkLst>
          <pc:docMk/>
          <pc:sldMk cId="1627738205" sldId="256"/>
        </pc:sldMkLst>
        <pc:spChg chg="mod">
          <ac:chgData name="Andreas Aschauer" userId="5ea8dffe7c0a2ba5" providerId="LiveId" clId="{0C0C00EA-054F-42CE-9B3E-28A08BC11870}" dt="2020-02-03T18:55:56.705" v="23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C0C00EA-054F-42CE-9B3E-28A08BC11870}" dt="2020-02-03T18:56:31.269" v="115" actId="20577"/>
        <pc:sldMkLst>
          <pc:docMk/>
          <pc:sldMk cId="1194914966" sldId="265"/>
        </pc:sldMkLst>
        <pc:graphicFrameChg chg="mod">
          <ac:chgData name="Andreas Aschauer" userId="5ea8dffe7c0a2ba5" providerId="LiveId" clId="{0C0C00EA-054F-42CE-9B3E-28A08BC11870}" dt="2020-02-03T18:56:31.269" v="11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">
        <pc:chgData name="Andreas Aschauer" userId="5ea8dffe7c0a2ba5" providerId="LiveId" clId="{0C0C00EA-054F-42CE-9B3E-28A08BC11870}" dt="2020-02-03T19:15:06.519" v="506" actId="1076"/>
        <pc:sldMkLst>
          <pc:docMk/>
          <pc:sldMk cId="4195590607" sldId="308"/>
        </pc:sldMkLst>
        <pc:spChg chg="mod">
          <ac:chgData name="Andreas Aschauer" userId="5ea8dffe7c0a2ba5" providerId="LiveId" clId="{0C0C00EA-054F-42CE-9B3E-28A08BC11870}" dt="2020-02-03T19:15:06.519" v="506" actId="1076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8:58:15.302" v="136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C0C00EA-054F-42CE-9B3E-28A08BC11870}" dt="2020-02-03T19:18:09.717" v="667" actId="20577"/>
        <pc:sldMkLst>
          <pc:docMk/>
          <pc:sldMk cId="843308248" sldId="329"/>
        </pc:sldMkLst>
        <pc:spChg chg="mod">
          <ac:chgData name="Andreas Aschauer" userId="5ea8dffe7c0a2ba5" providerId="LiveId" clId="{0C0C00EA-054F-42CE-9B3E-28A08BC11870}" dt="2020-02-03T19:18:09.717" v="667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2020552599" sldId="344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418793208" sldId="345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3142952648" sldId="346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858912585" sldId="347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88277940" sldId="348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893003057" sldId="349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452584724" sldId="351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518093244" sldId="352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843052480" sldId="353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4238608932" sldId="354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5178709" sldId="355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1371217785" sldId="356"/>
        </pc:sldMkLst>
      </pc:sldChg>
      <pc:sldChg chg="del">
        <pc:chgData name="Andreas Aschauer" userId="5ea8dffe7c0a2ba5" providerId="LiveId" clId="{0C0C00EA-054F-42CE-9B3E-28A08BC11870}" dt="2020-02-03T19:14:58.138" v="505" actId="47"/>
        <pc:sldMkLst>
          <pc:docMk/>
          <pc:sldMk cId="3141552351" sldId="357"/>
        </pc:sldMkLst>
      </pc:sldChg>
      <pc:sldChg chg="modSp add">
        <pc:chgData name="Andreas Aschauer" userId="5ea8dffe7c0a2ba5" providerId="LiveId" clId="{0C0C00EA-054F-42CE-9B3E-28A08BC11870}" dt="2020-02-03T19:08:35.321" v="503" actId="1076"/>
        <pc:sldMkLst>
          <pc:docMk/>
          <pc:sldMk cId="1124387311" sldId="359"/>
        </pc:sldMkLst>
        <pc:spChg chg="mod">
          <ac:chgData name="Andreas Aschauer" userId="5ea8dffe7c0a2ba5" providerId="LiveId" clId="{0C0C00EA-054F-42CE-9B3E-28A08BC11870}" dt="2020-02-03T19:08:35.321" v="503" actId="1076"/>
          <ac:spMkLst>
            <pc:docMk/>
            <pc:sldMk cId="1124387311" sldId="359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06:17.984" v="223" actId="20577"/>
          <ac:spMkLst>
            <pc:docMk/>
            <pc:sldMk cId="1124387311" sldId="359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7:51.307" v="629" actId="20577"/>
        <pc:sldMkLst>
          <pc:docMk/>
          <pc:sldMk cId="689277511" sldId="360"/>
        </pc:sldMkLst>
        <pc:spChg chg="mod">
          <ac:chgData name="Andreas Aschauer" userId="5ea8dffe7c0a2ba5" providerId="LiveId" clId="{0C0C00EA-054F-42CE-9B3E-28A08BC11870}" dt="2020-02-03T19:17:51.307" v="629" actId="20577"/>
          <ac:spMkLst>
            <pc:docMk/>
            <pc:sldMk cId="689277511" sldId="360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17:21.511" v="516" actId="20577"/>
          <ac:spMkLst>
            <pc:docMk/>
            <pc:sldMk cId="689277511" sldId="360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8:20.952" v="704" actId="20577"/>
        <pc:sldMkLst>
          <pc:docMk/>
          <pc:sldMk cId="678436182" sldId="361"/>
        </pc:sldMkLst>
        <pc:spChg chg="mod">
          <ac:chgData name="Andreas Aschauer" userId="5ea8dffe7c0a2ba5" providerId="LiveId" clId="{0C0C00EA-054F-42CE-9B3E-28A08BC11870}" dt="2020-02-03T19:18:20.952" v="704" actId="20577"/>
          <ac:spMkLst>
            <pc:docMk/>
            <pc:sldMk cId="678436182" sldId="361"/>
            <ac:spMk id="2" creationId="{B8B932D3-DE3C-41C4-B5AF-D9074BAEDB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Container Instances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6878A5AE-0EAC-4C06-B8E3-40F2126F1CEB}">
      <dgm:prSet/>
      <dgm:spPr/>
      <dgm:t>
        <a:bodyPr/>
        <a:lstStyle/>
        <a:p>
          <a:r>
            <a:rPr lang="en-US" dirty="0"/>
            <a:t>Azure Container Registry</a:t>
          </a:r>
        </a:p>
      </dgm:t>
    </dgm:pt>
    <dgm:pt modelId="{0C3125C0-9C7C-4445-AE7A-4E8CD5B362FC}" type="parTrans" cxnId="{FB012CD6-2D3A-46F3-8884-9CA93A02D609}">
      <dgm:prSet/>
      <dgm:spPr/>
      <dgm:t>
        <a:bodyPr/>
        <a:lstStyle/>
        <a:p>
          <a:endParaRPr lang="de-AT"/>
        </a:p>
      </dgm:t>
    </dgm:pt>
    <dgm:pt modelId="{D2F0E0A0-79B2-414C-BCFF-B41664DA4DC4}" type="sibTrans" cxnId="{FB012CD6-2D3A-46F3-8884-9CA93A02D609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03B4DFF4-AB07-4C48-B3E7-5BD58EAD37E9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4E9E8506-FDDA-4A13-A09B-A30BC6F1459F}" type="parTrans" cxnId="{8627F3D2-51F1-4D5C-A495-4092F4BED32E}">
      <dgm:prSet/>
      <dgm:spPr/>
      <dgm:t>
        <a:bodyPr/>
        <a:lstStyle/>
        <a:p>
          <a:endParaRPr lang="de-AT"/>
        </a:p>
      </dgm:t>
    </dgm:pt>
    <dgm:pt modelId="{A20AEEB5-8008-4AFE-A1D4-4C60EC9A2A81}" type="sibTrans" cxnId="{8627F3D2-51F1-4D5C-A495-4092F4BED32E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7DC92E2C-008A-4B4E-8DFE-BDE10118A1BF}" type="pres">
      <dgm:prSet presAssocID="{6878A5AE-0EAC-4C06-B8E3-40F2126F1CEB}" presName="compositeNode" presStyleCnt="0">
        <dgm:presLayoutVars>
          <dgm:bulletEnabled val="1"/>
        </dgm:presLayoutVars>
      </dgm:prSet>
      <dgm:spPr/>
    </dgm:pt>
    <dgm:pt modelId="{FB110F62-D642-4990-8E2E-B7D643361EA1}" type="pres">
      <dgm:prSet presAssocID="{6878A5AE-0EAC-4C06-B8E3-40F2126F1CEB}" presName="bgRect" presStyleLbl="alignNode1" presStyleIdx="1" presStyleCnt="4"/>
      <dgm:spPr/>
    </dgm:pt>
    <dgm:pt modelId="{948CC452-6F94-4F12-AFB6-1F032C98CF0E}" type="pres">
      <dgm:prSet presAssocID="{D2F0E0A0-79B2-414C-BCFF-B41664DA4DC4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BBED5BE-78D7-470E-A7B0-22D34F4EBC8D}" type="pres">
      <dgm:prSet presAssocID="{6878A5AE-0EAC-4C06-B8E3-40F2126F1CEB}" presName="nodeRect" presStyleLbl="alignNode1" presStyleIdx="1" presStyleCnt="4">
        <dgm:presLayoutVars>
          <dgm:bulletEnabled val="1"/>
        </dgm:presLayoutVars>
      </dgm:prSet>
      <dgm:spPr/>
    </dgm:pt>
    <dgm:pt modelId="{218723AA-96DE-409B-BDFB-4BD07CEE9403}" type="pres">
      <dgm:prSet presAssocID="{D2F0E0A0-79B2-414C-BCFF-B41664DA4DC4}" presName="sibTrans" presStyleCnt="0"/>
      <dgm:spPr/>
    </dgm:pt>
    <dgm:pt modelId="{D18D407A-B141-469C-8D16-5F598BBEAF76}" type="pres">
      <dgm:prSet presAssocID="{03B4DFF4-AB07-4C48-B3E7-5BD58EAD37E9}" presName="compositeNode" presStyleCnt="0">
        <dgm:presLayoutVars>
          <dgm:bulletEnabled val="1"/>
        </dgm:presLayoutVars>
      </dgm:prSet>
      <dgm:spPr/>
    </dgm:pt>
    <dgm:pt modelId="{47C78CE5-3573-4809-91AB-B9EFBF63FA52}" type="pres">
      <dgm:prSet presAssocID="{03B4DFF4-AB07-4C48-B3E7-5BD58EAD37E9}" presName="bgRect" presStyleLbl="alignNode1" presStyleIdx="2" presStyleCnt="4"/>
      <dgm:spPr/>
    </dgm:pt>
    <dgm:pt modelId="{E415C124-9131-4739-82E9-8884F8DFF2B7}" type="pres">
      <dgm:prSet presAssocID="{A20AEEB5-8008-4AFE-A1D4-4C60EC9A2A8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5C8F0C0-66BF-4234-B0B9-819E183E64B0}" type="pres">
      <dgm:prSet presAssocID="{03B4DFF4-AB07-4C48-B3E7-5BD58EAD37E9}" presName="nodeRect" presStyleLbl="alignNode1" presStyleIdx="2" presStyleCnt="4">
        <dgm:presLayoutVars>
          <dgm:bulletEnabled val="1"/>
        </dgm:presLayoutVars>
      </dgm:prSet>
      <dgm:spPr/>
    </dgm:pt>
    <dgm:pt modelId="{F4C455EE-C197-4D77-9C96-88F8FF9323D6}" type="pres">
      <dgm:prSet presAssocID="{A20AEEB5-8008-4AFE-A1D4-4C60EC9A2A81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3" presStyleCnt="4"/>
      <dgm:spPr/>
    </dgm:pt>
    <dgm:pt modelId="{4F8FDD97-CDA1-44F7-89A2-5F5EF0646E5A}" type="pres">
      <dgm:prSet presAssocID="{06BB8A62-D68D-4595-9675-5A29A782677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64B8B302-BF0F-49BF-9DB1-7C0561907088}" type="presOf" srcId="{03B4DFF4-AB07-4C48-B3E7-5BD58EAD37E9}" destId="{47C78CE5-3573-4809-91AB-B9EFBF63FA52}" srcOrd="0" destOrd="0" presId="urn:microsoft.com/office/officeart/2016/7/layout/LinearBlockProcessNumbered"/>
    <dgm:cxn modelId="{4C55E11E-6F27-40CA-BF54-8040D98979C2}" type="presOf" srcId="{D2F0E0A0-79B2-414C-BCFF-B41664DA4DC4}" destId="{948CC452-6F94-4F12-AFB6-1F032C98CF0E}" srcOrd="0" destOrd="0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D2F9A741-A88B-4966-A03F-6C9E5193E62E}" type="presOf" srcId="{03B4DFF4-AB07-4C48-B3E7-5BD58EAD37E9}" destId="{95C8F0C0-66BF-4234-B0B9-819E183E64B0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0963AD6F-A41E-4D07-AC21-C378FF556AFC}" type="presOf" srcId="{A20AEEB5-8008-4AFE-A1D4-4C60EC9A2A81}" destId="{E415C124-9131-4739-82E9-8884F8DFF2B7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766F18B5-073E-47EB-92DA-BFBC6D6FB0CC}" type="presOf" srcId="{6878A5AE-0EAC-4C06-B8E3-40F2126F1CEB}" destId="{DBBED5BE-78D7-470E-A7B0-22D34F4EBC8D}" srcOrd="1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BAEB30B6-1DB9-4724-B128-BFDD009ADDB2}" type="presOf" srcId="{6878A5AE-0EAC-4C06-B8E3-40F2126F1CEB}" destId="{FB110F62-D642-4990-8E2E-B7D643361EA1}" srcOrd="0" destOrd="0" presId="urn:microsoft.com/office/officeart/2016/7/layout/LinearBlockProcessNumbered"/>
    <dgm:cxn modelId="{9A74A4BE-44D5-48C5-A111-0F16FCE078F5}" srcId="{D3D1566C-ABCC-464A-9980-9FB95F606BED}" destId="{5DBE4706-E341-4E90-8D88-BE809F9F45F9}" srcOrd="3" destOrd="0" parTransId="{0E891E40-DC2D-4113-B297-786AB982FB59}" sibTransId="{06BB8A62-D68D-4595-9675-5A29A7826776}"/>
    <dgm:cxn modelId="{8627F3D2-51F1-4D5C-A495-4092F4BED32E}" srcId="{D3D1566C-ABCC-464A-9980-9FB95F606BED}" destId="{03B4DFF4-AB07-4C48-B3E7-5BD58EAD37E9}" srcOrd="2" destOrd="0" parTransId="{4E9E8506-FDDA-4A13-A09B-A30BC6F1459F}" sibTransId="{A20AEEB5-8008-4AFE-A1D4-4C60EC9A2A81}"/>
    <dgm:cxn modelId="{FB012CD6-2D3A-46F3-8884-9CA93A02D609}" srcId="{D3D1566C-ABCC-464A-9980-9FB95F606BED}" destId="{6878A5AE-0EAC-4C06-B8E3-40F2126F1CEB}" srcOrd="1" destOrd="0" parTransId="{0C3125C0-9C7C-4445-AE7A-4E8CD5B362FC}" sibTransId="{D2F0E0A0-79B2-414C-BCFF-B41664DA4DC4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4B8EFC64-1CF1-4E35-AA9D-F84AD45B334F}" type="presParOf" srcId="{CD812B0F-96D5-4984-AFA0-857DA298D475}" destId="{7DC92E2C-008A-4B4E-8DFE-BDE10118A1BF}" srcOrd="2" destOrd="0" presId="urn:microsoft.com/office/officeart/2016/7/layout/LinearBlockProcessNumbered"/>
    <dgm:cxn modelId="{D74F76CB-5E34-441F-A0FA-1752D14A6278}" type="presParOf" srcId="{7DC92E2C-008A-4B4E-8DFE-BDE10118A1BF}" destId="{FB110F62-D642-4990-8E2E-B7D643361EA1}" srcOrd="0" destOrd="0" presId="urn:microsoft.com/office/officeart/2016/7/layout/LinearBlockProcessNumbered"/>
    <dgm:cxn modelId="{ED9AAC36-72A8-4F1A-A104-BAEFA577D34A}" type="presParOf" srcId="{7DC92E2C-008A-4B4E-8DFE-BDE10118A1BF}" destId="{948CC452-6F94-4F12-AFB6-1F032C98CF0E}" srcOrd="1" destOrd="0" presId="urn:microsoft.com/office/officeart/2016/7/layout/LinearBlockProcessNumbered"/>
    <dgm:cxn modelId="{7C089C74-0B0F-4A3A-ABB2-0B5926661BD7}" type="presParOf" srcId="{7DC92E2C-008A-4B4E-8DFE-BDE10118A1BF}" destId="{DBBED5BE-78D7-470E-A7B0-22D34F4EBC8D}" srcOrd="2" destOrd="0" presId="urn:microsoft.com/office/officeart/2016/7/layout/LinearBlockProcessNumbered"/>
    <dgm:cxn modelId="{189B05E8-9609-4BD7-BC90-355E5C8C3D5F}" type="presParOf" srcId="{CD812B0F-96D5-4984-AFA0-857DA298D475}" destId="{218723AA-96DE-409B-BDFB-4BD07CEE9403}" srcOrd="3" destOrd="0" presId="urn:microsoft.com/office/officeart/2016/7/layout/LinearBlockProcessNumbered"/>
    <dgm:cxn modelId="{438B4E95-86B8-4B8F-AA4E-A1C2345A3BF8}" type="presParOf" srcId="{CD812B0F-96D5-4984-AFA0-857DA298D475}" destId="{D18D407A-B141-469C-8D16-5F598BBEAF76}" srcOrd="4" destOrd="0" presId="urn:microsoft.com/office/officeart/2016/7/layout/LinearBlockProcessNumbered"/>
    <dgm:cxn modelId="{F2977C47-FE0B-4454-9F72-BDC2335631FD}" type="presParOf" srcId="{D18D407A-B141-469C-8D16-5F598BBEAF76}" destId="{47C78CE5-3573-4809-91AB-B9EFBF63FA52}" srcOrd="0" destOrd="0" presId="urn:microsoft.com/office/officeart/2016/7/layout/LinearBlockProcessNumbered"/>
    <dgm:cxn modelId="{931193CD-9BE6-4A62-89D9-AD9C3A5AFBC3}" type="presParOf" srcId="{D18D407A-B141-469C-8D16-5F598BBEAF76}" destId="{E415C124-9131-4739-82E9-8884F8DFF2B7}" srcOrd="1" destOrd="0" presId="urn:microsoft.com/office/officeart/2016/7/layout/LinearBlockProcessNumbered"/>
    <dgm:cxn modelId="{08955AC7-5B81-487D-88FA-858E6677033C}" type="presParOf" srcId="{D18D407A-B141-469C-8D16-5F598BBEAF76}" destId="{95C8F0C0-66BF-4234-B0B9-819E183E64B0}" srcOrd="2" destOrd="0" presId="urn:microsoft.com/office/officeart/2016/7/layout/LinearBlockProcessNumbered"/>
    <dgm:cxn modelId="{DF6C281A-4844-469D-B652-6400725868B3}" type="presParOf" srcId="{CD812B0F-96D5-4984-AFA0-857DA298D475}" destId="{F4C455EE-C197-4D77-9C96-88F8FF9323D6}" srcOrd="5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6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Container Instances</a:t>
          </a:r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FB110F62-D642-4990-8E2E-B7D643361EA1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Container Registry</a:t>
          </a:r>
        </a:p>
      </dsp:txBody>
      <dsp:txXfrm>
        <a:off x="1596890" y="2608643"/>
        <a:ext cx="1478488" cy="1064512"/>
      </dsp:txXfrm>
    </dsp:sp>
    <dsp:sp modelId="{948CC452-6F94-4F12-AFB6-1F032C98CF0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47C78CE5-3573-4809-91AB-B9EFBF63FA52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Integration</a:t>
          </a:r>
        </a:p>
      </dsp:txBody>
      <dsp:txXfrm>
        <a:off x="3193658" y="2608643"/>
        <a:ext cx="1478488" cy="1064512"/>
      </dsp:txXfrm>
    </dsp:sp>
    <dsp:sp modelId="{E415C124-9131-4739-82E9-8884F8DFF2B7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03</a:t>
          </a:r>
        </a:p>
      </dsp:txBody>
      <dsp:txXfrm>
        <a:off x="3193658" y="1898969"/>
        <a:ext cx="1478488" cy="709674"/>
      </dsp:txXfrm>
    </dsp:sp>
    <dsp:sp modelId="{0F5011EB-F717-4EA8-AE0F-51E3ABD0E88C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Hands </a:t>
          </a:r>
          <a:r>
            <a:rPr lang="en-US" sz="1700" kern="1200" dirty="0" err="1"/>
            <a:t>OnLab</a:t>
          </a:r>
          <a:endParaRPr lang="en-US" sz="1700" kern="1200" dirty="0"/>
        </a:p>
      </dsp:txBody>
      <dsp:txXfrm>
        <a:off x="4790426" y="2608643"/>
        <a:ext cx="1478488" cy="1064512"/>
      </dsp:txXfrm>
    </dsp:sp>
    <dsp:sp modelId="{4F8FDD97-CDA1-44F7-89A2-5F5EF0646E5A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07.11.2022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80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12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71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902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07.11.2022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07.11.2022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07.11.2022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07.11.2022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07.11.2022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07.11.2022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Azure| Modul Azure Container Services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961494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Container Instances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332953"/>
            <a:ext cx="6642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Führen</a:t>
            </a:r>
            <a:r>
              <a:rPr lang="en-US" sz="2800" dirty="0"/>
              <a:t> </a:t>
            </a:r>
            <a:r>
              <a:rPr lang="en-US" sz="2800" dirty="0" err="1"/>
              <a:t>direkt</a:t>
            </a:r>
            <a:r>
              <a:rPr lang="en-US" sz="2800" dirty="0"/>
              <a:t> Container </a:t>
            </a:r>
            <a:r>
              <a:rPr lang="en-US" sz="2800" dirty="0" err="1"/>
              <a:t>aus</a:t>
            </a:r>
            <a:r>
              <a:rPr lang="en-US" sz="2800" dirty="0"/>
              <a:t> der Registry </a:t>
            </a:r>
            <a:r>
              <a:rPr lang="en-US" sz="2800" dirty="0" err="1"/>
              <a:t>aus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Direkter</a:t>
            </a:r>
            <a:r>
              <a:rPr lang="en-US" sz="2800" dirty="0"/>
              <a:t> Upload von Docker Images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en-US" sz="2800" dirty="0" err="1"/>
              <a:t>Einfacher</a:t>
            </a:r>
            <a:r>
              <a:rPr lang="en-US" sz="2800" dirty="0"/>
              <a:t>” </a:t>
            </a:r>
            <a:r>
              <a:rPr lang="en-US" sz="2800" dirty="0" err="1"/>
              <a:t>Weg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27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Container Registry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763840"/>
            <a:ext cx="6642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Privates Docker Registry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Erlaubt</a:t>
            </a:r>
            <a:r>
              <a:rPr lang="en-US" sz="2800" dirty="0"/>
              <a:t> die </a:t>
            </a:r>
            <a:r>
              <a:rPr lang="en-US" sz="2800" dirty="0" err="1"/>
              <a:t>Verwaltung</a:t>
            </a:r>
            <a:r>
              <a:rPr lang="en-US" sz="2800" dirty="0"/>
              <a:t> </a:t>
            </a:r>
            <a:r>
              <a:rPr lang="en-US" sz="2800" dirty="0" err="1"/>
              <a:t>eigener</a:t>
            </a:r>
            <a:r>
              <a:rPr lang="en-US" sz="2800" dirty="0"/>
              <a:t> Images</a:t>
            </a:r>
          </a:p>
        </p:txBody>
      </p:sp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1384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Container Registry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 err="1">
                <a:solidFill>
                  <a:srgbClr val="FFFFFF"/>
                </a:solidFill>
              </a:rPr>
              <a:t>Voraussetzungen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763840"/>
            <a:ext cx="6642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Azure CLI 2.0 local </a:t>
            </a:r>
            <a:r>
              <a:rPr lang="en-US" sz="2800" dirty="0" err="1"/>
              <a:t>installiert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Docker </a:t>
            </a:r>
            <a:r>
              <a:rPr lang="en-US" sz="2800" dirty="0" err="1"/>
              <a:t>installiert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820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Service Integration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763840"/>
            <a:ext cx="664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zB</a:t>
            </a:r>
            <a:r>
              <a:rPr lang="en-US" sz="2800" dirty="0"/>
              <a:t> </a:t>
            </a:r>
            <a:r>
              <a:rPr lang="en-US" sz="2800" dirty="0" err="1"/>
              <a:t>mittels</a:t>
            </a:r>
            <a:r>
              <a:rPr lang="en-US" sz="2800" dirty="0"/>
              <a:t> Azure Functions</a:t>
            </a:r>
          </a:p>
        </p:txBody>
      </p:sp>
    </p:spTree>
    <p:extLst>
      <p:ext uri="{BB962C8B-B14F-4D97-AF65-F5344CB8AC3E}">
        <p14:creationId xmlns:p14="http://schemas.microsoft.com/office/powerpoint/2010/main" val="194141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Continuous Deployment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11/7/2022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7" y="1255735"/>
            <a:ext cx="66429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Webhooks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ACR </a:t>
            </a:r>
            <a:r>
              <a:rPr lang="en-US" sz="2800" dirty="0" err="1"/>
              <a:t>bietet</a:t>
            </a:r>
            <a:r>
              <a:rPr lang="en-US" sz="2800" dirty="0"/>
              <a:t> Webhooks </a:t>
            </a:r>
            <a:r>
              <a:rPr lang="en-US" sz="2800" dirty="0" err="1"/>
              <a:t>bei</a:t>
            </a:r>
            <a:r>
              <a:rPr lang="en-US" sz="2800" dirty="0"/>
              <a:t> Updates an Container Images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App Service </a:t>
            </a:r>
            <a:r>
              <a:rPr lang="en-US" sz="2800" dirty="0" err="1"/>
              <a:t>empängt</a:t>
            </a:r>
            <a:r>
              <a:rPr lang="en-US" sz="2800" dirty="0"/>
              <a:t> Update und </a:t>
            </a:r>
            <a:r>
              <a:rPr lang="en-US" sz="2800" dirty="0" err="1"/>
              <a:t>startet</a:t>
            </a:r>
            <a:r>
              <a:rPr lang="en-US" sz="2800" dirty="0"/>
              <a:t> Deployment </a:t>
            </a:r>
            <a:r>
              <a:rPr lang="en-US" sz="2800" dirty="0" err="1"/>
              <a:t>Prozess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ACR Tasks </a:t>
            </a:r>
            <a:r>
              <a:rPr lang="en-US" sz="2800" dirty="0" err="1"/>
              <a:t>überwachen</a:t>
            </a:r>
            <a:r>
              <a:rPr lang="en-US" sz="2800" dirty="0"/>
              <a:t> Source Code Repos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Bei Build </a:t>
            </a:r>
            <a:r>
              <a:rPr lang="en-US" sz="2800" dirty="0" err="1"/>
              <a:t>wird</a:t>
            </a:r>
            <a:r>
              <a:rPr lang="en-US" sz="2800" dirty="0"/>
              <a:t> das Image </a:t>
            </a:r>
            <a:r>
              <a:rPr lang="en-US" sz="2800" dirty="0" err="1"/>
              <a:t>generiert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2438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</a:t>
            </a:r>
            <a:br>
              <a:rPr lang="en-US" dirty="0"/>
            </a:br>
            <a:r>
              <a:rPr lang="en-US" dirty="0"/>
              <a:t>Deployment </a:t>
            </a:r>
            <a:r>
              <a:rPr lang="en-US" dirty="0" err="1"/>
              <a:t>einer</a:t>
            </a:r>
            <a:r>
              <a:rPr lang="en-US" dirty="0"/>
              <a:t> Web App </a:t>
            </a:r>
            <a:r>
              <a:rPr lang="en-US" dirty="0" err="1"/>
              <a:t>aus</a:t>
            </a:r>
            <a:r>
              <a:rPr lang="en-US" dirty="0"/>
              <a:t> ACR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 </a:t>
            </a:r>
            <a:br>
              <a:rPr lang="en-US" dirty="0"/>
            </a:br>
            <a:r>
              <a:rPr lang="en-US" dirty="0"/>
              <a:t>Continuous Deployment </a:t>
            </a:r>
            <a:r>
              <a:rPr lang="en-US" dirty="0" err="1"/>
              <a:t>mit</a:t>
            </a:r>
            <a:r>
              <a:rPr lang="en-US"/>
              <a:t> ACR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07.11.2022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3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151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Microsoft Azure Administration | Konfiguration | Development</vt:lpstr>
      <vt:lpstr>Inhalte</vt:lpstr>
      <vt:lpstr>Container Instances</vt:lpstr>
      <vt:lpstr>Container Registry</vt:lpstr>
      <vt:lpstr>Container Registry Voraussetzungen</vt:lpstr>
      <vt:lpstr>Service Integration</vt:lpstr>
      <vt:lpstr>Continuous Deployment</vt:lpstr>
      <vt:lpstr>DEMO Deployment einer Web App aus ACR</vt:lpstr>
      <vt:lpstr>DEMO  Continuous Deployment mit ACR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49</cp:revision>
  <dcterms:created xsi:type="dcterms:W3CDTF">2014-08-06T09:21:02Z</dcterms:created>
  <dcterms:modified xsi:type="dcterms:W3CDTF">2022-11-07T19:04:43Z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