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360" r:id="rId4"/>
    <p:sldId id="308" r:id="rId5"/>
    <p:sldId id="364" r:id="rId6"/>
    <p:sldId id="363" r:id="rId7"/>
    <p:sldId id="365" r:id="rId8"/>
    <p:sldId id="362" r:id="rId9"/>
    <p:sldId id="366" r:id="rId10"/>
    <p:sldId id="361" r:id="rId11"/>
    <p:sldId id="367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0B6C8-0BB7-4E34-8F7E-A017E06F5B06}" v="59" dt="2023-05-04T19:08:20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8720" autoAdjust="0"/>
  </p:normalViewPr>
  <p:slideViewPr>
    <p:cSldViewPr snapToGrid="0">
      <p:cViewPr varScale="1">
        <p:scale>
          <a:sx n="83" d="100"/>
          <a:sy n="83" d="100"/>
        </p:scale>
        <p:origin x="2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C5ED959E-3611-48C6-B76A-E625C6529A30}"/>
    <pc:docChg chg="modSld">
      <pc:chgData name="Andreas Aschauer" userId="5ea8dffe7c0a2ba5" providerId="LiveId" clId="{C5ED959E-3611-48C6-B76A-E625C6529A30}" dt="2022-04-03T14:02:26.995" v="29" actId="20577"/>
      <pc:docMkLst>
        <pc:docMk/>
      </pc:docMkLst>
      <pc:sldChg chg="modSp mod">
        <pc:chgData name="Andreas Aschauer" userId="5ea8dffe7c0a2ba5" providerId="LiveId" clId="{C5ED959E-3611-48C6-B76A-E625C6529A30}" dt="2022-04-03T14:02:26.995" v="29" actId="20577"/>
        <pc:sldMkLst>
          <pc:docMk/>
          <pc:sldMk cId="1627738205" sldId="256"/>
        </pc:sldMkLst>
        <pc:spChg chg="mod">
          <ac:chgData name="Andreas Aschauer" userId="5ea8dffe7c0a2ba5" providerId="LiveId" clId="{C5ED959E-3611-48C6-B76A-E625C6529A30}" dt="2022-04-03T14:02:26.995" v="29" actId="20577"/>
          <ac:spMkLst>
            <pc:docMk/>
            <pc:sldMk cId="1627738205" sldId="256"/>
            <ac:spMk id="2" creationId="{00000000-0000-0000-0000-000000000000}"/>
          </ac:spMkLst>
        </pc:spChg>
      </pc:sldChg>
    </pc:docChg>
  </pc:docChgLst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63F93C5-A1D1-44B5-B36B-96E9492F1DAD}"/>
    <pc:docChg chg="custSel addSld delSld modSld sldOrd">
      <pc:chgData name="Andreas Aschauer" userId="5ea8dffe7c0a2ba5" providerId="LiveId" clId="{063F93C5-A1D1-44B5-B36B-96E9492F1DAD}" dt="2020-02-02T13:26:13.467" v="1812" actId="47"/>
      <pc:docMkLst>
        <pc:docMk/>
      </pc:docMkLst>
      <pc:sldChg chg="modSp">
        <pc:chgData name="Andreas Aschauer" userId="5ea8dffe7c0a2ba5" providerId="LiveId" clId="{063F93C5-A1D1-44B5-B36B-96E9492F1DAD}" dt="2020-02-02T12:33:40.921" v="22" actId="20577"/>
        <pc:sldMkLst>
          <pc:docMk/>
          <pc:sldMk cId="1627738205" sldId="256"/>
        </pc:sldMkLst>
        <pc:spChg chg="mod">
          <ac:chgData name="Andreas Aschauer" userId="5ea8dffe7c0a2ba5" providerId="LiveId" clId="{063F93C5-A1D1-44B5-B36B-96E9492F1DAD}" dt="2020-02-02T12:33:40.921" v="2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63F93C5-A1D1-44B5-B36B-96E9492F1DAD}" dt="2020-02-02T12:35:00.594" v="138" actId="20577"/>
        <pc:sldMkLst>
          <pc:docMk/>
          <pc:sldMk cId="1194914966" sldId="265"/>
        </pc:sldMkLst>
        <pc:graphicFrameChg chg="mod">
          <ac:chgData name="Andreas Aschauer" userId="5ea8dffe7c0a2ba5" providerId="LiveId" clId="{063F93C5-A1D1-44B5-B36B-96E9492F1DAD}" dt="2020-02-02T12:35:00.594" v="138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2697759843" sldId="271"/>
        </pc:sldMkLst>
      </pc:sldChg>
      <pc:sldChg chg="modSp">
        <pc:chgData name="Andreas Aschauer" userId="5ea8dffe7c0a2ba5" providerId="LiveId" clId="{063F93C5-A1D1-44B5-B36B-96E9492F1DAD}" dt="2020-02-02T12:36:20.730" v="369" actId="20577"/>
        <pc:sldMkLst>
          <pc:docMk/>
          <pc:sldMk cId="4195590607" sldId="308"/>
        </pc:sldMkLst>
        <pc:spChg chg="mod">
          <ac:chgData name="Andreas Aschauer" userId="5ea8dffe7c0a2ba5" providerId="LiveId" clId="{063F93C5-A1D1-44B5-B36B-96E9492F1DAD}" dt="2020-02-02T12:36:20.730" v="369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5:09.318" v="157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63F93C5-A1D1-44B5-B36B-96E9492F1DAD}" dt="2020-02-02T13:25:57.393" v="1796" actId="20577"/>
        <pc:sldMkLst>
          <pc:docMk/>
          <pc:sldMk cId="843308248" sldId="329"/>
        </pc:sldMkLst>
        <pc:spChg chg="mod">
          <ac:chgData name="Andreas Aschauer" userId="5ea8dffe7c0a2ba5" providerId="LiveId" clId="{063F93C5-A1D1-44B5-B36B-96E9492F1DAD}" dt="2020-02-02T13:25:57.393" v="1796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63F93C5-A1D1-44B5-B36B-96E9492F1DAD}" dt="2020-02-02T13:25:38.576" v="1742" actId="47"/>
        <pc:sldMkLst>
          <pc:docMk/>
          <pc:sldMk cId="865862864" sldId="334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948034399" sldId="335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64445679" sldId="340"/>
        </pc:sldMkLst>
      </pc:sldChg>
      <pc:sldChg chg="del">
        <pc:chgData name="Andreas Aschauer" userId="5ea8dffe7c0a2ba5" providerId="LiveId" clId="{063F93C5-A1D1-44B5-B36B-96E9492F1DAD}" dt="2020-02-02T13:26:13.467" v="1812" actId="47"/>
        <pc:sldMkLst>
          <pc:docMk/>
          <pc:sldMk cId="3138937926" sldId="341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4230933133" sldId="342"/>
        </pc:sldMkLst>
      </pc:sldChg>
      <pc:sldChg chg="del">
        <pc:chgData name="Andreas Aschauer" userId="5ea8dffe7c0a2ba5" providerId="LiveId" clId="{063F93C5-A1D1-44B5-B36B-96E9492F1DAD}" dt="2020-02-02T13:26:11.284" v="1811" actId="47"/>
        <pc:sldMkLst>
          <pc:docMk/>
          <pc:sldMk cId="3403379838" sldId="343"/>
        </pc:sldMkLst>
      </pc:sldChg>
      <pc:sldChg chg="modSp add">
        <pc:chgData name="Andreas Aschauer" userId="5ea8dffe7c0a2ba5" providerId="LiveId" clId="{063F93C5-A1D1-44B5-B36B-96E9492F1DAD}" dt="2020-02-02T12:39:27.539" v="625" actId="20577"/>
        <pc:sldMkLst>
          <pc:docMk/>
          <pc:sldMk cId="2020552599" sldId="344"/>
        </pc:sldMkLst>
        <pc:spChg chg="mod">
          <ac:chgData name="Andreas Aschauer" userId="5ea8dffe7c0a2ba5" providerId="LiveId" clId="{063F93C5-A1D1-44B5-B36B-96E9492F1DAD}" dt="2020-02-02T12:39:27.539" v="625" actId="20577"/>
          <ac:spMkLst>
            <pc:docMk/>
            <pc:sldMk cId="2020552599" sldId="34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7.658" v="381" actId="20577"/>
          <ac:spMkLst>
            <pc:docMk/>
            <pc:sldMk cId="2020552599" sldId="344"/>
            <ac:spMk id="23" creationId="{BBCBF956-3119-4BEE-BAD1-53381A276636}"/>
          </ac:spMkLst>
        </pc:spChg>
      </pc:sldChg>
      <pc:sldChg chg="modSp add del">
        <pc:chgData name="Andreas Aschauer" userId="5ea8dffe7c0a2ba5" providerId="LiveId" clId="{063F93C5-A1D1-44B5-B36B-96E9492F1DAD}" dt="2020-02-02T12:36:24.047" v="370" actId="47"/>
        <pc:sldMkLst>
          <pc:docMk/>
          <pc:sldMk cId="3750756980" sldId="344"/>
        </pc:sldMkLst>
        <pc:spChg chg="mod">
          <ac:chgData name="Andreas Aschauer" userId="5ea8dffe7c0a2ba5" providerId="LiveId" clId="{063F93C5-A1D1-44B5-B36B-96E9492F1DAD}" dt="2020-02-02T12:35:55.259" v="263" actId="20577"/>
          <ac:spMkLst>
            <pc:docMk/>
            <pc:sldMk cId="3750756980" sldId="344"/>
            <ac:spMk id="2" creationId="{E6F53312-B5C7-4BB0-9CC0-E2E17D922CF8}"/>
          </ac:spMkLst>
        </pc:spChg>
      </pc:sldChg>
      <pc:sldChg chg="modSp add">
        <pc:chgData name="Andreas Aschauer" userId="5ea8dffe7c0a2ba5" providerId="LiveId" clId="{063F93C5-A1D1-44B5-B36B-96E9492F1DAD}" dt="2020-02-02T12:40:35.248" v="854" actId="20577"/>
        <pc:sldMkLst>
          <pc:docMk/>
          <pc:sldMk cId="418793208" sldId="345"/>
        </pc:sldMkLst>
        <pc:spChg chg="mod">
          <ac:chgData name="Andreas Aschauer" userId="5ea8dffe7c0a2ba5" providerId="LiveId" clId="{063F93C5-A1D1-44B5-B36B-96E9492F1DAD}" dt="2020-02-02T12:40:35.248" v="854" actId="20577"/>
          <ac:spMkLst>
            <pc:docMk/>
            <pc:sldMk cId="418793208" sldId="345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36:35.778" v="380" actId="20577"/>
          <ac:spMkLst>
            <pc:docMk/>
            <pc:sldMk cId="418793208" sldId="345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63F93C5-A1D1-44B5-B36B-96E9492F1DAD}" dt="2020-02-02T12:43:44.091" v="1002" actId="20577"/>
        <pc:sldMkLst>
          <pc:docMk/>
          <pc:sldMk cId="3142952648" sldId="346"/>
        </pc:sldMkLst>
        <pc:spChg chg="mod">
          <ac:chgData name="Andreas Aschauer" userId="5ea8dffe7c0a2ba5" providerId="LiveId" clId="{063F93C5-A1D1-44B5-B36B-96E9492F1DAD}" dt="2020-02-02T12:43:44.091" v="1002" actId="20577"/>
          <ac:spMkLst>
            <pc:docMk/>
            <pc:sldMk cId="3142952648" sldId="346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2:47.926" v="891" actId="20577"/>
          <ac:spMkLst>
            <pc:docMk/>
            <pc:sldMk cId="3142952648" sldId="346"/>
            <ac:spMk id="23" creationId="{BBCBF956-3119-4BEE-BAD1-53381A276636}"/>
          </ac:spMkLst>
        </pc:spChg>
      </pc:sldChg>
      <pc:sldChg chg="addSp delSp modSp add ord">
        <pc:chgData name="Andreas Aschauer" userId="5ea8dffe7c0a2ba5" providerId="LiveId" clId="{063F93C5-A1D1-44B5-B36B-96E9492F1DAD}" dt="2020-02-02T12:52:54.955" v="1389"/>
        <pc:sldMkLst>
          <pc:docMk/>
          <pc:sldMk cId="858912585" sldId="347"/>
        </pc:sldMkLst>
        <pc:spChg chg="del">
          <ac:chgData name="Andreas Aschauer" userId="5ea8dffe7c0a2ba5" providerId="LiveId" clId="{063F93C5-A1D1-44B5-B36B-96E9492F1DAD}" dt="2020-02-02T12:46:02.860" v="1022" actId="478"/>
          <ac:spMkLst>
            <pc:docMk/>
            <pc:sldMk cId="858912585" sldId="347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6:00.176" v="1021" actId="20577"/>
          <ac:spMkLst>
            <pc:docMk/>
            <pc:sldMk cId="858912585" sldId="347"/>
            <ac:spMk id="23" creationId="{BBCBF956-3119-4BEE-BAD1-53381A276636}"/>
          </ac:spMkLst>
        </pc:spChg>
        <pc:graphicFrameChg chg="add mod modGraphic">
          <ac:chgData name="Andreas Aschauer" userId="5ea8dffe7c0a2ba5" providerId="LiveId" clId="{063F93C5-A1D1-44B5-B36B-96E9492F1DAD}" dt="2020-02-02T12:46:48.627" v="1115" actId="403"/>
          <ac:graphicFrameMkLst>
            <pc:docMk/>
            <pc:sldMk cId="858912585" sldId="347"/>
            <ac:graphicFrameMk id="2" creationId="{488F0806-388D-4CB0-A329-53F721735EC1}"/>
          </ac:graphicFrameMkLst>
        </pc:graphicFrameChg>
      </pc:sldChg>
      <pc:sldChg chg="addSp modSp add ord">
        <pc:chgData name="Andreas Aschauer" userId="5ea8dffe7c0a2ba5" providerId="LiveId" clId="{063F93C5-A1D1-44B5-B36B-96E9492F1DAD}" dt="2020-02-02T12:51:59.322" v="1348" actId="1076"/>
        <pc:sldMkLst>
          <pc:docMk/>
          <pc:sldMk cId="3488277940" sldId="348"/>
        </pc:sldMkLst>
        <pc:spChg chg="mod">
          <ac:chgData name="Andreas Aschauer" userId="5ea8dffe7c0a2ba5" providerId="LiveId" clId="{063F93C5-A1D1-44B5-B36B-96E9492F1DAD}" dt="2020-02-02T12:51:50.725" v="1345" actId="1076"/>
          <ac:spMkLst>
            <pc:docMk/>
            <pc:sldMk cId="3488277940" sldId="348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47:45.763" v="1127" actId="20577"/>
          <ac:spMkLst>
            <pc:docMk/>
            <pc:sldMk cId="3488277940" sldId="348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1:59.322" v="1348" actId="1076"/>
          <ac:picMkLst>
            <pc:docMk/>
            <pc:sldMk cId="3488277940" sldId="348"/>
            <ac:picMk id="1026" creationId="{DA4914F0-4E19-4C75-AC6E-EA2E19665250}"/>
          </ac:picMkLst>
        </pc:picChg>
      </pc:sldChg>
      <pc:sldChg chg="modSp add ord">
        <pc:chgData name="Andreas Aschauer" userId="5ea8dffe7c0a2ba5" providerId="LiveId" clId="{063F93C5-A1D1-44B5-B36B-96E9492F1DAD}" dt="2020-02-02T13:25:35.613" v="1741" actId="20577"/>
        <pc:sldMkLst>
          <pc:docMk/>
          <pc:sldMk cId="3893003057" sldId="349"/>
        </pc:sldMkLst>
        <pc:spChg chg="mod">
          <ac:chgData name="Andreas Aschauer" userId="5ea8dffe7c0a2ba5" providerId="LiveId" clId="{063F93C5-A1D1-44B5-B36B-96E9492F1DAD}" dt="2020-02-02T13:25:35.613" v="1741" actId="20577"/>
          <ac:spMkLst>
            <pc:docMk/>
            <pc:sldMk cId="3893003057" sldId="349"/>
            <ac:spMk id="2" creationId="{B8B932D3-DE3C-41C4-B5AF-D9074BAEDBAB}"/>
          </ac:spMkLst>
        </pc:spChg>
      </pc:sldChg>
      <pc:sldChg chg="addSp modSp add del">
        <pc:chgData name="Andreas Aschauer" userId="5ea8dffe7c0a2ba5" providerId="LiveId" clId="{063F93C5-A1D1-44B5-B36B-96E9492F1DAD}" dt="2020-02-02T12:55:13.924" v="1459" actId="47"/>
        <pc:sldMkLst>
          <pc:docMk/>
          <pc:sldMk cId="2048301720" sldId="350"/>
        </pc:sldMkLst>
        <pc:spChg chg="mod">
          <ac:chgData name="Andreas Aschauer" userId="5ea8dffe7c0a2ba5" providerId="LiveId" clId="{063F93C5-A1D1-44B5-B36B-96E9492F1DAD}" dt="2020-02-02T12:53:59.827" v="1435" actId="14100"/>
          <ac:spMkLst>
            <pc:docMk/>
            <pc:sldMk cId="2048301720" sldId="350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2:42.865" v="1366" actId="20577"/>
          <ac:spMkLst>
            <pc:docMk/>
            <pc:sldMk cId="2048301720" sldId="350"/>
            <ac:spMk id="23" creationId="{BBCBF956-3119-4BEE-BAD1-53381A276636}"/>
          </ac:spMkLst>
        </pc:spChg>
        <pc:picChg chg="add mod">
          <ac:chgData name="Andreas Aschauer" userId="5ea8dffe7c0a2ba5" providerId="LiveId" clId="{063F93C5-A1D1-44B5-B36B-96E9492F1DAD}" dt="2020-02-02T12:54:44.124" v="1443" actId="1076"/>
          <ac:picMkLst>
            <pc:docMk/>
            <pc:sldMk cId="2048301720" sldId="350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2:54:41.152" v="1442" actId="1076"/>
          <ac:picMkLst>
            <pc:docMk/>
            <pc:sldMk cId="2048301720" sldId="350"/>
            <ac:picMk id="2052" creationId="{6D7AF8BA-29A5-4277-8B96-02D9F7865FFE}"/>
          </ac:picMkLst>
        </pc:picChg>
      </pc:sldChg>
      <pc:sldChg chg="modSp add">
        <pc:chgData name="Andreas Aschauer" userId="5ea8dffe7c0a2ba5" providerId="LiveId" clId="{063F93C5-A1D1-44B5-B36B-96E9492F1DAD}" dt="2020-02-02T12:52:50.178" v="1387" actId="20577"/>
        <pc:sldMkLst>
          <pc:docMk/>
          <pc:sldMk cId="2452584724" sldId="351"/>
        </pc:sldMkLst>
        <pc:spChg chg="mod">
          <ac:chgData name="Andreas Aschauer" userId="5ea8dffe7c0a2ba5" providerId="LiveId" clId="{063F93C5-A1D1-44B5-B36B-96E9492F1DAD}" dt="2020-02-02T12:52:50.178" v="1387" actId="20577"/>
          <ac:spMkLst>
            <pc:docMk/>
            <pc:sldMk cId="2452584724" sldId="351"/>
            <ac:spMk id="23" creationId="{BBCBF956-3119-4BEE-BAD1-53381A276636}"/>
          </ac:spMkLst>
        </pc:spChg>
      </pc:sldChg>
      <pc:sldChg chg="delSp modSp add">
        <pc:chgData name="Andreas Aschauer" userId="5ea8dffe7c0a2ba5" providerId="LiveId" clId="{063F93C5-A1D1-44B5-B36B-96E9492F1DAD}" dt="2020-02-02T12:55:22.925" v="1468" actId="14100"/>
        <pc:sldMkLst>
          <pc:docMk/>
          <pc:sldMk cId="2518093244" sldId="352"/>
        </pc:sldMkLst>
        <pc:spChg chg="mod">
          <ac:chgData name="Andreas Aschauer" userId="5ea8dffe7c0a2ba5" providerId="LiveId" clId="{063F93C5-A1D1-44B5-B36B-96E9492F1DAD}" dt="2020-02-02T12:55:18.325" v="1466" actId="20577"/>
          <ac:spMkLst>
            <pc:docMk/>
            <pc:sldMk cId="2518093244" sldId="352"/>
            <ac:spMk id="3" creationId="{BB513F62-1A59-4DD8-9BC4-50E69F931527}"/>
          </ac:spMkLst>
        </pc:spChg>
        <pc:picChg chg="del">
          <ac:chgData name="Andreas Aschauer" userId="5ea8dffe7c0a2ba5" providerId="LiveId" clId="{063F93C5-A1D1-44B5-B36B-96E9492F1DAD}" dt="2020-02-02T12:55:16.310" v="1460" actId="478"/>
          <ac:picMkLst>
            <pc:docMk/>
            <pc:sldMk cId="2518093244" sldId="352"/>
            <ac:picMk id="2050" creationId="{589CC8C1-2F3D-4FB1-9C3E-74EC6CAC0DF8}"/>
          </ac:picMkLst>
        </pc:picChg>
        <pc:picChg chg="mod">
          <ac:chgData name="Andreas Aschauer" userId="5ea8dffe7c0a2ba5" providerId="LiveId" clId="{063F93C5-A1D1-44B5-B36B-96E9492F1DAD}" dt="2020-02-02T12:55:22.925" v="1468" actId="14100"/>
          <ac:picMkLst>
            <pc:docMk/>
            <pc:sldMk cId="2518093244" sldId="352"/>
            <ac:picMk id="2052" creationId="{6D7AF8BA-29A5-4277-8B96-02D9F7865FFE}"/>
          </ac:picMkLst>
        </pc:picChg>
      </pc:sldChg>
      <pc:sldChg chg="delSp modSp add ord">
        <pc:chgData name="Andreas Aschauer" userId="5ea8dffe7c0a2ba5" providerId="LiveId" clId="{063F93C5-A1D1-44B5-B36B-96E9492F1DAD}" dt="2020-02-02T12:55:08.475" v="1458"/>
        <pc:sldMkLst>
          <pc:docMk/>
          <pc:sldMk cId="2843052480" sldId="353"/>
        </pc:sldMkLst>
        <pc:picChg chg="mod">
          <ac:chgData name="Andreas Aschauer" userId="5ea8dffe7c0a2ba5" providerId="LiveId" clId="{063F93C5-A1D1-44B5-B36B-96E9492F1DAD}" dt="2020-02-02T12:55:03.679" v="1455" actId="1076"/>
          <ac:picMkLst>
            <pc:docMk/>
            <pc:sldMk cId="2843052480" sldId="353"/>
            <ac:picMk id="2050" creationId="{589CC8C1-2F3D-4FB1-9C3E-74EC6CAC0DF8}"/>
          </ac:picMkLst>
        </pc:picChg>
        <pc:picChg chg="del">
          <ac:chgData name="Andreas Aschauer" userId="5ea8dffe7c0a2ba5" providerId="LiveId" clId="{063F93C5-A1D1-44B5-B36B-96E9492F1DAD}" dt="2020-02-02T12:55:05.517" v="1456" actId="478"/>
          <ac:picMkLst>
            <pc:docMk/>
            <pc:sldMk cId="2843052480" sldId="353"/>
            <ac:picMk id="2052" creationId="{6D7AF8BA-29A5-4277-8B96-02D9F7865FFE}"/>
          </ac:picMkLst>
        </pc:picChg>
      </pc:sldChg>
      <pc:sldChg chg="addSp delSp modSp add ord">
        <pc:chgData name="Andreas Aschauer" userId="5ea8dffe7c0a2ba5" providerId="LiveId" clId="{063F93C5-A1D1-44B5-B36B-96E9492F1DAD}" dt="2020-02-02T13:01:24.262" v="1709" actId="14100"/>
        <pc:sldMkLst>
          <pc:docMk/>
          <pc:sldMk cId="4238608932" sldId="354"/>
        </pc:sldMkLst>
        <pc:spChg chg="del mod">
          <ac:chgData name="Andreas Aschauer" userId="5ea8dffe7c0a2ba5" providerId="LiveId" clId="{063F93C5-A1D1-44B5-B36B-96E9492F1DAD}" dt="2020-02-02T13:01:18.045" v="1705" actId="478"/>
          <ac:spMkLst>
            <pc:docMk/>
            <pc:sldMk cId="4238608932" sldId="354"/>
            <ac:spMk id="3" creationId="{BB513F62-1A59-4DD8-9BC4-50E69F931527}"/>
          </ac:spMkLst>
        </pc:spChg>
        <pc:spChg chg="mod">
          <ac:chgData name="Andreas Aschauer" userId="5ea8dffe7c0a2ba5" providerId="LiveId" clId="{063F93C5-A1D1-44B5-B36B-96E9492F1DAD}" dt="2020-02-02T12:57:37.462" v="1487" actId="20577"/>
          <ac:spMkLst>
            <pc:docMk/>
            <pc:sldMk cId="4238608932" sldId="354"/>
            <ac:spMk id="23" creationId="{BBCBF956-3119-4BEE-BAD1-53381A276636}"/>
          </ac:spMkLst>
        </pc:spChg>
        <pc:picChg chg="del">
          <ac:chgData name="Andreas Aschauer" userId="5ea8dffe7c0a2ba5" providerId="LiveId" clId="{063F93C5-A1D1-44B5-B36B-96E9492F1DAD}" dt="2020-02-02T12:57:48.598" v="1488" actId="478"/>
          <ac:picMkLst>
            <pc:docMk/>
            <pc:sldMk cId="4238608932" sldId="354"/>
            <ac:picMk id="2050" creationId="{589CC8C1-2F3D-4FB1-9C3E-74EC6CAC0DF8}"/>
          </ac:picMkLst>
        </pc:picChg>
        <pc:picChg chg="add mod">
          <ac:chgData name="Andreas Aschauer" userId="5ea8dffe7c0a2ba5" providerId="LiveId" clId="{063F93C5-A1D1-44B5-B36B-96E9492F1DAD}" dt="2020-02-02T13:01:24.262" v="1709" actId="14100"/>
          <ac:picMkLst>
            <pc:docMk/>
            <pc:sldMk cId="4238608932" sldId="354"/>
            <ac:picMk id="3074" creationId="{7F53C0F7-AF11-4DF7-B2DD-7F79E7D62C93}"/>
          </ac:picMkLst>
        </pc:picChg>
      </pc:sldChg>
      <pc:sldChg chg="modSp add">
        <pc:chgData name="Andreas Aschauer" userId="5ea8dffe7c0a2ba5" providerId="LiveId" clId="{063F93C5-A1D1-44B5-B36B-96E9492F1DAD}" dt="2020-02-02T13:00:35.501" v="1704" actId="14100"/>
        <pc:sldMkLst>
          <pc:docMk/>
          <pc:sldMk cId="345178709" sldId="355"/>
        </pc:sldMkLst>
        <pc:spChg chg="mod">
          <ac:chgData name="Andreas Aschauer" userId="5ea8dffe7c0a2ba5" providerId="LiveId" clId="{063F93C5-A1D1-44B5-B36B-96E9492F1DAD}" dt="2020-02-02T12:58:58.364" v="1542" actId="20577"/>
          <ac:spMkLst>
            <pc:docMk/>
            <pc:sldMk cId="345178709" sldId="355"/>
            <ac:spMk id="23" creationId="{BBCBF956-3119-4BEE-BAD1-53381A276636}"/>
          </ac:spMkLst>
        </pc:spChg>
        <pc:graphicFrameChg chg="modGraphic">
          <ac:chgData name="Andreas Aschauer" userId="5ea8dffe7c0a2ba5" providerId="LiveId" clId="{063F93C5-A1D1-44B5-B36B-96E9492F1DAD}" dt="2020-02-02T13:00:35.501" v="1704" actId="14100"/>
          <ac:graphicFrameMkLst>
            <pc:docMk/>
            <pc:sldMk cId="345178709" sldId="355"/>
            <ac:graphicFrameMk id="2" creationId="{488F0806-388D-4CB0-A329-53F721735EC1}"/>
          </ac:graphicFrameMkLst>
        </pc:graphicFrameChg>
      </pc:sldChg>
      <pc:sldChg chg="modSp add">
        <pc:chgData name="Andreas Aschauer" userId="5ea8dffe7c0a2ba5" providerId="LiveId" clId="{063F93C5-A1D1-44B5-B36B-96E9492F1DAD}" dt="2020-02-02T13:12:22.113" v="1724" actId="20577"/>
        <pc:sldMkLst>
          <pc:docMk/>
          <pc:sldMk cId="1371217785" sldId="356"/>
        </pc:sldMkLst>
        <pc:spChg chg="mod">
          <ac:chgData name="Andreas Aschauer" userId="5ea8dffe7c0a2ba5" providerId="LiveId" clId="{063F93C5-A1D1-44B5-B36B-96E9492F1DAD}" dt="2020-02-02T13:12:22.113" v="1724" actId="20577"/>
          <ac:spMkLst>
            <pc:docMk/>
            <pc:sldMk cId="1371217785" sldId="356"/>
            <ac:spMk id="2" creationId="{B8B932D3-DE3C-41C4-B5AF-D9074BAEDBAB}"/>
          </ac:spMkLst>
        </pc:spChg>
      </pc:sldChg>
      <pc:sldChg chg="add">
        <pc:chgData name="Andreas Aschauer" userId="5ea8dffe7c0a2ba5" providerId="LiveId" clId="{063F93C5-A1D1-44B5-B36B-96E9492F1DAD}" dt="2020-02-02T13:25:30.159" v="1725"/>
        <pc:sldMkLst>
          <pc:docMk/>
          <pc:sldMk cId="3141552351" sldId="357"/>
        </pc:sldMkLst>
      </pc:sldChg>
      <pc:sldChg chg="modSp add">
        <pc:chgData name="Andreas Aschauer" userId="5ea8dffe7c0a2ba5" providerId="LiveId" clId="{063F93C5-A1D1-44B5-B36B-96E9492F1DAD}" dt="2020-02-02T13:26:04.366" v="1810" actId="20577"/>
        <pc:sldMkLst>
          <pc:docMk/>
          <pc:sldMk cId="3165139367" sldId="358"/>
        </pc:sldMkLst>
        <pc:spChg chg="mod">
          <ac:chgData name="Andreas Aschauer" userId="5ea8dffe7c0a2ba5" providerId="LiveId" clId="{063F93C5-A1D1-44B5-B36B-96E9492F1DAD}" dt="2020-02-02T13:26:04.366" v="1810" actId="20577"/>
          <ac:spMkLst>
            <pc:docMk/>
            <pc:sldMk cId="3165139367" sldId="358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94BC62EE-5F9D-4B74-8532-0878F01E716C}"/>
    <pc:docChg chg="custSel addSld delSld modSld sldOrd">
      <pc:chgData name="Andreas Aschauer" userId="5ea8dffe7c0a2ba5" providerId="LiveId" clId="{94BC62EE-5F9D-4B74-8532-0878F01E716C}" dt="2022-11-07T19:04:36.195" v="233" actId="47"/>
      <pc:docMkLst>
        <pc:docMk/>
      </pc:docMkLst>
      <pc:sldChg chg="modSp">
        <pc:chgData name="Andreas Aschauer" userId="5ea8dffe7c0a2ba5" providerId="LiveId" clId="{94BC62EE-5F9D-4B74-8532-0878F01E716C}" dt="2022-11-07T19:01:07.010" v="42" actId="20577"/>
        <pc:sldMkLst>
          <pc:docMk/>
          <pc:sldMk cId="1194914966" sldId="265"/>
        </pc:sldMkLst>
        <pc:graphicFrameChg chg="mod">
          <ac:chgData name="Andreas Aschauer" userId="5ea8dffe7c0a2ba5" providerId="LiveId" clId="{94BC62EE-5F9D-4B74-8532-0878F01E716C}" dt="2022-11-07T19:01:07.010" v="42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 ord">
        <pc:chgData name="Andreas Aschauer" userId="5ea8dffe7c0a2ba5" providerId="LiveId" clId="{94BC62EE-5F9D-4B74-8532-0878F01E716C}" dt="2022-11-07T19:01:22.584" v="77" actId="20577"/>
        <pc:sldMkLst>
          <pc:docMk/>
          <pc:sldMk cId="4195590607" sldId="308"/>
        </pc:sldMkLst>
        <pc:spChg chg="mod">
          <ac:chgData name="Andreas Aschauer" userId="5ea8dffe7c0a2ba5" providerId="LiveId" clId="{94BC62EE-5F9D-4B74-8532-0878F01E716C}" dt="2022-11-07T19:01:22.584" v="77" actId="20577"/>
          <ac:spMkLst>
            <pc:docMk/>
            <pc:sldMk cId="4195590607" sldId="308"/>
            <ac:spMk id="3" creationId="{BB513F62-1A59-4DD8-9BC4-50E69F931527}"/>
          </ac:spMkLst>
        </pc:spChg>
      </pc:sldChg>
      <pc:sldChg chg="del">
        <pc:chgData name="Andreas Aschauer" userId="5ea8dffe7c0a2ba5" providerId="LiveId" clId="{94BC62EE-5F9D-4B74-8532-0878F01E716C}" dt="2022-11-07T18:40:59.872" v="0" actId="47"/>
        <pc:sldMkLst>
          <pc:docMk/>
          <pc:sldMk cId="3165139367" sldId="358"/>
        </pc:sldMkLst>
      </pc:sldChg>
      <pc:sldChg chg="modSp mod">
        <pc:chgData name="Andreas Aschauer" userId="5ea8dffe7c0a2ba5" providerId="LiveId" clId="{94BC62EE-5F9D-4B74-8532-0878F01E716C}" dt="2022-11-07T18:53:46.660" v="21" actId="1076"/>
        <pc:sldMkLst>
          <pc:docMk/>
          <pc:sldMk cId="689277511" sldId="360"/>
        </pc:sldMkLst>
        <pc:spChg chg="mod">
          <ac:chgData name="Andreas Aschauer" userId="5ea8dffe7c0a2ba5" providerId="LiveId" clId="{94BC62EE-5F9D-4B74-8532-0878F01E716C}" dt="2022-11-07T18:53:46.660" v="21" actId="1076"/>
          <ac:spMkLst>
            <pc:docMk/>
            <pc:sldMk cId="689277511" sldId="360"/>
            <ac:spMk id="3" creationId="{BB513F62-1A59-4DD8-9BC4-50E69F931527}"/>
          </ac:spMkLst>
        </pc:spChg>
      </pc:sldChg>
      <pc:sldChg chg="modSp add mod">
        <pc:chgData name="Andreas Aschauer" userId="5ea8dffe7c0a2ba5" providerId="LiveId" clId="{94BC62EE-5F9D-4B74-8532-0878F01E716C}" dt="2022-11-07T19:01:54.894" v="128" actId="20577"/>
        <pc:sldMkLst>
          <pc:docMk/>
          <pc:sldMk cId="1941416808" sldId="362"/>
        </pc:sldMkLst>
        <pc:spChg chg="mod">
          <ac:chgData name="Andreas Aschauer" userId="5ea8dffe7c0a2ba5" providerId="LiveId" clId="{94BC62EE-5F9D-4B74-8532-0878F01E716C}" dt="2022-11-07T19:01:54.894" v="128" actId="20577"/>
          <ac:spMkLst>
            <pc:docMk/>
            <pc:sldMk cId="1941416808" sldId="362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1:45.347" v="97" actId="20577"/>
          <ac:spMkLst>
            <pc:docMk/>
            <pc:sldMk cId="1941416808" sldId="362"/>
            <ac:spMk id="23" creationId="{BBCBF956-3119-4BEE-BAD1-53381A276636}"/>
          </ac:spMkLst>
        </pc:spChg>
      </pc:sldChg>
      <pc:sldChg chg="modSp add mod">
        <pc:chgData name="Andreas Aschauer" userId="5ea8dffe7c0a2ba5" providerId="LiveId" clId="{94BC62EE-5F9D-4B74-8532-0878F01E716C}" dt="2022-11-07T19:02:44.632" v="212" actId="20577"/>
        <pc:sldMkLst>
          <pc:docMk/>
          <pc:sldMk cId="2978208851" sldId="363"/>
        </pc:sldMkLst>
        <pc:spChg chg="mod">
          <ac:chgData name="Andreas Aschauer" userId="5ea8dffe7c0a2ba5" providerId="LiveId" clId="{94BC62EE-5F9D-4B74-8532-0878F01E716C}" dt="2022-11-07T19:02:44.632" v="212" actId="20577"/>
          <ac:spMkLst>
            <pc:docMk/>
            <pc:sldMk cId="2978208851" sldId="363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2:32.571" v="149" actId="14100"/>
          <ac:spMkLst>
            <pc:docMk/>
            <pc:sldMk cId="2978208851" sldId="363"/>
            <ac:spMk id="23" creationId="{BBCBF956-3119-4BEE-BAD1-53381A276636}"/>
          </ac:spMkLst>
        </pc:spChg>
      </pc:sldChg>
      <pc:sldChg chg="modSp add del mod">
        <pc:chgData name="Andreas Aschauer" userId="5ea8dffe7c0a2ba5" providerId="LiveId" clId="{94BC62EE-5F9D-4B74-8532-0878F01E716C}" dt="2022-11-07T19:04:36.195" v="233" actId="47"/>
        <pc:sldMkLst>
          <pc:docMk/>
          <pc:sldMk cId="985549213" sldId="364"/>
        </pc:sldMkLst>
        <pc:spChg chg="mod">
          <ac:chgData name="Andreas Aschauer" userId="5ea8dffe7c0a2ba5" providerId="LiveId" clId="{94BC62EE-5F9D-4B74-8532-0878F01E716C}" dt="2022-11-07T19:04:23.231" v="217" actId="14100"/>
          <ac:spMkLst>
            <pc:docMk/>
            <pc:sldMk cId="985549213" sldId="364"/>
            <ac:spMk id="3" creationId="{BB513F62-1A59-4DD8-9BC4-50E69F931527}"/>
          </ac:spMkLst>
        </pc:spChg>
        <pc:spChg chg="mod">
          <ac:chgData name="Andreas Aschauer" userId="5ea8dffe7c0a2ba5" providerId="LiveId" clId="{94BC62EE-5F9D-4B74-8532-0878F01E716C}" dt="2022-11-07T19:04:28.694" v="232" actId="20577"/>
          <ac:spMkLst>
            <pc:docMk/>
            <pc:sldMk cId="985549213" sldId="364"/>
            <ac:spMk id="23" creationId="{BBCBF956-3119-4BEE-BAD1-53381A276636}"/>
          </ac:spMkLst>
        </pc:spChg>
      </pc:sldChg>
    </pc:docChg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9780B6C8-0BB7-4E34-8F7E-A017E06F5B06}"/>
    <pc:docChg chg="undo custSel addSld delSld modSld sldOrd">
      <pc:chgData name="Andreas Aschauer" userId="5ea8dffe7c0a2ba5" providerId="LiveId" clId="{9780B6C8-0BB7-4E34-8F7E-A017E06F5B06}" dt="2023-05-04T19:23:38.838" v="1165" actId="20577"/>
      <pc:docMkLst>
        <pc:docMk/>
      </pc:docMkLst>
      <pc:sldChg chg="modSp mod">
        <pc:chgData name="Andreas Aschauer" userId="5ea8dffe7c0a2ba5" providerId="LiveId" clId="{9780B6C8-0BB7-4E34-8F7E-A017E06F5B06}" dt="2023-05-03T17:26:36.695" v="21" actId="20577"/>
        <pc:sldMkLst>
          <pc:docMk/>
          <pc:sldMk cId="1627738205" sldId="256"/>
        </pc:sldMkLst>
        <pc:spChg chg="mod">
          <ac:chgData name="Andreas Aschauer" userId="5ea8dffe7c0a2ba5" providerId="LiveId" clId="{9780B6C8-0BB7-4E34-8F7E-A017E06F5B06}" dt="2023-05-03T17:26:36.695" v="21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9780B6C8-0BB7-4E34-8F7E-A017E06F5B06}" dt="2023-05-04T18:55:10.719" v="897" actId="20577"/>
        <pc:sldMkLst>
          <pc:docMk/>
          <pc:sldMk cId="1194914966" sldId="265"/>
        </pc:sldMkLst>
        <pc:graphicFrameChg chg="mod">
          <ac:chgData name="Andreas Aschauer" userId="5ea8dffe7c0a2ba5" providerId="LiveId" clId="{9780B6C8-0BB7-4E34-8F7E-A017E06F5B06}" dt="2023-05-04T18:55:10.719" v="897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">
        <pc:chgData name="Andreas Aschauer" userId="5ea8dffe7c0a2ba5" providerId="LiveId" clId="{9780B6C8-0BB7-4E34-8F7E-A017E06F5B06}" dt="2023-05-03T17:36:15.581" v="398" actId="20577"/>
        <pc:sldMkLst>
          <pc:docMk/>
          <pc:sldMk cId="4195590607" sldId="308"/>
        </pc:sldMkLst>
        <pc:spChg chg="mod">
          <ac:chgData name="Andreas Aschauer" userId="5ea8dffe7c0a2ba5" providerId="LiveId" clId="{9780B6C8-0BB7-4E34-8F7E-A017E06F5B06}" dt="2023-05-03T17:36:08.471" v="390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3T17:36:15.581" v="398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del">
        <pc:chgData name="Andreas Aschauer" userId="5ea8dffe7c0a2ba5" providerId="LiveId" clId="{9780B6C8-0BB7-4E34-8F7E-A017E06F5B06}" dt="2023-05-04T18:54:13.156" v="840" actId="47"/>
        <pc:sldMkLst>
          <pc:docMk/>
          <pc:sldMk cId="843308248" sldId="329"/>
        </pc:sldMkLst>
      </pc:sldChg>
      <pc:sldChg chg="del">
        <pc:chgData name="Andreas Aschauer" userId="5ea8dffe7c0a2ba5" providerId="LiveId" clId="{9780B6C8-0BB7-4E34-8F7E-A017E06F5B06}" dt="2023-05-04T18:54:13.156" v="840" actId="47"/>
        <pc:sldMkLst>
          <pc:docMk/>
          <pc:sldMk cId="1124387311" sldId="359"/>
        </pc:sldMkLst>
      </pc:sldChg>
      <pc:sldChg chg="modSp mod">
        <pc:chgData name="Andreas Aschauer" userId="5ea8dffe7c0a2ba5" providerId="LiveId" clId="{9780B6C8-0BB7-4E34-8F7E-A017E06F5B06}" dt="2023-05-04T18:54:35.401" v="855" actId="20577"/>
        <pc:sldMkLst>
          <pc:docMk/>
          <pc:sldMk cId="689277511" sldId="360"/>
        </pc:sldMkLst>
        <pc:spChg chg="mod">
          <ac:chgData name="Andreas Aschauer" userId="5ea8dffe7c0a2ba5" providerId="LiveId" clId="{9780B6C8-0BB7-4E34-8F7E-A017E06F5B06}" dt="2023-05-03T17:34:33.134" v="215" actId="1076"/>
          <ac:spMkLst>
            <pc:docMk/>
            <pc:sldMk cId="689277511" sldId="360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4T18:54:35.401" v="855" actId="20577"/>
          <ac:spMkLst>
            <pc:docMk/>
            <pc:sldMk cId="689277511" sldId="360"/>
            <ac:spMk id="23" creationId="{BBCBF956-3119-4BEE-BAD1-53381A276636}"/>
          </ac:spMkLst>
        </pc:spChg>
      </pc:sldChg>
      <pc:sldChg chg="modSp mod">
        <pc:chgData name="Andreas Aschauer" userId="5ea8dffe7c0a2ba5" providerId="LiveId" clId="{9780B6C8-0BB7-4E34-8F7E-A017E06F5B06}" dt="2023-05-04T19:22:45.676" v="1142" actId="20577"/>
        <pc:sldMkLst>
          <pc:docMk/>
          <pc:sldMk cId="678436182" sldId="361"/>
        </pc:sldMkLst>
        <pc:spChg chg="mod">
          <ac:chgData name="Andreas Aschauer" userId="5ea8dffe7c0a2ba5" providerId="LiveId" clId="{9780B6C8-0BB7-4E34-8F7E-A017E06F5B06}" dt="2023-05-04T19:22:45.676" v="1142" actId="20577"/>
          <ac:spMkLst>
            <pc:docMk/>
            <pc:sldMk cId="678436182" sldId="361"/>
            <ac:spMk id="2" creationId="{B8B932D3-DE3C-41C4-B5AF-D9074BAEDBAB}"/>
          </ac:spMkLst>
        </pc:spChg>
      </pc:sldChg>
      <pc:sldChg chg="modSp mod">
        <pc:chgData name="Andreas Aschauer" userId="5ea8dffe7c0a2ba5" providerId="LiveId" clId="{9780B6C8-0BB7-4E34-8F7E-A017E06F5B06}" dt="2023-05-03T17:44:36.744" v="839" actId="20577"/>
        <pc:sldMkLst>
          <pc:docMk/>
          <pc:sldMk cId="1941416808" sldId="362"/>
        </pc:sldMkLst>
        <pc:spChg chg="mod">
          <ac:chgData name="Andreas Aschauer" userId="5ea8dffe7c0a2ba5" providerId="LiveId" clId="{9780B6C8-0BB7-4E34-8F7E-A017E06F5B06}" dt="2023-05-03T17:42:51.332" v="710" actId="20577"/>
          <ac:spMkLst>
            <pc:docMk/>
            <pc:sldMk cId="1941416808" sldId="362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3T17:44:36.744" v="839" actId="20577"/>
          <ac:spMkLst>
            <pc:docMk/>
            <pc:sldMk cId="1941416808" sldId="362"/>
            <ac:spMk id="23" creationId="{BBCBF956-3119-4BEE-BAD1-53381A276636}"/>
          </ac:spMkLst>
        </pc:spChg>
      </pc:sldChg>
      <pc:sldChg chg="addSp delSp modSp mod">
        <pc:chgData name="Andreas Aschauer" userId="5ea8dffe7c0a2ba5" providerId="LiveId" clId="{9780B6C8-0BB7-4E34-8F7E-A017E06F5B06}" dt="2023-05-03T17:39:54.904" v="596" actId="1076"/>
        <pc:sldMkLst>
          <pc:docMk/>
          <pc:sldMk cId="2978208851" sldId="363"/>
        </pc:sldMkLst>
        <pc:spChg chg="add del">
          <ac:chgData name="Andreas Aschauer" userId="5ea8dffe7c0a2ba5" providerId="LiveId" clId="{9780B6C8-0BB7-4E34-8F7E-A017E06F5B06}" dt="2023-05-03T17:39:34.908" v="573"/>
          <ac:spMkLst>
            <pc:docMk/>
            <pc:sldMk cId="2978208851" sldId="363"/>
            <ac:spMk id="2" creationId="{8C7EBD3F-D9AE-2FBC-5F55-668653A9D016}"/>
          </ac:spMkLst>
        </pc:spChg>
        <pc:spChg chg="del mod">
          <ac:chgData name="Andreas Aschauer" userId="5ea8dffe7c0a2ba5" providerId="LiveId" clId="{9780B6C8-0BB7-4E34-8F7E-A017E06F5B06}" dt="2023-05-03T17:39:31.681" v="571"/>
          <ac:spMkLst>
            <pc:docMk/>
            <pc:sldMk cId="2978208851" sldId="363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3T17:39:46.271" v="593" actId="20577"/>
          <ac:spMkLst>
            <pc:docMk/>
            <pc:sldMk cId="2978208851" sldId="363"/>
            <ac:spMk id="23" creationId="{BBCBF956-3119-4BEE-BAD1-53381A276636}"/>
          </ac:spMkLst>
        </pc:spChg>
        <pc:picChg chg="add mod">
          <ac:chgData name="Andreas Aschauer" userId="5ea8dffe7c0a2ba5" providerId="LiveId" clId="{9780B6C8-0BB7-4E34-8F7E-A017E06F5B06}" dt="2023-05-03T17:39:54.904" v="596" actId="1076"/>
          <ac:picMkLst>
            <pc:docMk/>
            <pc:sldMk cId="2978208851" sldId="363"/>
            <ac:picMk id="5" creationId="{3C9BA20B-C056-9B89-E14B-17C4D1D226AA}"/>
          </ac:picMkLst>
        </pc:picChg>
      </pc:sldChg>
      <pc:sldChg chg="modSp add mod">
        <pc:chgData name="Andreas Aschauer" userId="5ea8dffe7c0a2ba5" providerId="LiveId" clId="{9780B6C8-0BB7-4E34-8F7E-A017E06F5B06}" dt="2023-05-03T17:38:00.186" v="568" actId="20577"/>
        <pc:sldMkLst>
          <pc:docMk/>
          <pc:sldMk cId="3161758924" sldId="364"/>
        </pc:sldMkLst>
        <pc:spChg chg="mod">
          <ac:chgData name="Andreas Aschauer" userId="5ea8dffe7c0a2ba5" providerId="LiveId" clId="{9780B6C8-0BB7-4E34-8F7E-A017E06F5B06}" dt="2023-05-03T17:38:00.186" v="568" actId="20577"/>
          <ac:spMkLst>
            <pc:docMk/>
            <pc:sldMk cId="3161758924" sldId="364"/>
            <ac:spMk id="3" creationId="{BB513F62-1A59-4DD8-9BC4-50E69F931527}"/>
          </ac:spMkLst>
        </pc:spChg>
      </pc:sldChg>
      <pc:sldChg chg="modSp add mod ord">
        <pc:chgData name="Andreas Aschauer" userId="5ea8dffe7c0a2ba5" providerId="LiveId" clId="{9780B6C8-0BB7-4E34-8F7E-A017E06F5B06}" dt="2023-05-03T17:44:32.805" v="834"/>
        <pc:sldMkLst>
          <pc:docMk/>
          <pc:sldMk cId="3080254469" sldId="365"/>
        </pc:sldMkLst>
        <pc:spChg chg="mod">
          <ac:chgData name="Andreas Aschauer" userId="5ea8dffe7c0a2ba5" providerId="LiveId" clId="{9780B6C8-0BB7-4E34-8F7E-A017E06F5B06}" dt="2023-05-03T17:44:28.843" v="832" actId="20577"/>
          <ac:spMkLst>
            <pc:docMk/>
            <pc:sldMk cId="3080254469" sldId="365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3T17:44:05.480" v="734" actId="20577"/>
          <ac:spMkLst>
            <pc:docMk/>
            <pc:sldMk cId="3080254469" sldId="365"/>
            <ac:spMk id="23" creationId="{BBCBF956-3119-4BEE-BAD1-53381A276636}"/>
          </ac:spMkLst>
        </pc:spChg>
      </pc:sldChg>
      <pc:sldChg chg="addSp modSp add mod">
        <pc:chgData name="Andreas Aschauer" userId="5ea8dffe7c0a2ba5" providerId="LiveId" clId="{9780B6C8-0BB7-4E34-8F7E-A017E06F5B06}" dt="2023-05-04T19:08:34.890" v="1041" actId="20577"/>
        <pc:sldMkLst>
          <pc:docMk/>
          <pc:sldMk cId="3396213443" sldId="366"/>
        </pc:sldMkLst>
        <pc:spChg chg="mod">
          <ac:chgData name="Andreas Aschauer" userId="5ea8dffe7c0a2ba5" providerId="LiveId" clId="{9780B6C8-0BB7-4E34-8F7E-A017E06F5B06}" dt="2023-05-04T19:08:34.890" v="1041" actId="20577"/>
          <ac:spMkLst>
            <pc:docMk/>
            <pc:sldMk cId="3396213443" sldId="366"/>
            <ac:spMk id="3" creationId="{BB513F62-1A59-4DD8-9BC4-50E69F931527}"/>
          </ac:spMkLst>
        </pc:spChg>
        <pc:spChg chg="mod">
          <ac:chgData name="Andreas Aschauer" userId="5ea8dffe7c0a2ba5" providerId="LiveId" clId="{9780B6C8-0BB7-4E34-8F7E-A017E06F5B06}" dt="2023-05-04T19:07:58.718" v="928" actId="20577"/>
          <ac:spMkLst>
            <pc:docMk/>
            <pc:sldMk cId="3396213443" sldId="366"/>
            <ac:spMk id="23" creationId="{BBCBF956-3119-4BEE-BAD1-53381A276636}"/>
          </ac:spMkLst>
        </pc:spChg>
        <pc:picChg chg="add mod">
          <ac:chgData name="Andreas Aschauer" userId="5ea8dffe7c0a2ba5" providerId="LiveId" clId="{9780B6C8-0BB7-4E34-8F7E-A017E06F5B06}" dt="2023-05-04T19:08:29.288" v="1027" actId="14100"/>
          <ac:picMkLst>
            <pc:docMk/>
            <pc:sldMk cId="3396213443" sldId="366"/>
            <ac:picMk id="2" creationId="{E1A534B8-36CC-9353-544B-171D34C8B8A0}"/>
          </ac:picMkLst>
        </pc:picChg>
      </pc:sldChg>
      <pc:sldChg chg="modSp add mod">
        <pc:chgData name="Andreas Aschauer" userId="5ea8dffe7c0a2ba5" providerId="LiveId" clId="{9780B6C8-0BB7-4E34-8F7E-A017E06F5B06}" dt="2023-05-04T19:23:38.838" v="1165" actId="20577"/>
        <pc:sldMkLst>
          <pc:docMk/>
          <pc:sldMk cId="998607704" sldId="367"/>
        </pc:sldMkLst>
        <pc:spChg chg="mod">
          <ac:chgData name="Andreas Aschauer" userId="5ea8dffe7c0a2ba5" providerId="LiveId" clId="{9780B6C8-0BB7-4E34-8F7E-A017E06F5B06}" dt="2023-05-04T19:23:38.838" v="1165" actId="20577"/>
          <ac:spMkLst>
            <pc:docMk/>
            <pc:sldMk cId="998607704" sldId="367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C0C00EA-054F-42CE-9B3E-28A08BC11870}"/>
    <pc:docChg chg="custSel addSld delSld modSld">
      <pc:chgData name="Andreas Aschauer" userId="5ea8dffe7c0a2ba5" providerId="LiveId" clId="{0C0C00EA-054F-42CE-9B3E-28A08BC11870}" dt="2020-02-03T19:18:20.952" v="704" actId="20577"/>
      <pc:docMkLst>
        <pc:docMk/>
      </pc:docMkLst>
      <pc:sldChg chg="modSp">
        <pc:chgData name="Andreas Aschauer" userId="5ea8dffe7c0a2ba5" providerId="LiveId" clId="{0C0C00EA-054F-42CE-9B3E-28A08BC11870}" dt="2020-02-03T18:55:56.705" v="23" actId="20577"/>
        <pc:sldMkLst>
          <pc:docMk/>
          <pc:sldMk cId="1627738205" sldId="256"/>
        </pc:sldMkLst>
        <pc:spChg chg="mod">
          <ac:chgData name="Andreas Aschauer" userId="5ea8dffe7c0a2ba5" providerId="LiveId" clId="{0C0C00EA-054F-42CE-9B3E-28A08BC11870}" dt="2020-02-03T18:55:56.705" v="23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0C0C00EA-054F-42CE-9B3E-28A08BC11870}" dt="2020-02-03T18:56:31.269" v="115" actId="20577"/>
        <pc:sldMkLst>
          <pc:docMk/>
          <pc:sldMk cId="1194914966" sldId="265"/>
        </pc:sldMkLst>
        <pc:graphicFrameChg chg="mod">
          <ac:chgData name="Andreas Aschauer" userId="5ea8dffe7c0a2ba5" providerId="LiveId" clId="{0C0C00EA-054F-42CE-9B3E-28A08BC11870}" dt="2020-02-03T18:56:31.269" v="115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">
        <pc:chgData name="Andreas Aschauer" userId="5ea8dffe7c0a2ba5" providerId="LiveId" clId="{0C0C00EA-054F-42CE-9B3E-28A08BC11870}" dt="2020-02-03T19:15:06.519" v="506" actId="1076"/>
        <pc:sldMkLst>
          <pc:docMk/>
          <pc:sldMk cId="4195590607" sldId="308"/>
        </pc:sldMkLst>
        <pc:spChg chg="mod">
          <ac:chgData name="Andreas Aschauer" userId="5ea8dffe7c0a2ba5" providerId="LiveId" clId="{0C0C00EA-054F-42CE-9B3E-28A08BC11870}" dt="2020-02-03T19:15:06.519" v="506" actId="1076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8:58:15.302" v="136" actId="20577"/>
          <ac:spMkLst>
            <pc:docMk/>
            <pc:sldMk cId="4195590607" sldId="308"/>
            <ac:spMk id="23" creationId="{BBCBF956-3119-4BEE-BAD1-53381A276636}"/>
          </ac:spMkLst>
        </pc:spChg>
      </pc:sldChg>
      <pc:sldChg chg="modSp">
        <pc:chgData name="Andreas Aschauer" userId="5ea8dffe7c0a2ba5" providerId="LiveId" clId="{0C0C00EA-054F-42CE-9B3E-28A08BC11870}" dt="2020-02-03T19:18:09.717" v="667" actId="20577"/>
        <pc:sldMkLst>
          <pc:docMk/>
          <pc:sldMk cId="843308248" sldId="329"/>
        </pc:sldMkLst>
        <pc:spChg chg="mod">
          <ac:chgData name="Andreas Aschauer" userId="5ea8dffe7c0a2ba5" providerId="LiveId" clId="{0C0C00EA-054F-42CE-9B3E-28A08BC11870}" dt="2020-02-03T19:18:09.717" v="667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2020552599" sldId="344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418793208" sldId="345"/>
        </pc:sldMkLst>
      </pc:sldChg>
      <pc:sldChg chg="del">
        <pc:chgData name="Andreas Aschauer" userId="5ea8dffe7c0a2ba5" providerId="LiveId" clId="{0C0C00EA-054F-42CE-9B3E-28A08BC11870}" dt="2020-02-03T18:56:40.685" v="116" actId="47"/>
        <pc:sldMkLst>
          <pc:docMk/>
          <pc:sldMk cId="3142952648" sldId="346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858912585" sldId="347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88277940" sldId="348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893003057" sldId="349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452584724" sldId="351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518093244" sldId="352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2843052480" sldId="353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4238608932" sldId="354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345178709" sldId="355"/>
        </pc:sldMkLst>
      </pc:sldChg>
      <pc:sldChg chg="del">
        <pc:chgData name="Andreas Aschauer" userId="5ea8dffe7c0a2ba5" providerId="LiveId" clId="{0C0C00EA-054F-42CE-9B3E-28A08BC11870}" dt="2020-02-03T19:14:55.857" v="504" actId="47"/>
        <pc:sldMkLst>
          <pc:docMk/>
          <pc:sldMk cId="1371217785" sldId="356"/>
        </pc:sldMkLst>
      </pc:sldChg>
      <pc:sldChg chg="del">
        <pc:chgData name="Andreas Aschauer" userId="5ea8dffe7c0a2ba5" providerId="LiveId" clId="{0C0C00EA-054F-42CE-9B3E-28A08BC11870}" dt="2020-02-03T19:14:58.138" v="505" actId="47"/>
        <pc:sldMkLst>
          <pc:docMk/>
          <pc:sldMk cId="3141552351" sldId="357"/>
        </pc:sldMkLst>
      </pc:sldChg>
      <pc:sldChg chg="modSp add">
        <pc:chgData name="Andreas Aschauer" userId="5ea8dffe7c0a2ba5" providerId="LiveId" clId="{0C0C00EA-054F-42CE-9B3E-28A08BC11870}" dt="2020-02-03T19:08:35.321" v="503" actId="1076"/>
        <pc:sldMkLst>
          <pc:docMk/>
          <pc:sldMk cId="1124387311" sldId="359"/>
        </pc:sldMkLst>
        <pc:spChg chg="mod">
          <ac:chgData name="Andreas Aschauer" userId="5ea8dffe7c0a2ba5" providerId="LiveId" clId="{0C0C00EA-054F-42CE-9B3E-28A08BC11870}" dt="2020-02-03T19:08:35.321" v="503" actId="1076"/>
          <ac:spMkLst>
            <pc:docMk/>
            <pc:sldMk cId="1124387311" sldId="359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06:17.984" v="223" actId="20577"/>
          <ac:spMkLst>
            <pc:docMk/>
            <pc:sldMk cId="1124387311" sldId="359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7:51.307" v="629" actId="20577"/>
        <pc:sldMkLst>
          <pc:docMk/>
          <pc:sldMk cId="689277511" sldId="360"/>
        </pc:sldMkLst>
        <pc:spChg chg="mod">
          <ac:chgData name="Andreas Aschauer" userId="5ea8dffe7c0a2ba5" providerId="LiveId" clId="{0C0C00EA-054F-42CE-9B3E-28A08BC11870}" dt="2020-02-03T19:17:51.307" v="629" actId="20577"/>
          <ac:spMkLst>
            <pc:docMk/>
            <pc:sldMk cId="689277511" sldId="360"/>
            <ac:spMk id="3" creationId="{BB513F62-1A59-4DD8-9BC4-50E69F931527}"/>
          </ac:spMkLst>
        </pc:spChg>
        <pc:spChg chg="mod">
          <ac:chgData name="Andreas Aschauer" userId="5ea8dffe7c0a2ba5" providerId="LiveId" clId="{0C0C00EA-054F-42CE-9B3E-28A08BC11870}" dt="2020-02-03T19:17:21.511" v="516" actId="20577"/>
          <ac:spMkLst>
            <pc:docMk/>
            <pc:sldMk cId="689277511" sldId="360"/>
            <ac:spMk id="23" creationId="{BBCBF956-3119-4BEE-BAD1-53381A276636}"/>
          </ac:spMkLst>
        </pc:spChg>
      </pc:sldChg>
      <pc:sldChg chg="modSp add">
        <pc:chgData name="Andreas Aschauer" userId="5ea8dffe7c0a2ba5" providerId="LiveId" clId="{0C0C00EA-054F-42CE-9B3E-28A08BC11870}" dt="2020-02-03T19:18:20.952" v="704" actId="20577"/>
        <pc:sldMkLst>
          <pc:docMk/>
          <pc:sldMk cId="678436182" sldId="361"/>
        </pc:sldMkLst>
        <pc:spChg chg="mod">
          <ac:chgData name="Andreas Aschauer" userId="5ea8dffe7c0a2ba5" providerId="LiveId" clId="{0C0C00EA-054F-42CE-9B3E-28A08BC11870}" dt="2020-02-03T19:18:20.952" v="704" actId="20577"/>
          <ac:spMkLst>
            <pc:docMk/>
            <pc:sldMk cId="678436182" sldId="361"/>
            <ac:spMk id="2" creationId="{B8B932D3-DE3C-41C4-B5AF-D9074BAEDBA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VNets</a:t>
          </a:r>
          <a:endParaRPr lang="en-US" dirty="0"/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Site2Site</a:t>
          </a:r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03B4DFF4-AB07-4C48-B3E7-5BD58EAD37E9}">
      <dgm:prSet/>
      <dgm:spPr/>
      <dgm:t>
        <a:bodyPr/>
        <a:lstStyle/>
        <a:p>
          <a:r>
            <a:rPr lang="en-US" dirty="0"/>
            <a:t>Integration</a:t>
          </a:r>
        </a:p>
      </dgm:t>
    </dgm:pt>
    <dgm:pt modelId="{4E9E8506-FDDA-4A13-A09B-A30BC6F1459F}" type="parTrans" cxnId="{8627F3D2-51F1-4D5C-A495-4092F4BED32E}">
      <dgm:prSet/>
      <dgm:spPr/>
      <dgm:t>
        <a:bodyPr/>
        <a:lstStyle/>
        <a:p>
          <a:endParaRPr lang="de-AT"/>
        </a:p>
      </dgm:t>
    </dgm:pt>
    <dgm:pt modelId="{A20AEEB5-8008-4AFE-A1D4-4C60EC9A2A81}" type="sibTrans" cxnId="{8627F3D2-51F1-4D5C-A495-4092F4BED32E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3"/>
      <dgm:spPr/>
    </dgm:pt>
    <dgm:pt modelId="{2DB2603A-830B-4895-A4F1-CDCE3F348586}" type="pres">
      <dgm:prSet presAssocID="{7554EFD3-F50A-49A7-BA44-430C63A0C547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3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D18D407A-B141-469C-8D16-5F598BBEAF76}" type="pres">
      <dgm:prSet presAssocID="{03B4DFF4-AB07-4C48-B3E7-5BD58EAD37E9}" presName="compositeNode" presStyleCnt="0">
        <dgm:presLayoutVars>
          <dgm:bulletEnabled val="1"/>
        </dgm:presLayoutVars>
      </dgm:prSet>
      <dgm:spPr/>
    </dgm:pt>
    <dgm:pt modelId="{47C78CE5-3573-4809-91AB-B9EFBF63FA52}" type="pres">
      <dgm:prSet presAssocID="{03B4DFF4-AB07-4C48-B3E7-5BD58EAD37E9}" presName="bgRect" presStyleLbl="alignNode1" presStyleIdx="1" presStyleCnt="3"/>
      <dgm:spPr/>
    </dgm:pt>
    <dgm:pt modelId="{E415C124-9131-4739-82E9-8884F8DFF2B7}" type="pres">
      <dgm:prSet presAssocID="{A20AEEB5-8008-4AFE-A1D4-4C60EC9A2A81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5C8F0C0-66BF-4234-B0B9-819E183E64B0}" type="pres">
      <dgm:prSet presAssocID="{03B4DFF4-AB07-4C48-B3E7-5BD58EAD37E9}" presName="nodeRect" presStyleLbl="alignNode1" presStyleIdx="1" presStyleCnt="3">
        <dgm:presLayoutVars>
          <dgm:bulletEnabled val="1"/>
        </dgm:presLayoutVars>
      </dgm:prSet>
      <dgm:spPr/>
    </dgm:pt>
    <dgm:pt modelId="{F4C455EE-C197-4D77-9C96-88F8FF9323D6}" type="pres">
      <dgm:prSet presAssocID="{A20AEEB5-8008-4AFE-A1D4-4C60EC9A2A81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2" presStyleCnt="3"/>
      <dgm:spPr/>
    </dgm:pt>
    <dgm:pt modelId="{4F8FDD97-CDA1-44F7-89A2-5F5EF0646E5A}" type="pres">
      <dgm:prSet presAssocID="{06BB8A62-D68D-4595-9675-5A29A7826776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64B8B302-BF0F-49BF-9DB1-7C0561907088}" type="presOf" srcId="{03B4DFF4-AB07-4C48-B3E7-5BD58EAD37E9}" destId="{47C78CE5-3573-4809-91AB-B9EFBF63FA52}" srcOrd="0" destOrd="0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D2F9A741-A88B-4966-A03F-6C9E5193E62E}" type="presOf" srcId="{03B4DFF4-AB07-4C48-B3E7-5BD58EAD37E9}" destId="{95C8F0C0-66BF-4234-B0B9-819E183E64B0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0963AD6F-A41E-4D07-AC21-C378FF556AFC}" type="presOf" srcId="{A20AEEB5-8008-4AFE-A1D4-4C60EC9A2A81}" destId="{E415C124-9131-4739-82E9-8884F8DFF2B7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2" destOrd="0" parTransId="{0E891E40-DC2D-4113-B297-786AB982FB59}" sibTransId="{06BB8A62-D68D-4595-9675-5A29A7826776}"/>
    <dgm:cxn modelId="{8627F3D2-51F1-4D5C-A495-4092F4BED32E}" srcId="{D3D1566C-ABCC-464A-9980-9FB95F606BED}" destId="{03B4DFF4-AB07-4C48-B3E7-5BD58EAD37E9}" srcOrd="1" destOrd="0" parTransId="{4E9E8506-FDDA-4A13-A09B-A30BC6F1459F}" sibTransId="{A20AEEB5-8008-4AFE-A1D4-4C60EC9A2A81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438B4E95-86B8-4B8F-AA4E-A1C2345A3BF8}" type="presParOf" srcId="{CD812B0F-96D5-4984-AFA0-857DA298D475}" destId="{D18D407A-B141-469C-8D16-5F598BBEAF76}" srcOrd="2" destOrd="0" presId="urn:microsoft.com/office/officeart/2016/7/layout/LinearBlockProcessNumbered"/>
    <dgm:cxn modelId="{F2977C47-FE0B-4454-9F72-BDC2335631FD}" type="presParOf" srcId="{D18D407A-B141-469C-8D16-5F598BBEAF76}" destId="{47C78CE5-3573-4809-91AB-B9EFBF63FA52}" srcOrd="0" destOrd="0" presId="urn:microsoft.com/office/officeart/2016/7/layout/LinearBlockProcessNumbered"/>
    <dgm:cxn modelId="{931193CD-9BE6-4A62-89D9-AD9C3A5AFBC3}" type="presParOf" srcId="{D18D407A-B141-469C-8D16-5F598BBEAF76}" destId="{E415C124-9131-4739-82E9-8884F8DFF2B7}" srcOrd="1" destOrd="0" presId="urn:microsoft.com/office/officeart/2016/7/layout/LinearBlockProcessNumbered"/>
    <dgm:cxn modelId="{08955AC7-5B81-487D-88FA-858E6677033C}" type="presParOf" srcId="{D18D407A-B141-469C-8D16-5F598BBEAF76}" destId="{95C8F0C0-66BF-4234-B0B9-819E183E64B0}" srcOrd="2" destOrd="0" presId="urn:microsoft.com/office/officeart/2016/7/layout/LinearBlockProcessNumbered"/>
    <dgm:cxn modelId="{DF6C281A-4844-469D-B652-6400725868B3}" type="presParOf" srcId="{CD812B0F-96D5-4984-AFA0-857DA298D475}" destId="{F4C455EE-C197-4D77-9C96-88F8FF9323D6}" srcOrd="3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4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489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 err="1"/>
            <a:t>VNets</a:t>
          </a:r>
          <a:endParaRPr lang="en-US" sz="2600" kern="1200" dirty="0"/>
        </a:p>
      </dsp:txBody>
      <dsp:txXfrm>
        <a:off x="489" y="2548034"/>
        <a:ext cx="1983562" cy="1428165"/>
      </dsp:txXfrm>
    </dsp:sp>
    <dsp:sp modelId="{2DB2603A-830B-4895-A4F1-CDCE3F348586}">
      <dsp:nvSpPr>
        <dsp:cNvPr id="0" name=""/>
        <dsp:cNvSpPr/>
      </dsp:nvSpPr>
      <dsp:spPr>
        <a:xfrm>
          <a:off x="489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01</a:t>
          </a:r>
        </a:p>
      </dsp:txBody>
      <dsp:txXfrm>
        <a:off x="489" y="1595924"/>
        <a:ext cx="1983562" cy="952110"/>
      </dsp:txXfrm>
    </dsp:sp>
    <dsp:sp modelId="{47C78CE5-3573-4809-91AB-B9EFBF63FA52}">
      <dsp:nvSpPr>
        <dsp:cNvPr id="0" name=""/>
        <dsp:cNvSpPr/>
      </dsp:nvSpPr>
      <dsp:spPr>
        <a:xfrm>
          <a:off x="2142737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Integration</a:t>
          </a:r>
        </a:p>
      </dsp:txBody>
      <dsp:txXfrm>
        <a:off x="2142737" y="2548034"/>
        <a:ext cx="1983562" cy="1428165"/>
      </dsp:txXfrm>
    </dsp:sp>
    <dsp:sp modelId="{E415C124-9131-4739-82E9-8884F8DFF2B7}">
      <dsp:nvSpPr>
        <dsp:cNvPr id="0" name=""/>
        <dsp:cNvSpPr/>
      </dsp:nvSpPr>
      <dsp:spPr>
        <a:xfrm>
          <a:off x="2142737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02</a:t>
          </a:r>
        </a:p>
      </dsp:txBody>
      <dsp:txXfrm>
        <a:off x="2142737" y="1595924"/>
        <a:ext cx="1983562" cy="952110"/>
      </dsp:txXfrm>
    </dsp:sp>
    <dsp:sp modelId="{0F5011EB-F717-4EA8-AE0F-51E3ABD0E88C}">
      <dsp:nvSpPr>
        <dsp:cNvPr id="0" name=""/>
        <dsp:cNvSpPr/>
      </dsp:nvSpPr>
      <dsp:spPr>
        <a:xfrm>
          <a:off x="4284985" y="1595924"/>
          <a:ext cx="1983562" cy="23802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0" rIns="19593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Site2Site</a:t>
          </a:r>
        </a:p>
      </dsp:txBody>
      <dsp:txXfrm>
        <a:off x="4284985" y="2548034"/>
        <a:ext cx="1983562" cy="1428165"/>
      </dsp:txXfrm>
    </dsp:sp>
    <dsp:sp modelId="{4F8FDD97-CDA1-44F7-89A2-5F5EF0646E5A}">
      <dsp:nvSpPr>
        <dsp:cNvPr id="0" name=""/>
        <dsp:cNvSpPr/>
      </dsp:nvSpPr>
      <dsp:spPr>
        <a:xfrm>
          <a:off x="4284985" y="1595924"/>
          <a:ext cx="1983562" cy="95211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32" tIns="165100" rIns="195932" bIns="16510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4400" kern="1200"/>
            <a:t>03</a:t>
          </a:r>
        </a:p>
      </dsp:txBody>
      <dsp:txXfrm>
        <a:off x="4284985" y="1595924"/>
        <a:ext cx="1983562" cy="9521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04.05.2023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04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4507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38005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9943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5112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8124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4271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649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04.05.2023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04.05.2023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04.05.2023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04.05.2023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04.05.2023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04.05.2023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Konfiguration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Azure| Modul Azure Virtual Networks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NET.1</a:t>
            </a:r>
            <a:br>
              <a:rPr lang="en-US" dirty="0"/>
            </a:br>
            <a:br>
              <a:rPr lang="en-US" dirty="0"/>
            </a:br>
            <a:r>
              <a:rPr lang="en-US" dirty="0"/>
              <a:t>Secure VM2VM connections</a:t>
            </a:r>
            <a:br>
              <a:rPr lang="en-US" dirty="0"/>
            </a:br>
            <a:r>
              <a:rPr lang="en-US" dirty="0"/>
              <a:t>Secure public access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843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DEMO NET.2</a:t>
            </a:r>
            <a:br>
              <a:rPr lang="en-US" dirty="0"/>
            </a:br>
            <a:br>
              <a:rPr lang="en-US" dirty="0"/>
            </a:br>
            <a:r>
              <a:rPr lang="en-US"/>
              <a:t>Multi Tier</a:t>
            </a:r>
            <a:br>
              <a:rPr lang="en-US"/>
            </a:br>
            <a:r>
              <a:rPr lang="en-US"/>
              <a:t>Front </a:t>
            </a:r>
            <a:r>
              <a:rPr lang="en-US" dirty="0"/>
              <a:t>end | back end subnets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6077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5048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Azure Virtual Networks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(</a:t>
            </a:r>
            <a:r>
              <a:rPr lang="en-US" sz="3300" dirty="0" err="1">
                <a:solidFill>
                  <a:srgbClr val="FFFFFF"/>
                </a:solidFill>
              </a:rPr>
              <a:t>VNet</a:t>
            </a:r>
            <a:r>
              <a:rPr lang="en-US" sz="3300" dirty="0">
                <a:solidFill>
                  <a:srgbClr val="FFFFFF"/>
                </a:solidFill>
              </a:rPr>
              <a:t>)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025592"/>
            <a:ext cx="6642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Fundamentaler</a:t>
            </a:r>
            <a:r>
              <a:rPr lang="en-US" sz="2800" dirty="0"/>
              <a:t> </a:t>
            </a:r>
            <a:r>
              <a:rPr lang="en-US" sz="2800" dirty="0" err="1"/>
              <a:t>Baustein</a:t>
            </a:r>
            <a:r>
              <a:rPr lang="en-US" sz="2800" dirty="0"/>
              <a:t> </a:t>
            </a:r>
            <a:r>
              <a:rPr lang="en-US" sz="2800" dirty="0" err="1"/>
              <a:t>jedes</a:t>
            </a:r>
            <a:r>
              <a:rPr lang="en-US" sz="2800" dirty="0"/>
              <a:t> Azure </a:t>
            </a:r>
            <a:r>
              <a:rPr lang="en-US" sz="2800" dirty="0" err="1"/>
              <a:t>Mandanten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Kommunikation</a:t>
            </a:r>
            <a:r>
              <a:rPr lang="en-US" sz="2800" dirty="0"/>
              <a:t> </a:t>
            </a:r>
            <a:r>
              <a:rPr lang="en-US" sz="2800" dirty="0" err="1"/>
              <a:t>mit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Internet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Zwischen</a:t>
            </a:r>
            <a:r>
              <a:rPr lang="en-US" sz="2800" dirty="0"/>
              <a:t> Azure </a:t>
            </a:r>
            <a:r>
              <a:rPr lang="en-US" sz="2800" dirty="0" err="1"/>
              <a:t>Resourcen</a:t>
            </a:r>
            <a:endParaRPr lang="en-US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Mit</a:t>
            </a:r>
            <a:r>
              <a:rPr lang="en-US" sz="2800" dirty="0"/>
              <a:t> On-Premises </a:t>
            </a:r>
            <a:r>
              <a:rPr lang="en-US" sz="2800" dirty="0" err="1"/>
              <a:t>Netzwerken</a:t>
            </a:r>
            <a:r>
              <a:rPr lang="en-US" sz="2800" dirty="0"/>
              <a:t>/</a:t>
            </a:r>
            <a:r>
              <a:rPr lang="en-US" sz="2800" dirty="0" err="1"/>
              <a:t>Servern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927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 err="1">
                <a:solidFill>
                  <a:srgbClr val="FFFFFF"/>
                </a:solidFill>
              </a:rPr>
              <a:t>Zusätzliche</a:t>
            </a:r>
            <a:r>
              <a:rPr lang="en-US" sz="3300" dirty="0">
                <a:solidFill>
                  <a:srgbClr val="FFFFFF"/>
                </a:solidFill>
              </a:rPr>
              <a:t> Azure </a:t>
            </a:r>
            <a:r>
              <a:rPr lang="en-US" sz="3300" dirty="0" err="1">
                <a:solidFill>
                  <a:srgbClr val="FFFFFF"/>
                </a:solidFill>
              </a:rPr>
              <a:t>Komponenten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54007" y="2332953"/>
            <a:ext cx="66429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 Balancer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Network Security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Public 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 Balancer</a:t>
            </a:r>
          </a:p>
        </p:txBody>
      </p:sp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 err="1">
                <a:solidFill>
                  <a:srgbClr val="FFFFFF"/>
                </a:solidFill>
              </a:rPr>
              <a:t>Zusätzliche</a:t>
            </a:r>
            <a:r>
              <a:rPr lang="en-US" sz="3300" dirty="0">
                <a:solidFill>
                  <a:srgbClr val="FFFFFF"/>
                </a:solidFill>
              </a:rPr>
              <a:t> Azure </a:t>
            </a:r>
            <a:r>
              <a:rPr lang="en-US" sz="3300" dirty="0" err="1">
                <a:solidFill>
                  <a:srgbClr val="FFFFFF"/>
                </a:solidFill>
              </a:rPr>
              <a:t>Komponenten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584850" y="1967266"/>
            <a:ext cx="664293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Subnets -&gt; Azure Subnet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Traffic Load balancing -&gt; Load Balancer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Filtering -&gt; Network Security Groups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Inbound Connectivity -&gt; Public IPs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Load Balancing -&gt; Load Balancer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VPN -&gt; VPN Gateways</a:t>
            </a:r>
          </a:p>
        </p:txBody>
      </p:sp>
    </p:spTree>
    <p:extLst>
      <p:ext uri="{BB962C8B-B14F-4D97-AF65-F5344CB8AC3E}">
        <p14:creationId xmlns:p14="http://schemas.microsoft.com/office/powerpoint/2010/main" val="3161758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138482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 err="1">
                <a:solidFill>
                  <a:srgbClr val="FFFFFF"/>
                </a:solidFill>
              </a:rPr>
              <a:t>Vnet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 err="1">
                <a:solidFill>
                  <a:srgbClr val="FFFFFF"/>
                </a:solidFill>
              </a:rPr>
              <a:t>Komponenten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BA20B-C056-9B89-E14B-17C4D1D22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843" y="313837"/>
            <a:ext cx="7096690" cy="582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0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PaaS </a:t>
            </a:r>
            <a:r>
              <a:rPr lang="en-US" sz="3300" dirty="0" err="1">
                <a:solidFill>
                  <a:srgbClr val="FFFFFF"/>
                </a:solidFill>
              </a:rPr>
              <a:t>Resourcen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763840"/>
            <a:ext cx="66429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Können</a:t>
            </a:r>
            <a:r>
              <a:rPr lang="en-US" sz="2800" dirty="0"/>
              <a:t> </a:t>
            </a:r>
            <a:r>
              <a:rPr lang="en-US" sz="2800" dirty="0" err="1"/>
              <a:t>direkt</a:t>
            </a:r>
            <a:r>
              <a:rPr lang="en-US" sz="2800" dirty="0"/>
              <a:t> in </a:t>
            </a:r>
            <a:r>
              <a:rPr lang="en-US" sz="2800" dirty="0" err="1"/>
              <a:t>ein</a:t>
            </a:r>
            <a:r>
              <a:rPr lang="en-US" sz="2800" dirty="0"/>
              <a:t> Subnet des </a:t>
            </a:r>
            <a:r>
              <a:rPr lang="en-US" sz="2800" dirty="0" err="1"/>
              <a:t>VNet</a:t>
            </a:r>
            <a:r>
              <a:rPr lang="en-US" sz="2800" dirty="0"/>
              <a:t> deployed </a:t>
            </a:r>
            <a:r>
              <a:rPr lang="en-US" sz="2800" dirty="0" err="1"/>
              <a:t>werden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02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>
                <a:solidFill>
                  <a:srgbClr val="FFFFFF"/>
                </a:solidFill>
              </a:rPr>
              <a:t>SaaS</a:t>
            </a:r>
            <a:br>
              <a:rPr lang="en-US" sz="3300">
                <a:solidFill>
                  <a:srgbClr val="FFFFFF"/>
                </a:solidFill>
              </a:rPr>
            </a:br>
            <a:r>
              <a:rPr lang="en-US" sz="3300">
                <a:solidFill>
                  <a:srgbClr val="FFFFFF"/>
                </a:solidFill>
              </a:rPr>
              <a:t>Service </a:t>
            </a:r>
            <a:r>
              <a:rPr lang="en-US" sz="3300" dirty="0">
                <a:solidFill>
                  <a:srgbClr val="FFFFFF"/>
                </a:solidFill>
              </a:rPr>
              <a:t>Endpoints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648421" y="2763840"/>
            <a:ext cx="6642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Erlauben</a:t>
            </a:r>
            <a:r>
              <a:rPr lang="en-US" sz="2800" dirty="0"/>
              <a:t> Service </a:t>
            </a:r>
            <a:r>
              <a:rPr lang="en-US" sz="2800" dirty="0" err="1"/>
              <a:t>Komponente</a:t>
            </a:r>
            <a:r>
              <a:rPr lang="en-US" sz="2800" dirty="0"/>
              <a:t> in das </a:t>
            </a:r>
            <a:r>
              <a:rPr lang="en-US" sz="2800" dirty="0" err="1"/>
              <a:t>VNet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deployen</a:t>
            </a:r>
            <a:r>
              <a:rPr lang="en-US" sz="2800" dirty="0"/>
              <a:t> und </a:t>
            </a:r>
            <a:r>
              <a:rPr lang="en-US" sz="2800" dirty="0" err="1"/>
              <a:t>privat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kommunizieren</a:t>
            </a:r>
            <a:r>
              <a:rPr lang="en-US" sz="2800" dirty="0"/>
              <a:t> (</a:t>
            </a:r>
            <a:r>
              <a:rPr lang="en-US" sz="2800" dirty="0" err="1"/>
              <a:t>innerhalb</a:t>
            </a:r>
            <a:r>
              <a:rPr lang="en-US" sz="2800" dirty="0"/>
              <a:t> </a:t>
            </a:r>
            <a:r>
              <a:rPr lang="en-US" sz="2800" dirty="0" err="1"/>
              <a:t>VNet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14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Private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Endpoints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5/4/2023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592535" y="582271"/>
            <a:ext cx="66429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Erlauben</a:t>
            </a:r>
            <a:r>
              <a:rPr lang="en-US" sz="2800" dirty="0"/>
              <a:t> die </a:t>
            </a:r>
            <a:r>
              <a:rPr lang="en-US" sz="2800" dirty="0" err="1"/>
              <a:t>direkte</a:t>
            </a:r>
            <a:r>
              <a:rPr lang="en-US" sz="2800" dirty="0"/>
              <a:t> </a:t>
            </a:r>
            <a:r>
              <a:rPr lang="en-US" sz="2800" dirty="0" err="1"/>
              <a:t>Kommunikation</a:t>
            </a:r>
            <a:r>
              <a:rPr lang="en-US" sz="2800" dirty="0"/>
              <a:t> VOM </a:t>
            </a:r>
            <a:r>
              <a:rPr lang="en-US" sz="2800" dirty="0" err="1"/>
              <a:t>Vnet</a:t>
            </a:r>
            <a:r>
              <a:rPr lang="en-US" sz="2800" dirty="0"/>
              <a:t> </a:t>
            </a:r>
            <a:r>
              <a:rPr lang="en-US" sz="2800" dirty="0" err="1"/>
              <a:t>zu</a:t>
            </a:r>
            <a:r>
              <a:rPr lang="en-US" sz="2800" dirty="0"/>
              <a:t> </a:t>
            </a:r>
            <a:r>
              <a:rPr lang="en-US" sz="2800" dirty="0" err="1"/>
              <a:t>einem</a:t>
            </a:r>
            <a:r>
              <a:rPr lang="en-US" sz="2800" dirty="0"/>
              <a:t> Azure Service via </a:t>
            </a:r>
            <a:r>
              <a:rPr lang="en-US" sz="2800" dirty="0" err="1"/>
              <a:t>privater</a:t>
            </a:r>
            <a:r>
              <a:rPr lang="en-US" sz="2800" dirty="0"/>
              <a:t> IP (</a:t>
            </a:r>
            <a:r>
              <a:rPr lang="en-US" sz="2800" dirty="0" err="1"/>
              <a:t>Aus</a:t>
            </a:r>
            <a:r>
              <a:rPr lang="en-US" sz="2800" dirty="0"/>
              <a:t> </a:t>
            </a:r>
            <a:r>
              <a:rPr lang="en-US" sz="2800" dirty="0" err="1"/>
              <a:t>Vnet</a:t>
            </a:r>
            <a:r>
              <a:rPr lang="en-US" sz="2800" dirty="0"/>
              <a:t> </a:t>
            </a:r>
            <a:r>
              <a:rPr lang="en-US" sz="2800" dirty="0" err="1"/>
              <a:t>Bereich</a:t>
            </a:r>
            <a:r>
              <a:rPr lang="en-US" sz="2800" dirty="0"/>
              <a:t>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534B8-36CC-9353-544B-171D34C8B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534" y="2342533"/>
            <a:ext cx="7034441" cy="34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13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210</Words>
  <Application>Microsoft Office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Microsoft Azure Administration | Konfiguration | Development</vt:lpstr>
      <vt:lpstr>Inhalte</vt:lpstr>
      <vt:lpstr>Azure Virtual Networks (VNet)</vt:lpstr>
      <vt:lpstr>Zusätzliche Azure Komponenten</vt:lpstr>
      <vt:lpstr>Zusätzliche Azure Komponenten</vt:lpstr>
      <vt:lpstr>Vnet Komponenten</vt:lpstr>
      <vt:lpstr>PaaS Resourcen</vt:lpstr>
      <vt:lpstr>SaaS Service Endpoints</vt:lpstr>
      <vt:lpstr>Private Endpoints</vt:lpstr>
      <vt:lpstr>DEMO NET.1  Secure VM2VM connections Secure public access</vt:lpstr>
      <vt:lpstr>DEMO NET.2  Multi Tier Front end | back end subnets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49</cp:revision>
  <dcterms:created xsi:type="dcterms:W3CDTF">2014-08-06T09:21:02Z</dcterms:created>
  <dcterms:modified xsi:type="dcterms:W3CDTF">2023-05-04T19:23:39Z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