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2" d="100"/>
          <a:sy n="42" d="100"/>
        </p:scale>
        <p:origin x="222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2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0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6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F77C4-C955-4488-B25E-EA20141A261E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88DCB-D65F-43FE-BC8A-A84EAA875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5F98591-132A-47D1-80D5-3992D61D71A0}"/>
              </a:ext>
            </a:extLst>
          </p:cNvPr>
          <p:cNvGrpSpPr/>
          <p:nvPr/>
        </p:nvGrpSpPr>
        <p:grpSpPr>
          <a:xfrm>
            <a:off x="278361" y="883368"/>
            <a:ext cx="5812789" cy="8203400"/>
            <a:chOff x="-42059" y="-93796"/>
            <a:chExt cx="6659626" cy="939851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82F9D2-658B-473D-B12F-BF484D68C21D}"/>
                </a:ext>
              </a:extLst>
            </p:cNvPr>
            <p:cNvSpPr/>
            <p:nvPr/>
          </p:nvSpPr>
          <p:spPr>
            <a:xfrm>
              <a:off x="-42059" y="-93796"/>
              <a:ext cx="6659626" cy="9398515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6633" tIns="43316" rIns="86633" bIns="4331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24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5C4C79-C1FB-480E-B4CF-F801E713D218}"/>
                </a:ext>
              </a:extLst>
            </p:cNvPr>
            <p:cNvGrpSpPr/>
            <p:nvPr/>
          </p:nvGrpSpPr>
          <p:grpSpPr>
            <a:xfrm>
              <a:off x="114486" y="197287"/>
              <a:ext cx="6337113" cy="8813153"/>
              <a:chOff x="114486" y="197287"/>
              <a:chExt cx="6337113" cy="881315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E646046-1FD6-4A3D-996C-ED1C0F327CC3}"/>
                  </a:ext>
                </a:extLst>
              </p:cNvPr>
              <p:cNvGrpSpPr/>
              <p:nvPr/>
            </p:nvGrpSpPr>
            <p:grpSpPr>
              <a:xfrm>
                <a:off x="300064" y="197287"/>
                <a:ext cx="5633764" cy="8813153"/>
                <a:chOff x="1078998" y="265021"/>
                <a:chExt cx="5633764" cy="881315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E7B1FD8C-2F2A-4246-B05C-882E5BDDC5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09522" y="5773313"/>
                  <a:ext cx="2203240" cy="3304861"/>
                </a:xfrm>
                <a:prstGeom prst="rect">
                  <a:avLst/>
                </a:prstGeom>
                <a:ln w="57150">
                  <a:solidFill>
                    <a:srgbClr val="00B050"/>
                  </a:solidFill>
                </a:ln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C86EA20-8BF5-4775-B7BD-8FC8B0A8F5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7088" y="2363216"/>
                  <a:ext cx="3536051" cy="3547136"/>
                </a:xfrm>
                <a:prstGeom prst="rect">
                  <a:avLst/>
                </a:prstGeom>
                <a:ln w="57150">
                  <a:solidFill>
                    <a:srgbClr val="FFC000"/>
                  </a:solidFill>
                </a:ln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08530CA1-7FDC-45DE-AB53-CCDA9992F2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78998" y="265021"/>
                  <a:ext cx="2909455" cy="2909455"/>
                </a:xfrm>
                <a:prstGeom prst="rect">
                  <a:avLst/>
                </a:prstGeom>
                <a:ln w="57150">
                  <a:solidFill>
                    <a:schemeClr val="accent1"/>
                  </a:solidFill>
                </a:ln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7A40AFF-F359-4191-A79A-F2D37CB932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97332" y="4453467"/>
                  <a:ext cx="2554054" cy="2639693"/>
                </a:xfrm>
                <a:prstGeom prst="rect">
                  <a:avLst/>
                </a:prstGeom>
                <a:ln w="57150">
                  <a:solidFill>
                    <a:srgbClr val="7030A0"/>
                  </a:solidFill>
                </a:ln>
              </p:spPr>
            </p:pic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4ACA47-8653-4DE8-BB2D-B51EE98083E2}"/>
                  </a:ext>
                </a:extLst>
              </p:cNvPr>
              <p:cNvSpPr txBox="1"/>
              <p:nvPr/>
            </p:nvSpPr>
            <p:spPr>
              <a:xfrm>
                <a:off x="2462924" y="359600"/>
                <a:ext cx="2391246" cy="506738"/>
              </a:xfrm>
              <a:prstGeom prst="rect">
                <a:avLst/>
              </a:prstGeom>
              <a:solidFill>
                <a:srgbClr val="FAFAFA"/>
              </a:solidFill>
              <a:ln w="5715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274" dirty="0">
                    <a:latin typeface="Ubuntu" panose="020B0504030602030204" pitchFamily="34" charset="0"/>
                  </a:rPr>
                  <a:t>Sarina Evens</a:t>
                </a:r>
                <a:endParaRPr lang="en-US" sz="2274" dirty="0">
                  <a:latin typeface="Ubuntu" panose="020B0504030602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FE9A77-F2AF-4DDE-851F-23A9F09F3BC4}"/>
                  </a:ext>
                </a:extLst>
              </p:cNvPr>
              <p:cNvSpPr txBox="1"/>
              <p:nvPr/>
            </p:nvSpPr>
            <p:spPr>
              <a:xfrm>
                <a:off x="3333607" y="1946886"/>
                <a:ext cx="3117992" cy="506738"/>
              </a:xfrm>
              <a:prstGeom prst="rect">
                <a:avLst/>
              </a:prstGeom>
              <a:solidFill>
                <a:srgbClr val="FAFAFA"/>
              </a:solidFill>
              <a:ln w="5715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274" dirty="0">
                    <a:latin typeface="Ubuntu" panose="020B0504030602030204" pitchFamily="34" charset="0"/>
                  </a:rPr>
                  <a:t>Annelies Elegeert</a:t>
                </a:r>
                <a:endParaRPr lang="en-US" sz="2274" dirty="0">
                  <a:latin typeface="Ubuntu" panose="020B0504030602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79BD8-B69D-4D21-8FF2-93D9D08D34A5}"/>
                  </a:ext>
                </a:extLst>
              </p:cNvPr>
              <p:cNvSpPr txBox="1"/>
              <p:nvPr/>
            </p:nvSpPr>
            <p:spPr>
              <a:xfrm>
                <a:off x="114486" y="4183914"/>
                <a:ext cx="2720611" cy="506738"/>
              </a:xfrm>
              <a:prstGeom prst="rect">
                <a:avLst/>
              </a:prstGeom>
              <a:solidFill>
                <a:srgbClr val="FAFAFA"/>
              </a:solidFill>
              <a:ln w="571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274" dirty="0">
                    <a:latin typeface="Ubuntu" panose="020B0504030602030204" pitchFamily="34" charset="0"/>
                  </a:rPr>
                  <a:t>Valentina Rossi</a:t>
                </a:r>
                <a:endParaRPr lang="en-US" sz="2274" dirty="0">
                  <a:latin typeface="Ubuntu" panose="020B0504030602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8EC999-7C1A-45D5-B6D5-2A605A6BF30B}"/>
                  </a:ext>
                </a:extLst>
              </p:cNvPr>
              <p:cNvSpPr txBox="1"/>
              <p:nvPr/>
            </p:nvSpPr>
            <p:spPr>
              <a:xfrm>
                <a:off x="2303298" y="8389084"/>
                <a:ext cx="2757230" cy="506738"/>
              </a:xfrm>
              <a:prstGeom prst="rect">
                <a:avLst/>
              </a:prstGeom>
              <a:solidFill>
                <a:srgbClr val="FAFAFA"/>
              </a:solidFill>
              <a:ln w="571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274" dirty="0">
                    <a:latin typeface="Ubuntu" panose="020B0504030602030204" pitchFamily="34" charset="0"/>
                  </a:rPr>
                  <a:t>Gilles Pourtois</a:t>
                </a:r>
                <a:endParaRPr lang="en-US" sz="2274" dirty="0">
                  <a:latin typeface="Ubuntu" panose="020B05040306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482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8</Words>
  <Application>Microsoft Office PowerPoint</Application>
  <PresentationFormat>A4 Paper (210x297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Ubuntu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Schettino</dc:creator>
  <cp:lastModifiedBy>Antonio Schettino</cp:lastModifiedBy>
  <cp:revision>6</cp:revision>
  <cp:lastPrinted>2018-03-06T14:57:45Z</cp:lastPrinted>
  <dcterms:created xsi:type="dcterms:W3CDTF">2018-03-06T14:25:21Z</dcterms:created>
  <dcterms:modified xsi:type="dcterms:W3CDTF">2018-03-06T15:00:47Z</dcterms:modified>
</cp:coreProperties>
</file>