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04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BCB6B29-F4C9-4A18-B6C2-537DA567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40" y="643466"/>
            <a:ext cx="7503120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Aschauer</dc:creator>
  <cp:lastModifiedBy>Jakob Aschauer</cp:lastModifiedBy>
  <cp:revision>1</cp:revision>
  <dcterms:created xsi:type="dcterms:W3CDTF">2020-03-18T20:19:07Z</dcterms:created>
  <dcterms:modified xsi:type="dcterms:W3CDTF">2020-03-18T20:19:11Z</dcterms:modified>
</cp:coreProperties>
</file>