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04EE1-EF41-D041-9E0E-DC9174B71265}" v="1" dt="2021-05-13T19:27:38.92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6327" autoAdjust="0"/>
  </p:normalViewPr>
  <p:slideViewPr>
    <p:cSldViewPr snapToGrid="0" snapToObjects="1">
      <p:cViewPr varScale="1">
        <p:scale>
          <a:sx n="61" d="100"/>
          <a:sy n="61" d="100"/>
        </p:scale>
        <p:origin x="1000" y="256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12A3F488-9A57-6342-BFCB-70DE284EC64B}"/>
    <pc:docChg chg="modSld">
      <pc:chgData name="Andrew Schnitkey" userId="4f2f6332d690fb8f" providerId="LiveId" clId="{12A3F488-9A57-6342-BFCB-70DE284EC64B}" dt="2020-10-19T19:14:34.279" v="14" actId="5736"/>
      <pc:docMkLst>
        <pc:docMk/>
      </pc:docMkLst>
      <pc:sldChg chg="addSp modSp mod">
        <pc:chgData name="Andrew Schnitkey" userId="4f2f6332d690fb8f" providerId="LiveId" clId="{12A3F488-9A57-6342-BFCB-70DE284EC64B}" dt="2020-10-19T19:14:34.279" v="14" actId="5736"/>
        <pc:sldMkLst>
          <pc:docMk/>
          <pc:sldMk cId="769240779" sldId="3309"/>
        </pc:sldMkLst>
        <pc:spChg chg="add mod">
          <ac:chgData name="Andrew Schnitkey" userId="4f2f6332d690fb8f" providerId="LiveId" clId="{12A3F488-9A57-6342-BFCB-70DE284EC64B}" dt="2020-10-19T19:14:07.355" v="13" actId="767"/>
          <ac:spMkLst>
            <pc:docMk/>
            <pc:sldMk cId="769240779" sldId="3309"/>
            <ac:spMk id="5" creationId="{BBAE4675-A289-4D4A-9E5F-BD4922A61691}"/>
          </ac:spMkLst>
        </pc:spChg>
        <pc:graphicFrameChg chg="mod">
          <ac:chgData name="Andrew Schnitkey" userId="4f2f6332d690fb8f" providerId="LiveId" clId="{12A3F488-9A57-6342-BFCB-70DE284EC64B}" dt="2020-10-19T19:14:34.279" v="14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43604EE1-EF41-D041-9E0E-DC9174B71265}"/>
    <pc:docChg chg="modSld">
      <pc:chgData name="Andrew Schnitkey" userId="4f2f6332d690fb8f" providerId="LiveId" clId="{43604EE1-EF41-D041-9E0E-DC9174B71265}" dt="2021-05-13T19:27:38.925" v="11" actId="5736"/>
      <pc:docMkLst>
        <pc:docMk/>
      </pc:docMkLst>
      <pc:sldChg chg="modSp mod">
        <pc:chgData name="Andrew Schnitkey" userId="4f2f6332d690fb8f" providerId="LiveId" clId="{43604EE1-EF41-D041-9E0E-DC9174B71265}" dt="2021-05-13T19:27:38.925" v="11" actId="5736"/>
        <pc:sldMkLst>
          <pc:docMk/>
          <pc:sldMk cId="769240779" sldId="3309"/>
        </pc:sldMkLst>
        <pc:graphicFrameChg chg="mod">
          <ac:chgData name="Andrew Schnitkey" userId="4f2f6332d690fb8f" providerId="LiveId" clId="{43604EE1-EF41-D041-9E0E-DC9174B71265}" dt="2021-05-13T19:27:38.925" v="11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 cmpd="sng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  <c:pt idx="4">
                  <c:v>Q1 2021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-41320</c:v>
                </c:pt>
                <c:pt idx="1">
                  <c:v>-190000</c:v>
                </c:pt>
                <c:pt idx="2">
                  <c:v>14781</c:v>
                </c:pt>
                <c:pt idx="3">
                  <c:v>106000</c:v>
                </c:pt>
                <c:pt idx="4" formatCode="#,##0">
                  <c:v>-342000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" cmpd="sng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  <c:pt idx="4">
                  <c:v>Q1 2021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3.4000000000000002E-2</c:v>
                </c:pt>
                <c:pt idx="2">
                  <c:v>3.4000000000000002E-2</c:v>
                </c:pt>
                <c:pt idx="3">
                  <c:v>3.4000000000000002E-2</c:v>
                </c:pt>
                <c:pt idx="4">
                  <c:v>3.5000000000000003E-2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815536"/>
        <c:axId val="616685120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 val="autoZero"/>
        <c:crossBetween val="midCat"/>
      </c:valAx>
      <c:valAx>
        <c:axId val="616685120"/>
        <c:scaling>
          <c:orientation val="minMax"/>
          <c:max val="3.6000000000000004E-2"/>
          <c:min val="3.2000000000000008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260815536"/>
        <c:crosses val="max"/>
        <c:crossBetween val="between"/>
        <c:majorUnit val="1.0000000000000002E-3"/>
      </c:valAx>
      <c:catAx>
        <c:axId val="26081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6685120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087415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E4675-A289-4D4A-9E5F-BD4922A61691}"/>
              </a:ext>
            </a:extLst>
          </p:cNvPr>
          <p:cNvSpPr txBox="1"/>
          <p:nvPr/>
        </p:nvSpPr>
        <p:spPr>
          <a:xfrm>
            <a:off x="32028063" y="-185286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85354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2021-05-13T19:28:00Z</dcterms:modified>
  <cp:category/>
</cp:coreProperties>
</file>