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"/>
  </p:notesMasterIdLst>
  <p:sldIdLst>
    <p:sldId id="3309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B2901-91DF-2348-8C9D-3498FB649D76}" v="1" dt="2020-06-24T18:42:21.70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48" autoAdjust="0"/>
    <p:restoredTop sz="95432" autoAdjust="0"/>
  </p:normalViewPr>
  <p:slideViewPr>
    <p:cSldViewPr snapToGrid="0" snapToObjects="1">
      <p:cViewPr varScale="1">
        <p:scale>
          <a:sx n="47" d="100"/>
          <a:sy n="47" d="100"/>
        </p:scale>
        <p:origin x="296" y="872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chnitkey" userId="4f2f6332d690fb8f" providerId="LiveId" clId="{B1B4E555-184B-354B-B38A-39DC2074C8AE}"/>
    <pc:docChg chg="modSld">
      <pc:chgData name="Andrew Schnitkey" userId="4f2f6332d690fb8f" providerId="LiveId" clId="{B1B4E555-184B-354B-B38A-39DC2074C8AE}" dt="2020-06-25T15:25:40.225" v="1" actId="27918"/>
      <pc:docMkLst>
        <pc:docMk/>
      </pc:docMkLst>
      <pc:sldChg chg="mod">
        <pc:chgData name="Andrew Schnitkey" userId="4f2f6332d690fb8f" providerId="LiveId" clId="{B1B4E555-184B-354B-B38A-39DC2074C8AE}" dt="2020-06-25T15:25:40.225" v="1" actId="27918"/>
        <pc:sldMkLst>
          <pc:docMk/>
          <pc:sldMk cId="769240779" sldId="330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452002385493473E-2"/>
          <c:y val="3.0938070778966448E-2"/>
          <c:w val="0.85471812184453899"/>
          <c:h val="0.88831072613281381"/>
        </c:manualLayout>
      </c:layou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Absorption Rate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Q1 2019</c:v>
                </c:pt>
                <c:pt idx="1">
                  <c:v>Q2 2019</c:v>
                </c:pt>
                <c:pt idx="2">
                  <c:v>Q3 2019</c:v>
                </c:pt>
                <c:pt idx="3">
                  <c:v>Q4 2019</c:v>
                </c:pt>
                <c:pt idx="4">
                  <c:v>Q1 2020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273000</c:v>
                </c:pt>
                <c:pt idx="1">
                  <c:v>-122000</c:v>
                </c:pt>
                <c:pt idx="2">
                  <c:v>100000</c:v>
                </c:pt>
                <c:pt idx="3">
                  <c:v>21000</c:v>
                </c:pt>
                <c:pt idx="4">
                  <c:v>39000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08985568"/>
        <c:axId val="-1808985024"/>
      </c:line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Vacancy Rate</c:v>
                </c:pt>
              </c:strCache>
            </c:strRef>
          </c:tx>
          <c:spPr>
            <a:ln w="50800" cmpd="sng">
              <a:solidFill>
                <a:schemeClr val="accent3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Q1 2019</c:v>
                </c:pt>
                <c:pt idx="1">
                  <c:v>Q2 2019</c:v>
                </c:pt>
                <c:pt idx="2">
                  <c:v>Q3 2019</c:v>
                </c:pt>
                <c:pt idx="3">
                  <c:v>Q4 2019</c:v>
                </c:pt>
                <c:pt idx="4">
                  <c:v>Q1 2020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6.4000000000000001E-2</c:v>
                </c:pt>
                <c:pt idx="1">
                  <c:v>7.0999999999999994E-2</c:v>
                </c:pt>
                <c:pt idx="2">
                  <c:v>7.0999999999999994E-2</c:v>
                </c:pt>
                <c:pt idx="3">
                  <c:v>6.8000000000000005E-2</c:v>
                </c:pt>
                <c:pt idx="4">
                  <c:v>7.6999999999999999E-2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049744"/>
        <c:axId val="654996592"/>
      </c:lineChart>
      <c:catAx>
        <c:axId val="-1808985568"/>
        <c:scaling>
          <c:orientation val="minMax"/>
        </c:scaling>
        <c:delete val="0"/>
        <c:axPos val="b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 anchor="b" anchorCtr="1"/>
          <a:lstStyle/>
          <a:p>
            <a:pPr algn="ctr"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024"/>
        <c:crosses val="autoZero"/>
        <c:auto val="1"/>
        <c:lblAlgn val="ctr"/>
        <c:lblOffset val="100"/>
        <c:noMultiLvlLbl val="0"/>
      </c:catAx>
      <c:valAx>
        <c:axId val="-1808985024"/>
        <c:scaling>
          <c:orientation val="minMax"/>
        </c:scaling>
        <c:delete val="0"/>
        <c:axPos val="l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#,\K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568"/>
        <c:crossesAt val="1"/>
        <c:crossBetween val="between"/>
      </c:valAx>
      <c:valAx>
        <c:axId val="654996592"/>
        <c:scaling>
          <c:orientation val="minMax"/>
          <c:max val="8.0000000000000016E-2"/>
          <c:min val="5.000000000000001E-2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2400" b="1"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609049744"/>
        <c:crosses val="max"/>
        <c:crossBetween val="between"/>
      </c:valAx>
      <c:catAx>
        <c:axId val="609049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4996592"/>
        <c:crosses val="autoZero"/>
        <c:auto val="1"/>
        <c:lblAlgn val="ctr"/>
        <c:lblOffset val="100"/>
        <c:noMultiLvlLbl val="0"/>
      </c:catAx>
      <c:spPr>
        <a:ln w="3175" cmpd="sng">
          <a:solidFill>
            <a:schemeClr val="bg1">
              <a:lumMod val="75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6/25/20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35F436-2213-124C-955D-88F769048DA7}"/>
              </a:ext>
            </a:extLst>
          </p:cNvPr>
          <p:cNvSpPr/>
          <p:nvPr userDrawn="1"/>
        </p:nvSpPr>
        <p:spPr>
          <a:xfrm>
            <a:off x="21994524" y="676939"/>
            <a:ext cx="929271" cy="92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079585" y="762000"/>
            <a:ext cx="777240" cy="777240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E554B24-EC4F-6245-BAC1-E1ED0E9FC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3312135"/>
              </p:ext>
            </p:extLst>
          </p:nvPr>
        </p:nvGraphicFramePr>
        <p:xfrm>
          <a:off x="9449117" y="3813566"/>
          <a:ext cx="13407708" cy="8948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065DC5-7B88-1544-9DD2-B9FCAA198FC9}"/>
              </a:ext>
            </a:extLst>
          </p:cNvPr>
          <p:cNvSpPr txBox="1"/>
          <p:nvPr/>
        </p:nvSpPr>
        <p:spPr>
          <a:xfrm>
            <a:off x="7105564" y="612372"/>
            <a:ext cx="10166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CHARTS WITH KEY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6961F-2B25-EF46-8619-093ED33819F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D4A5-ED64-0649-8F19-B4F51ACA9B4F}"/>
              </a:ext>
            </a:extLst>
          </p:cNvPr>
          <p:cNvSpPr/>
          <p:nvPr/>
        </p:nvSpPr>
        <p:spPr>
          <a:xfrm>
            <a:off x="9449117" y="2590849"/>
            <a:ext cx="4604146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BUSINESS KEY POINTS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8928D-4FD0-5F4E-9E91-8486B68EFD9F}"/>
              </a:ext>
            </a:extLst>
          </p:cNvPr>
          <p:cNvSpPr/>
          <p:nvPr/>
        </p:nvSpPr>
        <p:spPr>
          <a:xfrm>
            <a:off x="1500344" y="2590849"/>
            <a:ext cx="7285968" cy="4815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7553" tIns="243777" rIns="487553" bIns="243777" rtlCol="0" anchor="t" anchorCtr="0"/>
          <a:lstStyle/>
          <a:p>
            <a:pPr>
              <a:spcAft>
                <a:spcPts val="2399"/>
              </a:spcAft>
            </a:pPr>
            <a:endParaRPr lang="en-US" sz="2799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987B04-8ACE-6840-8EEF-D5B650563AE2}"/>
              </a:ext>
            </a:extLst>
          </p:cNvPr>
          <p:cNvSpPr/>
          <p:nvPr/>
        </p:nvSpPr>
        <p:spPr>
          <a:xfrm>
            <a:off x="3117995" y="3056145"/>
            <a:ext cx="4059125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CLIENT’S OPINIONS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DF3D55B-F171-9D47-B57C-F796048C166C}"/>
              </a:ext>
            </a:extLst>
          </p:cNvPr>
          <p:cNvSpPr txBox="1">
            <a:spLocks/>
          </p:cNvSpPr>
          <p:nvPr/>
        </p:nvSpPr>
        <p:spPr>
          <a:xfrm>
            <a:off x="1916380" y="3813567"/>
            <a:ext cx="6453897" cy="316118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core values in the hope that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Consumers will associate these values with their company or brand. </a:t>
            </a:r>
          </a:p>
        </p:txBody>
      </p:sp>
      <p:sp>
        <p:nvSpPr>
          <p:cNvPr id="13" name="Round Same Side Corner Rectangle 59">
            <a:extLst>
              <a:ext uri="{FF2B5EF4-FFF2-40B4-BE49-F238E27FC236}">
                <a16:creationId xmlns:a16="http://schemas.microsoft.com/office/drawing/2014/main" id="{4059074E-7EB0-A049-8ACD-51CD4EF15B42}"/>
              </a:ext>
            </a:extLst>
          </p:cNvPr>
          <p:cNvSpPr/>
          <p:nvPr/>
        </p:nvSpPr>
        <p:spPr>
          <a:xfrm>
            <a:off x="1547719" y="8552169"/>
            <a:ext cx="1097280" cy="1097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D59BD-BDC5-B341-8DBF-19CB96ADCF9D}"/>
              </a:ext>
            </a:extLst>
          </p:cNvPr>
          <p:cNvSpPr txBox="1"/>
          <p:nvPr/>
        </p:nvSpPr>
        <p:spPr>
          <a:xfrm>
            <a:off x="1793231" y="8808421"/>
            <a:ext cx="6062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F8F21A-14C4-444A-A53A-467BF989CEF0}"/>
              </a:ext>
            </a:extLst>
          </p:cNvPr>
          <p:cNvSpPr txBox="1">
            <a:spLocks/>
          </p:cNvSpPr>
          <p:nvPr/>
        </p:nvSpPr>
        <p:spPr>
          <a:xfrm>
            <a:off x="2890511" y="8606698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6" name="Round Same Side Corner Rectangle 59">
            <a:extLst>
              <a:ext uri="{FF2B5EF4-FFF2-40B4-BE49-F238E27FC236}">
                <a16:creationId xmlns:a16="http://schemas.microsoft.com/office/drawing/2014/main" id="{9160CFA5-BCFF-C546-9415-27FE19D781E9}"/>
              </a:ext>
            </a:extLst>
          </p:cNvPr>
          <p:cNvSpPr/>
          <p:nvPr/>
        </p:nvSpPr>
        <p:spPr>
          <a:xfrm>
            <a:off x="1547719" y="10855695"/>
            <a:ext cx="1097280" cy="1097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226E9-4CDC-7647-9E77-57861FED1647}"/>
              </a:ext>
            </a:extLst>
          </p:cNvPr>
          <p:cNvSpPr txBox="1"/>
          <p:nvPr/>
        </p:nvSpPr>
        <p:spPr>
          <a:xfrm>
            <a:off x="1753156" y="11111947"/>
            <a:ext cx="6864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42AA616-A20F-5141-AC7D-25D7D562D88F}"/>
              </a:ext>
            </a:extLst>
          </p:cNvPr>
          <p:cNvSpPr txBox="1">
            <a:spLocks/>
          </p:cNvSpPr>
          <p:nvPr/>
        </p:nvSpPr>
        <p:spPr>
          <a:xfrm>
            <a:off x="2890511" y="10910224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76924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8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00B0B5"/>
      </a:accent1>
      <a:accent2>
        <a:srgbClr val="0085A4"/>
      </a:accent2>
      <a:accent3>
        <a:srgbClr val="18526A"/>
      </a:accent3>
      <a:accent4>
        <a:srgbClr val="6488B7"/>
      </a:accent4>
      <a:accent5>
        <a:srgbClr val="495975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85367</TotalTime>
  <Words>78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Lato Light</vt:lpstr>
      <vt:lpstr>Poppins</vt:lpstr>
      <vt:lpstr>Poppins Light</vt:lpstr>
      <vt:lpstr>Poppins Medium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Andrew Schnitkey</cp:lastModifiedBy>
  <cp:revision>15253</cp:revision>
  <dcterms:created xsi:type="dcterms:W3CDTF">2014-11-12T21:47:38Z</dcterms:created>
  <dcterms:modified xsi:type="dcterms:W3CDTF">2020-06-25T15:25:57Z</dcterms:modified>
  <cp:category/>
</cp:coreProperties>
</file>