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3F488-9A57-6342-BFCB-70DE284EC64B}" v="1" dt="2020-07-13T15:02:09.74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3" autoAdjust="0"/>
    <p:restoredTop sz="95432" autoAdjust="0"/>
  </p:normalViewPr>
  <p:slideViewPr>
    <p:cSldViewPr snapToGrid="0" snapToObjects="1">
      <p:cViewPr varScale="1">
        <p:scale>
          <a:sx n="53" d="100"/>
          <a:sy n="53" d="100"/>
        </p:scale>
        <p:origin x="232" y="560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12A3F488-9A57-6342-BFCB-70DE284EC64B}"/>
    <pc:docChg chg="modSld">
      <pc:chgData name="Andrew Schnitkey" userId="4f2f6332d690fb8f" providerId="LiveId" clId="{12A3F488-9A57-6342-BFCB-70DE284EC64B}" dt="2020-07-13T15:02:09.746" v="7" actId="5736"/>
      <pc:docMkLst>
        <pc:docMk/>
      </pc:docMkLst>
      <pc:sldChg chg="modSp mod">
        <pc:chgData name="Andrew Schnitkey" userId="4f2f6332d690fb8f" providerId="LiveId" clId="{12A3F488-9A57-6342-BFCB-70DE284EC64B}" dt="2020-07-13T15:02:09.746" v="7" actId="5736"/>
        <pc:sldMkLst>
          <pc:docMk/>
          <pc:sldMk cId="769240779" sldId="3309"/>
        </pc:sldMkLst>
        <pc:graphicFrameChg chg="mod">
          <ac:chgData name="Andrew Schnitkey" userId="4f2f6332d690fb8f" providerId="LiveId" clId="{12A3F488-9A57-6342-BFCB-70DE284EC64B}" dt="2020-07-13T15:02:09.746" v="7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 cmpd="sng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Q2 2019</c:v>
                </c:pt>
                <c:pt idx="1">
                  <c:v>Q3 2019</c:v>
                </c:pt>
                <c:pt idx="2">
                  <c:v>Q4 2019</c:v>
                </c:pt>
                <c:pt idx="3">
                  <c:v>Q1 2020</c:v>
                </c:pt>
                <c:pt idx="4">
                  <c:v>Q2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-153540</c:v>
                </c:pt>
                <c:pt idx="1">
                  <c:v>-10076</c:v>
                </c:pt>
                <c:pt idx="2">
                  <c:v>-43334</c:v>
                </c:pt>
                <c:pt idx="3">
                  <c:v>-41320</c:v>
                </c:pt>
                <c:pt idx="4">
                  <c:v>-190000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" cmpd="sng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Q2 2019</c:v>
                </c:pt>
                <c:pt idx="1">
                  <c:v>Q3 2019</c:v>
                </c:pt>
                <c:pt idx="2">
                  <c:v>Q4 2019</c:v>
                </c:pt>
                <c:pt idx="3">
                  <c:v>Q1 2020</c:v>
                </c:pt>
                <c:pt idx="4">
                  <c:v>Q2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2.9000000000000001E-2</c:v>
                </c:pt>
                <c:pt idx="1">
                  <c:v>3.1E-2</c:v>
                </c:pt>
                <c:pt idx="2">
                  <c:v>3.3000000000000002E-2</c:v>
                </c:pt>
                <c:pt idx="3">
                  <c:v>3.5000000000000003E-2</c:v>
                </c:pt>
                <c:pt idx="4">
                  <c:v>3.4000000000000002E-2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815536"/>
        <c:axId val="616685120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 val="autoZero"/>
        <c:crossBetween val="midCat"/>
      </c:valAx>
      <c:valAx>
        <c:axId val="616685120"/>
        <c:scaling>
          <c:orientation val="minMax"/>
          <c:max val="4.0000000000000008E-2"/>
          <c:min val="2.0000000000000004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260815536"/>
        <c:crosses val="max"/>
        <c:crossBetween val="between"/>
      </c:valAx>
      <c:catAx>
        <c:axId val="26081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6685120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196609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85347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15252</cp:revision>
  <dcterms:created xsi:type="dcterms:W3CDTF">2014-11-12T21:47:38Z</dcterms:created>
  <dcterms:modified xsi:type="dcterms:W3CDTF">2020-07-13T15:02:15Z</dcterms:modified>
  <cp:category/>
</cp:coreProperties>
</file>