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5E4C1-7AC0-494F-812D-8F4E8ADC387C}" v="9" dt="2020-10-19T19:12:16.20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5432" autoAdjust="0"/>
  </p:normalViewPr>
  <p:slideViewPr>
    <p:cSldViewPr snapToGrid="0" snapToObjects="1">
      <p:cViewPr varScale="1">
        <p:scale>
          <a:sx n="54" d="100"/>
          <a:sy n="54" d="100"/>
        </p:scale>
        <p:origin x="328" y="656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4BD5E4C1-7AC0-494F-812D-8F4E8ADC387C}"/>
    <pc:docChg chg="modSld">
      <pc:chgData name="Andrew Schnitkey" userId="4f2f6332d690fb8f" providerId="LiveId" clId="{4BD5E4C1-7AC0-494F-812D-8F4E8ADC387C}" dt="2020-10-19T19:12:16.202" v="13" actId="5736"/>
      <pc:docMkLst>
        <pc:docMk/>
      </pc:docMkLst>
      <pc:sldChg chg="modSp mod">
        <pc:chgData name="Andrew Schnitkey" userId="4f2f6332d690fb8f" providerId="LiveId" clId="{4BD5E4C1-7AC0-494F-812D-8F4E8ADC387C}" dt="2020-10-19T19:12:16.202" v="13" actId="5736"/>
        <pc:sldMkLst>
          <pc:docMk/>
          <pc:sldMk cId="769240779" sldId="3309"/>
        </pc:sldMkLst>
        <pc:graphicFrameChg chg="mod">
          <ac:chgData name="Andrew Schnitkey" userId="4f2f6332d690fb8f" providerId="LiveId" clId="{4BD5E4C1-7AC0-494F-812D-8F4E8ADC387C}" dt="2020-10-19T19:12:16.202" v="13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081B2901-91DF-2348-8C9D-3498FB649D76}"/>
    <pc:docChg chg="modSld">
      <pc:chgData name="Andrew Schnitkey" userId="4f2f6332d690fb8f" providerId="LiveId" clId="{081B2901-91DF-2348-8C9D-3498FB649D76}" dt="2020-06-25T15:33:50.831" v="17" actId="5736"/>
      <pc:docMkLst>
        <pc:docMk/>
      </pc:docMkLst>
      <pc:sldChg chg="modSp mod">
        <pc:chgData name="Andrew Schnitkey" userId="4f2f6332d690fb8f" providerId="LiveId" clId="{081B2901-91DF-2348-8C9D-3498FB649D76}" dt="2020-06-25T15:33:50.831" v="17" actId="5736"/>
        <pc:sldMkLst>
          <pc:docMk/>
          <pc:sldMk cId="769240779" sldId="3309"/>
        </pc:sldMkLst>
        <pc:graphicFrameChg chg="mod">
          <ac:chgData name="Andrew Schnitkey" userId="4f2f6332d690fb8f" providerId="LiveId" clId="{081B2901-91DF-2348-8C9D-3498FB649D76}" dt="2020-06-25T15:33:50.831" v="17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Q4 2019</c:v>
                </c:pt>
                <c:pt idx="1">
                  <c:v>Q1 2020</c:v>
                </c:pt>
                <c:pt idx="2">
                  <c:v>Q2 2020</c:v>
                </c:pt>
                <c:pt idx="3">
                  <c:v>Q3 2020</c:v>
                </c:pt>
                <c:pt idx="4">
                  <c:v>Q4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-87157</c:v>
                </c:pt>
                <c:pt idx="1">
                  <c:v>130000</c:v>
                </c:pt>
                <c:pt idx="2">
                  <c:v>-538000</c:v>
                </c:pt>
                <c:pt idx="3">
                  <c:v>-464000</c:v>
                </c:pt>
                <c:pt idx="4">
                  <c:v>3300000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Q4 2019</c:v>
                </c:pt>
                <c:pt idx="1">
                  <c:v>Q1 2020</c:v>
                </c:pt>
                <c:pt idx="2">
                  <c:v>Q2 2020</c:v>
                </c:pt>
                <c:pt idx="3">
                  <c:v>Q3 2020</c:v>
                </c:pt>
                <c:pt idx="4">
                  <c:v>Q4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0.05</c:v>
                </c:pt>
                <c:pt idx="1">
                  <c:v>5.3999999999999999E-2</c:v>
                </c:pt>
                <c:pt idx="2">
                  <c:v>6.6000000000000003E-2</c:v>
                </c:pt>
                <c:pt idx="3">
                  <c:v>7.0999999999999994E-2</c:v>
                </c:pt>
                <c:pt idx="4">
                  <c:v>7.4999999999999997E-2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8.0000000000000016E-2"/>
          <c:min val="4.5000000000000012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3644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85404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2021-03-09T14:39:53Z</dcterms:modified>
  <cp:category/>
</cp:coreProperties>
</file>