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7459F-9DAB-0F4E-98CD-3961DA14299F}" v="1" dt="2020-10-19T19:08:53.60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6327" autoAdjust="0"/>
  </p:normalViewPr>
  <p:slideViewPr>
    <p:cSldViewPr snapToGrid="0" snapToObjects="1">
      <p:cViewPr varScale="1">
        <p:scale>
          <a:sx n="54" d="100"/>
          <a:sy n="54" d="100"/>
        </p:scale>
        <p:origin x="328" y="552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E2866FD1-FCFC-9343-B648-3B21845773F2}"/>
    <pc:docChg chg="modSld">
      <pc:chgData name="Andrew Schnitkey" userId="4f2f6332d690fb8f" providerId="LiveId" clId="{E2866FD1-FCFC-9343-B648-3B21845773F2}" dt="2020-07-13T14:16:04.195" v="6" actId="5736"/>
      <pc:docMkLst>
        <pc:docMk/>
      </pc:docMkLst>
      <pc:sldChg chg="modSp mod">
        <pc:chgData name="Andrew Schnitkey" userId="4f2f6332d690fb8f" providerId="LiveId" clId="{E2866FD1-FCFC-9343-B648-3B21845773F2}" dt="2020-07-13T14:16:04.195" v="6" actId="5736"/>
        <pc:sldMkLst>
          <pc:docMk/>
          <pc:sldMk cId="769240779" sldId="3309"/>
        </pc:sldMkLst>
        <pc:graphicFrameChg chg="mod">
          <ac:chgData name="Andrew Schnitkey" userId="4f2f6332d690fb8f" providerId="LiveId" clId="{E2866FD1-FCFC-9343-B648-3B21845773F2}" dt="2020-07-13T14:16:04.195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B1B4E555-184B-354B-B38A-39DC2074C8AE}"/>
    <pc:docChg chg="modSld">
      <pc:chgData name="Andrew Schnitkey" userId="4f2f6332d690fb8f" providerId="LiveId" clId="{B1B4E555-184B-354B-B38A-39DC2074C8AE}" dt="2020-06-25T15:25:40.225" v="1" actId="27918"/>
      <pc:docMkLst>
        <pc:docMk/>
      </pc:docMkLst>
      <pc:sldChg chg="mod">
        <pc:chgData name="Andrew Schnitkey" userId="4f2f6332d690fb8f" providerId="LiveId" clId="{B1B4E555-184B-354B-B38A-39DC2074C8AE}" dt="2020-06-25T15:25:40.225" v="1" actId="27918"/>
        <pc:sldMkLst>
          <pc:docMk/>
          <pc:sldMk cId="769240779" sldId="3309"/>
        </pc:sldMkLst>
      </pc:sldChg>
    </pc:docChg>
  </pc:docChgLst>
  <pc:docChgLst>
    <pc:chgData name="Andrew Schnitkey" userId="4f2f6332d690fb8f" providerId="LiveId" clId="{66A7459F-9DAB-0F4E-98CD-3961DA14299F}"/>
    <pc:docChg chg="modSld">
      <pc:chgData name="Andrew Schnitkey" userId="4f2f6332d690fb8f" providerId="LiveId" clId="{66A7459F-9DAB-0F4E-98CD-3961DA14299F}" dt="2020-10-19T19:08:53.607" v="6" actId="5736"/>
      <pc:docMkLst>
        <pc:docMk/>
      </pc:docMkLst>
      <pc:sldChg chg="modSp mod">
        <pc:chgData name="Andrew Schnitkey" userId="4f2f6332d690fb8f" providerId="LiveId" clId="{66A7459F-9DAB-0F4E-98CD-3961DA14299F}" dt="2020-10-19T19:08:53.607" v="6" actId="5736"/>
        <pc:sldMkLst>
          <pc:docMk/>
          <pc:sldMk cId="769240779" sldId="3309"/>
        </pc:sldMkLst>
        <pc:graphicFrameChg chg="mod">
          <ac:chgData name="Andrew Schnitkey" userId="4f2f6332d690fb8f" providerId="LiveId" clId="{66A7459F-9DAB-0F4E-98CD-3961DA14299F}" dt="2020-10-19T19:08:53.607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Q4 2019</c:v>
                </c:pt>
                <c:pt idx="1">
                  <c:v>Q1 2020</c:v>
                </c:pt>
                <c:pt idx="2">
                  <c:v>Q2 2020</c:v>
                </c:pt>
                <c:pt idx="3">
                  <c:v>Q3 2020</c:v>
                </c:pt>
                <c:pt idx="4">
                  <c:v>Q4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21000</c:v>
                </c:pt>
                <c:pt idx="1">
                  <c:v>39000</c:v>
                </c:pt>
                <c:pt idx="2">
                  <c:v>33000</c:v>
                </c:pt>
                <c:pt idx="3">
                  <c:v>-141000</c:v>
                </c:pt>
                <c:pt idx="4">
                  <c:v>-700000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Q4 2019</c:v>
                </c:pt>
                <c:pt idx="1">
                  <c:v>Q1 2020</c:v>
                </c:pt>
                <c:pt idx="2">
                  <c:v>Q2 2020</c:v>
                </c:pt>
                <c:pt idx="3">
                  <c:v>Q3 2020</c:v>
                </c:pt>
                <c:pt idx="4">
                  <c:v>Q4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6.8000000000000005E-2</c:v>
                </c:pt>
                <c:pt idx="1">
                  <c:v>7.6999999999999999E-2</c:v>
                </c:pt>
                <c:pt idx="2">
                  <c:v>7.5999999999999998E-2</c:v>
                </c:pt>
                <c:pt idx="3">
                  <c:v>7.6999999999999999E-2</c:v>
                </c:pt>
                <c:pt idx="4">
                  <c:v>0.08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8.500000000000002E-2"/>
          <c:min val="6.5000000000000016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440821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85385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2021-03-09T13:55:55Z</dcterms:modified>
  <cp:category/>
</cp:coreProperties>
</file>