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F2BD4-9CA3-F74F-B97A-71237F04332B}" v="2" dt="2021-10-20T15:27:51.79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6327" autoAdjust="0"/>
  </p:normalViewPr>
  <p:slideViewPr>
    <p:cSldViewPr snapToGrid="0" snapToObjects="1">
      <p:cViewPr varScale="1">
        <p:scale>
          <a:sx n="54" d="100"/>
          <a:sy n="54" d="100"/>
        </p:scale>
        <p:origin x="328" y="552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310F356A-DF8B-6849-B77B-4E655A2FE955}"/>
    <pc:docChg chg="modSld">
      <pc:chgData name="Andrew Schnitkey" userId="4f2f6332d690fb8f" providerId="LiveId" clId="{310F356A-DF8B-6849-B77B-4E655A2FE955}" dt="2021-05-13T18:32:57.707" v="5" actId="5736"/>
      <pc:docMkLst>
        <pc:docMk/>
      </pc:docMkLst>
      <pc:sldChg chg="modSp mod">
        <pc:chgData name="Andrew Schnitkey" userId="4f2f6332d690fb8f" providerId="LiveId" clId="{310F356A-DF8B-6849-B77B-4E655A2FE955}" dt="2021-05-13T18:32:57.707" v="5" actId="5736"/>
        <pc:sldMkLst>
          <pc:docMk/>
          <pc:sldMk cId="769240779" sldId="3309"/>
        </pc:sldMkLst>
        <pc:graphicFrameChg chg="mod">
          <ac:chgData name="Andrew Schnitkey" userId="4f2f6332d690fb8f" providerId="LiveId" clId="{310F356A-DF8B-6849-B77B-4E655A2FE955}" dt="2021-05-13T18:32:57.707" v="5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E69BDB3A-A661-684D-A724-303667976F62}"/>
    <pc:docChg chg="modSld">
      <pc:chgData name="Andrew Schnitkey" userId="4f2f6332d690fb8f" providerId="LiveId" clId="{E69BDB3A-A661-684D-A724-303667976F62}" dt="2021-07-28T15:34:24.093" v="10" actId="5736"/>
      <pc:docMkLst>
        <pc:docMk/>
      </pc:docMkLst>
      <pc:sldChg chg="modSp mod">
        <pc:chgData name="Andrew Schnitkey" userId="4f2f6332d690fb8f" providerId="LiveId" clId="{E69BDB3A-A661-684D-A724-303667976F62}" dt="2021-07-28T15:34:24.093" v="10" actId="5736"/>
        <pc:sldMkLst>
          <pc:docMk/>
          <pc:sldMk cId="769240779" sldId="3309"/>
        </pc:sldMkLst>
        <pc:graphicFrameChg chg="mod">
          <ac:chgData name="Andrew Schnitkey" userId="4f2f6332d690fb8f" providerId="LiveId" clId="{E69BDB3A-A661-684D-A724-303667976F62}" dt="2021-07-28T15:34:24.093" v="10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081B2901-91DF-2348-8C9D-3498FB649D76}"/>
    <pc:docChg chg="modSld">
      <pc:chgData name="Andrew Schnitkey" userId="4f2f6332d690fb8f" providerId="LiveId" clId="{081B2901-91DF-2348-8C9D-3498FB649D76}" dt="2020-06-25T15:33:50.831" v="17" actId="5736"/>
      <pc:docMkLst>
        <pc:docMk/>
      </pc:docMkLst>
      <pc:sldChg chg="modSp mod">
        <pc:chgData name="Andrew Schnitkey" userId="4f2f6332d690fb8f" providerId="LiveId" clId="{081B2901-91DF-2348-8C9D-3498FB649D76}" dt="2020-06-25T15:33:50.831" v="17" actId="5736"/>
        <pc:sldMkLst>
          <pc:docMk/>
          <pc:sldMk cId="769240779" sldId="3309"/>
        </pc:sldMkLst>
        <pc:graphicFrameChg chg="mod">
          <ac:chgData name="Andrew Schnitkey" userId="4f2f6332d690fb8f" providerId="LiveId" clId="{081B2901-91DF-2348-8C9D-3498FB649D76}" dt="2020-06-25T15:33:50.831" v="1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4BD5E4C1-7AC0-494F-812D-8F4E8ADC387C}"/>
    <pc:docChg chg="modSld">
      <pc:chgData name="Andrew Schnitkey" userId="4f2f6332d690fb8f" providerId="LiveId" clId="{4BD5E4C1-7AC0-494F-812D-8F4E8ADC387C}" dt="2020-10-19T19:12:16.202" v="13" actId="5736"/>
      <pc:docMkLst>
        <pc:docMk/>
      </pc:docMkLst>
      <pc:sldChg chg="modSp mod">
        <pc:chgData name="Andrew Schnitkey" userId="4f2f6332d690fb8f" providerId="LiveId" clId="{4BD5E4C1-7AC0-494F-812D-8F4E8ADC387C}" dt="2020-10-19T19:12:16.202" v="13" actId="5736"/>
        <pc:sldMkLst>
          <pc:docMk/>
          <pc:sldMk cId="769240779" sldId="3309"/>
        </pc:sldMkLst>
        <pc:graphicFrameChg chg="mod">
          <ac:chgData name="Andrew Schnitkey" userId="4f2f6332d690fb8f" providerId="LiveId" clId="{4BD5E4C1-7AC0-494F-812D-8F4E8ADC387C}" dt="2020-10-19T19:12:16.202" v="13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7BCF2BD4-9CA3-F74F-B97A-71237F04332B}"/>
    <pc:docChg chg="modSld">
      <pc:chgData name="Andrew Schnitkey" userId="4f2f6332d690fb8f" providerId="LiveId" clId="{7BCF2BD4-9CA3-F74F-B97A-71237F04332B}" dt="2021-10-20T15:27:51.793" v="6" actId="5736"/>
      <pc:docMkLst>
        <pc:docMk/>
      </pc:docMkLst>
      <pc:sldChg chg="modSp mod">
        <pc:chgData name="Andrew Schnitkey" userId="4f2f6332d690fb8f" providerId="LiveId" clId="{7BCF2BD4-9CA3-F74F-B97A-71237F04332B}" dt="2021-10-20T15:27:51.793" v="6" actId="5736"/>
        <pc:sldMkLst>
          <pc:docMk/>
          <pc:sldMk cId="769240779" sldId="3309"/>
        </pc:sldMkLst>
        <pc:graphicFrameChg chg="mod">
          <ac:chgData name="Andrew Schnitkey" userId="4f2f6332d690fb8f" providerId="LiveId" clId="{7BCF2BD4-9CA3-F74F-B97A-71237F04332B}" dt="2021-10-20T15:27:51.793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Q3 2020</c:v>
                </c:pt>
                <c:pt idx="1">
                  <c:v>Q4 2020</c:v>
                </c:pt>
                <c:pt idx="2">
                  <c:v>Q1 2021</c:v>
                </c:pt>
                <c:pt idx="3">
                  <c:v>Q2 2021</c:v>
                </c:pt>
                <c:pt idx="4">
                  <c:v>Q3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-464000</c:v>
                </c:pt>
                <c:pt idx="1">
                  <c:v>3300000</c:v>
                </c:pt>
                <c:pt idx="2">
                  <c:v>3300000</c:v>
                </c:pt>
                <c:pt idx="3">
                  <c:v>650000</c:v>
                </c:pt>
                <c:pt idx="4">
                  <c:v>4400000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Q3 2020</c:v>
                </c:pt>
                <c:pt idx="1">
                  <c:v>Q4 2020</c:v>
                </c:pt>
                <c:pt idx="2">
                  <c:v>Q1 2021</c:v>
                </c:pt>
                <c:pt idx="3">
                  <c:v>Q2 2021</c:v>
                </c:pt>
                <c:pt idx="4">
                  <c:v>Q3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7.0999999999999994E-2</c:v>
                </c:pt>
                <c:pt idx="1">
                  <c:v>7.4999999999999997E-2</c:v>
                </c:pt>
                <c:pt idx="2">
                  <c:v>5.3999999999999999E-2</c:v>
                </c:pt>
                <c:pt idx="3">
                  <c:v>5.7000000000000002E-2</c:v>
                </c:pt>
                <c:pt idx="4">
                  <c:v>4.5999999999999999E-2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  <c:majorUnit val="1000000"/>
      </c:valAx>
      <c:valAx>
        <c:axId val="654996592"/>
        <c:scaling>
          <c:orientation val="minMax"/>
          <c:max val="7.8000000000000014E-2"/>
          <c:min val="4.5000000000000012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  <c:majorUnit val="5.000000000000001E-3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759604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85422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2021-10-20T15:27:57Z</dcterms:modified>
  <cp:category/>
</cp:coreProperties>
</file>