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B082B-33A2-314E-A303-C50E13FCED95}" v="1" dt="2021-10-20T15:29:57.956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6" autoAdjust="0"/>
    <p:restoredTop sz="96327" autoAdjust="0"/>
  </p:normalViewPr>
  <p:slideViewPr>
    <p:cSldViewPr snapToGrid="0" snapToObjects="1">
      <p:cViewPr varScale="1">
        <p:scale>
          <a:sx n="61" d="100"/>
          <a:sy n="61" d="100"/>
        </p:scale>
        <p:origin x="1000" y="256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B1B4E555-184B-354B-B38A-39DC2074C8AE}"/>
    <pc:docChg chg="modSld">
      <pc:chgData name="Andrew Schnitkey" userId="4f2f6332d690fb8f" providerId="LiveId" clId="{B1B4E555-184B-354B-B38A-39DC2074C8AE}" dt="2020-06-25T15:25:40.225" v="1" actId="27918"/>
      <pc:docMkLst>
        <pc:docMk/>
      </pc:docMkLst>
      <pc:sldChg chg="mod">
        <pc:chgData name="Andrew Schnitkey" userId="4f2f6332d690fb8f" providerId="LiveId" clId="{B1B4E555-184B-354B-B38A-39DC2074C8AE}" dt="2020-06-25T15:25:40.225" v="1" actId="27918"/>
        <pc:sldMkLst>
          <pc:docMk/>
          <pc:sldMk cId="769240779" sldId="3309"/>
        </pc:sldMkLst>
      </pc:sldChg>
    </pc:docChg>
  </pc:docChgLst>
  <pc:docChgLst>
    <pc:chgData name="Andrew Schnitkey" userId="4f2f6332d690fb8f" providerId="LiveId" clId="{39C64E3B-63D3-B745-8E00-626C34BC00D9}"/>
    <pc:docChg chg="modSld">
      <pc:chgData name="Andrew Schnitkey" userId="4f2f6332d690fb8f" providerId="LiveId" clId="{39C64E3B-63D3-B745-8E00-626C34BC00D9}" dt="2021-05-13T17:49:14.112" v="6" actId="5736"/>
      <pc:docMkLst>
        <pc:docMk/>
      </pc:docMkLst>
      <pc:sldChg chg="modSp mod">
        <pc:chgData name="Andrew Schnitkey" userId="4f2f6332d690fb8f" providerId="LiveId" clId="{39C64E3B-63D3-B745-8E00-626C34BC00D9}" dt="2021-05-13T17:49:14.112" v="6" actId="5736"/>
        <pc:sldMkLst>
          <pc:docMk/>
          <pc:sldMk cId="769240779" sldId="3309"/>
        </pc:sldMkLst>
        <pc:graphicFrameChg chg="mod">
          <ac:chgData name="Andrew Schnitkey" userId="4f2f6332d690fb8f" providerId="LiveId" clId="{39C64E3B-63D3-B745-8E00-626C34BC00D9}" dt="2021-05-13T17:49:14.112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10C6DEE4-4824-EA40-AFD5-957C24B1BA1E}"/>
    <pc:docChg chg="modSld">
      <pc:chgData name="Andrew Schnitkey" userId="4f2f6332d690fb8f" providerId="LiveId" clId="{10C6DEE4-4824-EA40-AFD5-957C24B1BA1E}" dt="2021-07-28T15:35:28.914" v="13" actId="5736"/>
      <pc:docMkLst>
        <pc:docMk/>
      </pc:docMkLst>
      <pc:sldChg chg="modSp mod">
        <pc:chgData name="Andrew Schnitkey" userId="4f2f6332d690fb8f" providerId="LiveId" clId="{10C6DEE4-4824-EA40-AFD5-957C24B1BA1E}" dt="2021-07-28T15:35:28.914" v="13" actId="5736"/>
        <pc:sldMkLst>
          <pc:docMk/>
          <pc:sldMk cId="769240779" sldId="3309"/>
        </pc:sldMkLst>
        <pc:graphicFrameChg chg="mod">
          <ac:chgData name="Andrew Schnitkey" userId="4f2f6332d690fb8f" providerId="LiveId" clId="{10C6DEE4-4824-EA40-AFD5-957C24B1BA1E}" dt="2021-07-28T15:35:28.914" v="13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C07B082B-33A2-314E-A303-C50E13FCED95}"/>
    <pc:docChg chg="modSld">
      <pc:chgData name="Andrew Schnitkey" userId="4f2f6332d690fb8f" providerId="LiveId" clId="{C07B082B-33A2-314E-A303-C50E13FCED95}" dt="2021-10-20T15:29:57.956" v="6" actId="5736"/>
      <pc:docMkLst>
        <pc:docMk/>
      </pc:docMkLst>
      <pc:sldChg chg="modSp mod">
        <pc:chgData name="Andrew Schnitkey" userId="4f2f6332d690fb8f" providerId="LiveId" clId="{C07B082B-33A2-314E-A303-C50E13FCED95}" dt="2021-10-20T15:29:57.956" v="6" actId="5736"/>
        <pc:sldMkLst>
          <pc:docMk/>
          <pc:sldMk cId="769240779" sldId="3309"/>
        </pc:sldMkLst>
        <pc:graphicFrameChg chg="mod">
          <ac:chgData name="Andrew Schnitkey" userId="4f2f6332d690fb8f" providerId="LiveId" clId="{C07B082B-33A2-314E-A303-C50E13FCED95}" dt="2021-10-20T15:29:57.956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E2866FD1-FCFC-9343-B648-3B21845773F2}"/>
    <pc:docChg chg="modSld">
      <pc:chgData name="Andrew Schnitkey" userId="4f2f6332d690fb8f" providerId="LiveId" clId="{E2866FD1-FCFC-9343-B648-3B21845773F2}" dt="2020-07-13T14:16:04.195" v="6" actId="5736"/>
      <pc:docMkLst>
        <pc:docMk/>
      </pc:docMkLst>
      <pc:sldChg chg="modSp mod">
        <pc:chgData name="Andrew Schnitkey" userId="4f2f6332d690fb8f" providerId="LiveId" clId="{E2866FD1-FCFC-9343-B648-3B21845773F2}" dt="2020-07-13T14:16:04.195" v="6" actId="5736"/>
        <pc:sldMkLst>
          <pc:docMk/>
          <pc:sldMk cId="769240779" sldId="3309"/>
        </pc:sldMkLst>
        <pc:graphicFrameChg chg="mod">
          <ac:chgData name="Andrew Schnitkey" userId="4f2f6332d690fb8f" providerId="LiveId" clId="{E2866FD1-FCFC-9343-B648-3B21845773F2}" dt="2020-07-13T14:16:04.195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66A7459F-9DAB-0F4E-98CD-3961DA14299F}"/>
    <pc:docChg chg="modSld">
      <pc:chgData name="Andrew Schnitkey" userId="4f2f6332d690fb8f" providerId="LiveId" clId="{66A7459F-9DAB-0F4E-98CD-3961DA14299F}" dt="2020-10-19T19:08:53.607" v="6" actId="5736"/>
      <pc:docMkLst>
        <pc:docMk/>
      </pc:docMkLst>
      <pc:sldChg chg="modSp mod">
        <pc:chgData name="Andrew Schnitkey" userId="4f2f6332d690fb8f" providerId="LiveId" clId="{66A7459F-9DAB-0F4E-98CD-3961DA14299F}" dt="2020-10-19T19:08:53.607" v="6" actId="5736"/>
        <pc:sldMkLst>
          <pc:docMk/>
          <pc:sldMk cId="769240779" sldId="3309"/>
        </pc:sldMkLst>
        <pc:graphicFrameChg chg="mod">
          <ac:chgData name="Andrew Schnitkey" userId="4f2f6332d690fb8f" providerId="LiveId" clId="{66A7459F-9DAB-0F4E-98CD-3961DA14299F}" dt="2020-10-19T19:08:53.607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Q3 2020</c:v>
                </c:pt>
                <c:pt idx="1">
                  <c:v>Q4 2020</c:v>
                </c:pt>
                <c:pt idx="2">
                  <c:v>Q1 2021</c:v>
                </c:pt>
                <c:pt idx="3">
                  <c:v>Q2 2021</c:v>
                </c:pt>
                <c:pt idx="4">
                  <c:v>Q3 2021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-141000</c:v>
                </c:pt>
                <c:pt idx="1">
                  <c:v>-700000</c:v>
                </c:pt>
                <c:pt idx="2">
                  <c:v>-1300000</c:v>
                </c:pt>
                <c:pt idx="3">
                  <c:v>-1400000</c:v>
                </c:pt>
                <c:pt idx="4">
                  <c:v>39684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Q3 2020</c:v>
                </c:pt>
                <c:pt idx="1">
                  <c:v>Q4 2020</c:v>
                </c:pt>
                <c:pt idx="2">
                  <c:v>Q1 2021</c:v>
                </c:pt>
                <c:pt idx="3">
                  <c:v>Q2 2021</c:v>
                </c:pt>
                <c:pt idx="4">
                  <c:v>Q3 2021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7.6999999999999999E-2</c:v>
                </c:pt>
                <c:pt idx="1">
                  <c:v>0.08</c:v>
                </c:pt>
                <c:pt idx="2">
                  <c:v>9.2999999999999999E-2</c:v>
                </c:pt>
                <c:pt idx="3">
                  <c:v>9.5000000000000001E-2</c:v>
                </c:pt>
                <c:pt idx="4">
                  <c:v>9.5000000000000001E-2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9.600000000000003E-2"/>
          <c:min val="7.5000000000000011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5984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85446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2021-10-20T15:30:02Z</dcterms:modified>
  <cp:category/>
</cp:coreProperties>
</file>