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2EDD-CBB2-4420-B62D-E0992AFE89F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9B40-7985-486B-B288-A70CC29CEA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xIHTQW5eFZ7119ho-XITI_LVKOssBux#scrollTo=l8PsHqDWP9L_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CCHp4OXpVrri6apmrCF64L3w-QXH6tw#scrollTo=QnUdY01t9S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OFHTlxiT0Fo0lNzug6cQDco6EidzAfR#scrollTo=WZpDnqDMsVu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4JYbbHKFO8AJMo2HFtzX8SBa3K23yowC#scrollTo=lXdYXBqO-Tp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Step1  H0(null Hypothesis): µ0=µ1(There is no significant difference in Diameter of cutlets between two unit )</a:t>
            </a:r>
          </a:p>
          <a:p>
            <a:pPr>
              <a:buNone/>
            </a:pPr>
            <a:r>
              <a:rPr lang="en-US" sz="2400" dirty="0"/>
              <a:t>             Ha: µ0ǂµ1(There is significant difference in Diameter of cutlets between two unit 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Step 2 P_Value is 0.4722  As  P- value&gt;</a:t>
            </a:r>
            <a:r>
              <a:rPr lang="el-GR" sz="2400" dirty="0"/>
              <a:t>α</a:t>
            </a:r>
            <a:r>
              <a:rPr lang="en-US" sz="2400" dirty="0"/>
              <a:t>  (means accept Null Hypothesis)</a:t>
            </a:r>
          </a:p>
          <a:p>
            <a:pPr>
              <a:buNone/>
            </a:pPr>
            <a:r>
              <a:rPr lang="en-US" sz="2400" dirty="0"/>
              <a:t>It means there is no significant difference in Dia. Of cutlets between two units</a:t>
            </a:r>
          </a:p>
          <a:p>
            <a:pPr>
              <a:buNone/>
            </a:pPr>
            <a:r>
              <a:rPr lang="en-US" sz="2400" dirty="0">
                <a:hlinkClick r:id="rId2"/>
              </a:rPr>
              <a:t>https://colab.research.google.com/drive/1fxIHTQW5eFZ7119ho-XITI_LVKOssBux#scrollTo=l8PsHqDWP9L_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65814"/>
            <a:ext cx="8610600" cy="589218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9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900" dirty="0"/>
              <a:t>   </a:t>
            </a:r>
          </a:p>
          <a:p>
            <a:pPr algn="just">
              <a:buNone/>
            </a:pPr>
            <a:r>
              <a:rPr lang="en-US" sz="19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900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sz="2400" dirty="0"/>
              <a:t>Minitab File: </a:t>
            </a:r>
            <a:r>
              <a:rPr lang="en-US" sz="2400" b="1" dirty="0"/>
              <a:t>LabTAT.mtw</a:t>
            </a:r>
          </a:p>
          <a:p>
            <a:pPr>
              <a:buNone/>
            </a:pPr>
            <a:r>
              <a:rPr lang="en-US" sz="1800" dirty="0"/>
              <a:t>1)Apply Anova test  as there are more than 2 samples</a:t>
            </a:r>
          </a:p>
          <a:p>
            <a:pPr>
              <a:buNone/>
            </a:pPr>
            <a:r>
              <a:rPr lang="en-US" sz="1800" dirty="0"/>
              <a:t>Null Hypothesis (H</a:t>
            </a:r>
            <a:r>
              <a:rPr lang="en-US" sz="1400" dirty="0"/>
              <a:t>0</a:t>
            </a:r>
            <a:r>
              <a:rPr lang="en-US" sz="2000" dirty="0"/>
              <a:t>):µ1=</a:t>
            </a:r>
            <a:r>
              <a:rPr lang="en-US" sz="1800" dirty="0"/>
              <a:t> µ2= µ3= µ4 (all sample  TAT population mean are same0</a:t>
            </a:r>
          </a:p>
          <a:p>
            <a:pPr>
              <a:buNone/>
            </a:pPr>
            <a:r>
              <a:rPr lang="en-US" sz="1800" dirty="0"/>
              <a:t>Alternate Hypothesis(Ha): at least one of them is different  (At least one of sample population mean is different)</a:t>
            </a:r>
          </a:p>
          <a:p>
            <a:pPr>
              <a:buNone/>
            </a:pPr>
            <a:r>
              <a:rPr lang="en-US" sz="1800" dirty="0"/>
              <a:t>2)P_Value=2.115 e-57  = 0 approx.  (now compare P_Value with alpha)  </a:t>
            </a:r>
          </a:p>
          <a:p>
            <a:pPr>
              <a:buNone/>
            </a:pPr>
            <a:r>
              <a:rPr lang="en-US" sz="1800" dirty="0"/>
              <a:t>3)P_Value&lt; </a:t>
            </a:r>
            <a:r>
              <a:rPr lang="el-GR" sz="1800" dirty="0"/>
              <a:t>α</a:t>
            </a:r>
            <a:r>
              <a:rPr lang="en-US" sz="1800" dirty="0"/>
              <a:t>(0.05) (Reject Null Hypothesis)</a:t>
            </a:r>
          </a:p>
          <a:p>
            <a:pPr>
              <a:buNone/>
            </a:pPr>
            <a:r>
              <a:rPr lang="en-US" sz="1800" dirty="0"/>
              <a:t>4) It means there is difference in average TAT in at least one laboratory.</a:t>
            </a:r>
          </a:p>
          <a:p>
            <a:pPr>
              <a:buNone/>
            </a:pPr>
            <a:r>
              <a:rPr lang="en-US" sz="1800" dirty="0">
                <a:hlinkClick r:id="rId2"/>
              </a:rPr>
              <a:t>https://colab.research.google.com/drive/1XCCHp4OXpVrri6apmrCF64L3w-QXH6tw#scrollTo=QnUdY01t9Snn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71F-98DA-6D08-6EF5-EF46A9E0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236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we are conducting test of independency  apply chi-square test  contingency</a:t>
            </a:r>
          </a:p>
          <a:p>
            <a:r>
              <a:rPr lang="en-US" dirty="0"/>
              <a:t>Null Hypothesis: there is no dependency between male &amp; female buyers</a:t>
            </a:r>
          </a:p>
          <a:p>
            <a:r>
              <a:rPr lang="en-US" dirty="0"/>
              <a:t> Alternate Hypothesis :there is n dependency between male &amp; female buyers</a:t>
            </a:r>
          </a:p>
          <a:p>
            <a:r>
              <a:rPr lang="en-US" dirty="0"/>
              <a:t>P_Value=0.660  </a:t>
            </a:r>
          </a:p>
          <a:p>
            <a:r>
              <a:rPr lang="en-US" dirty="0"/>
              <a:t>Compare P_Value with alpha(0.05)</a:t>
            </a:r>
          </a:p>
          <a:p>
            <a:r>
              <a:rPr lang="en-US" dirty="0"/>
              <a:t>P_Value&gt;alpha (accept Null Hypothesis)</a:t>
            </a:r>
          </a:p>
          <a:p>
            <a:r>
              <a:rPr lang="en-US" dirty="0"/>
              <a:t>Interpretation is there is no dependency between male &amp; female buyers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hlinkClick r:id="rId2"/>
              </a:rPr>
              <a:t>https://colab.research.google.com/drive/1uOFHTlxiT0Fo0lNzug6cQDco6EidzAfR#scrollTo=WZpDnqDMsVuC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19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/>
              <a:t>     </a:t>
            </a:r>
            <a:r>
              <a:rPr lang="en-US" sz="2200" dirty="0" err="1"/>
              <a:t>TeleCall</a:t>
            </a:r>
            <a:r>
              <a:rPr lang="en-US" sz="22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200" i="1" dirty="0"/>
              <a:t>5% </a:t>
            </a:r>
            <a:r>
              <a:rPr lang="en-US" sz="2200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Minitab File: </a:t>
            </a:r>
            <a:r>
              <a:rPr lang="en-US" sz="2400" b="1" dirty="0"/>
              <a:t>CustomerOrderForm.mtw</a:t>
            </a:r>
            <a:endParaRPr lang="en-US" sz="2400" dirty="0"/>
          </a:p>
          <a:p>
            <a:pPr>
              <a:buNone/>
            </a:pPr>
            <a:r>
              <a:rPr lang="en-US" sz="2000" dirty="0"/>
              <a:t> Assume ,Null Hypothesis(Ho):customer order forms defective % does not varies by center.</a:t>
            </a:r>
          </a:p>
          <a:p>
            <a:pPr>
              <a:buNone/>
            </a:pPr>
            <a:r>
              <a:rPr lang="en-US" sz="2000" dirty="0"/>
              <a:t>Alternate Hypothesis(Ha):customer order forms defective % varies by center.</a:t>
            </a:r>
          </a:p>
          <a:p>
            <a:pPr>
              <a:buNone/>
            </a:pPr>
            <a:r>
              <a:rPr lang="en-US" sz="2000" dirty="0"/>
              <a:t> As P_Value=0.2771 (applied chi2  contingency)</a:t>
            </a:r>
          </a:p>
          <a:p>
            <a:pPr>
              <a:buNone/>
            </a:pPr>
            <a:r>
              <a:rPr lang="en-US" sz="2000" dirty="0"/>
              <a:t>Compare P_Value with alpha (0.05)</a:t>
            </a:r>
          </a:p>
          <a:p>
            <a:pPr>
              <a:buNone/>
            </a:pPr>
            <a:r>
              <a:rPr lang="en-US" sz="2000" dirty="0"/>
              <a:t>As P_Value&gt;alpha (Accept Null Hypothesis)</a:t>
            </a:r>
          </a:p>
          <a:p>
            <a:pPr>
              <a:buNone/>
            </a:pPr>
            <a:r>
              <a:rPr lang="en-US" sz="2000" dirty="0"/>
              <a:t>Interpretation: customer order forms defective % does not varies by center.</a:t>
            </a:r>
          </a:p>
          <a:p>
            <a:pPr>
              <a:buNone/>
            </a:pPr>
            <a:r>
              <a:rPr lang="en-US" dirty="0"/>
              <a:t> </a:t>
            </a:r>
            <a:endParaRPr lang="en-US" sz="2400" dirty="0"/>
          </a:p>
          <a:p>
            <a:pPr>
              <a:buNone/>
            </a:pPr>
            <a:r>
              <a:rPr lang="en-US" sz="2400" dirty="0">
                <a:hlinkClick r:id="rId2"/>
              </a:rPr>
              <a:t>https://colab.research.google.com/drive/14JYbbHKFO8AJMo2HFtzX8SBa3K23yowC#scrollTo=lXdYXBqO-Tp3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720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Ashwini Chobhe</cp:lastModifiedBy>
  <cp:revision>71</cp:revision>
  <dcterms:created xsi:type="dcterms:W3CDTF">2015-11-14T12:07:48Z</dcterms:created>
  <dcterms:modified xsi:type="dcterms:W3CDTF">2023-04-03T08:00:53Z</dcterms:modified>
</cp:coreProperties>
</file>