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Format des Titeltextes durch Klicken bearbeitenClick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trike="noStrike">
                <a:solidFill>
                  <a:srgbClr val="8b8b8b"/>
                </a:solidFill>
                <a:latin typeface="Calibri"/>
              </a:rPr>
              <a:t>27.11.15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ADCB9D-AB74-415E-B331-5BF5BA394A5B}" type="slidenum">
              <a:rPr lang="de-DE" sz="1200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67400" y="3057480"/>
            <a:ext cx="117108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Datensatz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342000" y="4214880"/>
            <a:ext cx="1170000" cy="1689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971720" y="114768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Config-Daten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4653360" y="402804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Ergebnis-Manager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4688280" y="484344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Logger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9316800" y="702000"/>
            <a:ext cx="16268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Menü-Anzeige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1964880" y="198864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Suchchronik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2004840" y="421488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Suchanfrage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4653360" y="157176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Videoplayer-Manager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4595760" y="685800"/>
            <a:ext cx="170460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Fotoviewer-Manager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2004840" y="305964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Datensatz-komponente</a:t>
            </a:r>
            <a:endParaRPr/>
          </a:p>
        </p:txBody>
      </p:sp>
      <p:sp>
        <p:nvSpPr>
          <p:cNvPr id="50" name="CustomShape 12"/>
          <p:cNvSpPr/>
          <p:nvPr/>
        </p:nvSpPr>
        <p:spPr>
          <a:xfrm>
            <a:off x="4667400" y="238356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Navigation</a:t>
            </a:r>
            <a:endParaRPr/>
          </a:p>
        </p:txBody>
      </p:sp>
      <p:sp>
        <p:nvSpPr>
          <p:cNvPr id="51" name="CustomShape 13"/>
          <p:cNvSpPr/>
          <p:nvPr/>
        </p:nvSpPr>
        <p:spPr>
          <a:xfrm>
            <a:off x="4667400" y="3262320"/>
            <a:ext cx="16952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Suchvorgang-Manager</a:t>
            </a:r>
            <a:endParaRPr/>
          </a:p>
        </p:txBody>
      </p:sp>
      <p:sp>
        <p:nvSpPr>
          <p:cNvPr id="52" name="CustomShape 14"/>
          <p:cNvSpPr/>
          <p:nvPr/>
        </p:nvSpPr>
        <p:spPr>
          <a:xfrm>
            <a:off x="9316800" y="5650560"/>
            <a:ext cx="1627200" cy="687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Ergebnis-Anzeige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9316800" y="4066560"/>
            <a:ext cx="1627200" cy="687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Parameter-Anzeige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9316800" y="2304000"/>
            <a:ext cx="1627200" cy="687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Datensatz-Anzeige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9316800" y="4858560"/>
            <a:ext cx="1627200" cy="687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Überprüfung</a:t>
            </a:r>
            <a:endParaRPr/>
          </a:p>
        </p:txBody>
      </p:sp>
      <p:sp>
        <p:nvSpPr>
          <p:cNvPr id="56" name="CustomShape 18"/>
          <p:cNvSpPr/>
          <p:nvPr/>
        </p:nvSpPr>
        <p:spPr>
          <a:xfrm flipH="1">
            <a:off x="1521000" y="4557600"/>
            <a:ext cx="482760" cy="432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7" name="CustomShape 19"/>
          <p:cNvSpPr/>
          <p:nvPr/>
        </p:nvSpPr>
        <p:spPr>
          <a:xfrm flipH="1" flipV="1">
            <a:off x="1339200" y="3399840"/>
            <a:ext cx="665280" cy="180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20"/>
          <p:cNvSpPr/>
          <p:nvPr/>
        </p:nvSpPr>
        <p:spPr>
          <a:xfrm flipV="1">
            <a:off x="2852280" y="3744720"/>
            <a:ext cx="360" cy="46908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21"/>
          <p:cNvSpPr/>
          <p:nvPr/>
        </p:nvSpPr>
        <p:spPr>
          <a:xfrm>
            <a:off x="7304760" y="3243240"/>
            <a:ext cx="15134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MainWindow</a:t>
            </a:r>
            <a:endParaRPr/>
          </a:p>
        </p:txBody>
      </p:sp>
      <p:sp>
        <p:nvSpPr>
          <p:cNvPr id="60" name="CustomShape 22"/>
          <p:cNvSpPr/>
          <p:nvPr/>
        </p:nvSpPr>
        <p:spPr>
          <a:xfrm>
            <a:off x="6362640" y="2726640"/>
            <a:ext cx="1753200" cy="516240"/>
          </a:xfrm>
          <a:prstGeom prst="bentConnector2">
            <a:avLst/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1" name="CustomShape 23"/>
          <p:cNvSpPr/>
          <p:nvPr/>
        </p:nvSpPr>
        <p:spPr>
          <a:xfrm flipV="1">
            <a:off x="6348960" y="3929040"/>
            <a:ext cx="1766880" cy="441360"/>
          </a:xfrm>
          <a:prstGeom prst="bentConnector2">
            <a:avLst/>
          </a:prstGeom>
          <a:noFill/>
          <a:ln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24"/>
          <p:cNvSpPr/>
          <p:nvPr/>
        </p:nvSpPr>
        <p:spPr>
          <a:xfrm flipV="1">
            <a:off x="8817840" y="1080000"/>
            <a:ext cx="504000" cy="25056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8817840" y="3586320"/>
            <a:ext cx="504000" cy="7948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26"/>
          <p:cNvSpPr/>
          <p:nvPr/>
        </p:nvSpPr>
        <p:spPr>
          <a:xfrm>
            <a:off x="8817840" y="3586320"/>
            <a:ext cx="504000" cy="16545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2433960" y="197640"/>
            <a:ext cx="1104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66" name="CustomShape 28"/>
          <p:cNvSpPr/>
          <p:nvPr/>
        </p:nvSpPr>
        <p:spPr>
          <a:xfrm>
            <a:off x="9161280" y="150120"/>
            <a:ext cx="1104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  <p:sp>
        <p:nvSpPr>
          <p:cNvPr id="67" name="CustomShape 29"/>
          <p:cNvSpPr/>
          <p:nvPr/>
        </p:nvSpPr>
        <p:spPr>
          <a:xfrm>
            <a:off x="4957920" y="172440"/>
            <a:ext cx="134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00000"/>
                </a:solidFill>
                <a:latin typeface="Calibri"/>
              </a:rPr>
              <a:t>Controller</a:t>
            </a:r>
            <a:endParaRPr/>
          </a:p>
        </p:txBody>
      </p:sp>
      <p:sp>
        <p:nvSpPr>
          <p:cNvPr id="68" name="CustomShape 30"/>
          <p:cNvSpPr/>
          <p:nvPr/>
        </p:nvSpPr>
        <p:spPr>
          <a:xfrm>
            <a:off x="4392000" y="172440"/>
            <a:ext cx="2384640" cy="6444000"/>
          </a:xfrm>
          <a:prstGeom prst="rect">
            <a:avLst/>
          </a:prstGeom>
          <a:noFill/>
          <a:ln cap="rnd" w="6480">
            <a:solidFill>
              <a:schemeClr val="tx1"/>
            </a:solidFill>
            <a:custDash>
              <a:ds d="7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1"/>
          <p:cNvSpPr/>
          <p:nvPr/>
        </p:nvSpPr>
        <p:spPr>
          <a:xfrm>
            <a:off x="7200000" y="172800"/>
            <a:ext cx="4176000" cy="6444000"/>
          </a:xfrm>
          <a:prstGeom prst="rect">
            <a:avLst/>
          </a:prstGeom>
          <a:noFill/>
          <a:ln cap="rnd" w="6480">
            <a:solidFill>
              <a:schemeClr val="tx1"/>
            </a:solidFill>
            <a:custDash>
              <a:ds d="7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2"/>
          <p:cNvSpPr/>
          <p:nvPr/>
        </p:nvSpPr>
        <p:spPr>
          <a:xfrm>
            <a:off x="1796040" y="172440"/>
            <a:ext cx="2149560" cy="6444000"/>
          </a:xfrm>
          <a:prstGeom prst="rect">
            <a:avLst/>
          </a:prstGeom>
          <a:noFill/>
          <a:ln cap="rnd" w="6480">
            <a:solidFill>
              <a:schemeClr val="tx1"/>
            </a:solidFill>
            <a:custDash>
              <a:ds d="7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3"/>
          <p:cNvSpPr/>
          <p:nvPr/>
        </p:nvSpPr>
        <p:spPr>
          <a:xfrm>
            <a:off x="45360" y="83520"/>
            <a:ext cx="11927160" cy="6684480"/>
          </a:xfrm>
          <a:prstGeom prst="rect">
            <a:avLst/>
          </a:prstGeom>
          <a:noFill/>
          <a:ln w="1908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2" name="CustomShape 34"/>
          <p:cNvSpPr/>
          <p:nvPr/>
        </p:nvSpPr>
        <p:spPr>
          <a:xfrm rot="21480000">
            <a:off x="9054000" y="1924920"/>
            <a:ext cx="248040" cy="1908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" name="CustomShape 35"/>
          <p:cNvSpPr/>
          <p:nvPr/>
        </p:nvSpPr>
        <p:spPr>
          <a:xfrm>
            <a:off x="9864000" y="3130560"/>
            <a:ext cx="1123200" cy="360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Fotoviewer</a:t>
            </a:r>
            <a:endParaRPr/>
          </a:p>
        </p:txBody>
      </p:sp>
      <p:sp>
        <p:nvSpPr>
          <p:cNvPr id="74" name="CustomShape 36"/>
          <p:cNvSpPr/>
          <p:nvPr/>
        </p:nvSpPr>
        <p:spPr>
          <a:xfrm>
            <a:off x="9864000" y="3620520"/>
            <a:ext cx="1123200" cy="360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Videoplayer</a:t>
            </a:r>
            <a:endParaRPr/>
          </a:p>
        </p:txBody>
      </p:sp>
      <p:sp>
        <p:nvSpPr>
          <p:cNvPr id="75" name="CustomShape 37"/>
          <p:cNvSpPr/>
          <p:nvPr/>
        </p:nvSpPr>
        <p:spPr>
          <a:xfrm>
            <a:off x="9415800" y="2989440"/>
            <a:ext cx="448200" cy="6825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CustomShape 38"/>
          <p:cNvSpPr/>
          <p:nvPr/>
        </p:nvSpPr>
        <p:spPr>
          <a:xfrm>
            <a:off x="9415800" y="2989440"/>
            <a:ext cx="448200" cy="3225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CustomShape 39"/>
          <p:cNvSpPr/>
          <p:nvPr/>
        </p:nvSpPr>
        <p:spPr>
          <a:xfrm>
            <a:off x="9317160" y="1512000"/>
            <a:ext cx="1626840" cy="685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Calibri"/>
              </a:rPr>
              <a:t>Bibliothek</a:t>
            </a:r>
            <a:endParaRPr/>
          </a:p>
        </p:txBody>
      </p:sp>
      <p:sp>
        <p:nvSpPr>
          <p:cNvPr id="78" name="CustomShape 40"/>
          <p:cNvSpPr/>
          <p:nvPr/>
        </p:nvSpPr>
        <p:spPr>
          <a:xfrm>
            <a:off x="8817840" y="3603960"/>
            <a:ext cx="504000" cy="24440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" name="CustomShape 41"/>
          <p:cNvSpPr/>
          <p:nvPr/>
        </p:nvSpPr>
        <p:spPr>
          <a:xfrm flipV="1">
            <a:off x="8818200" y="2663640"/>
            <a:ext cx="504000" cy="9039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TextShape 42"/>
          <p:cNvSpPr txBox="1"/>
          <p:nvPr/>
        </p:nvSpPr>
        <p:spPr>
          <a:xfrm>
            <a:off x="250560" y="4320000"/>
            <a:ext cx="133344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de-DE">
                <a:latin typeface="Calibri"/>
              </a:rPr>
              <a:t>Such-algorithmen</a:t>
            </a:r>
            <a:endParaRPr/>
          </a:p>
        </p:txBody>
      </p:sp>
      <p:sp>
        <p:nvSpPr>
          <p:cNvPr id="81" name="CustomShape 43"/>
          <p:cNvSpPr/>
          <p:nvPr/>
        </p:nvSpPr>
        <p:spPr>
          <a:xfrm>
            <a:off x="388800" y="5074560"/>
            <a:ext cx="1080000" cy="687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Calibri"/>
              </a:rPr>
              <a:t>Testsuch-verfahren</a:t>
            </a:r>
            <a:endParaRPr/>
          </a:p>
        </p:txBody>
      </p:sp>
      <p:sp>
        <p:nvSpPr>
          <p:cNvPr id="82" name="CustomShape 44"/>
          <p:cNvSpPr/>
          <p:nvPr/>
        </p:nvSpPr>
        <p:spPr>
          <a:xfrm>
            <a:off x="6776640" y="3456000"/>
            <a:ext cx="423360" cy="288000"/>
          </a:xfrm>
          <a:prstGeom prst="leftRightArrow">
            <a:avLst>
              <a:gd name="adj1" fmla="val 4300"/>
              <a:gd name="adj2" fmla="val 5400"/>
            </a:avLst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5"/>
          <p:cNvSpPr/>
          <p:nvPr/>
        </p:nvSpPr>
        <p:spPr>
          <a:xfrm>
            <a:off x="3960000" y="3456000"/>
            <a:ext cx="421200" cy="284400"/>
          </a:xfrm>
          <a:prstGeom prst="leftRightArrow">
            <a:avLst>
              <a:gd name="adj1" fmla="val 4300"/>
              <a:gd name="adj2" fmla="val 5400"/>
            </a:avLst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