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57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2793D-C42A-4120-830A-BB5AEDB3425F}" type="datetimeFigureOut">
              <a:rPr lang="en-US" smtClean="0"/>
              <a:t>11/26/2015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D7796-03EF-46D8-8CCE-CEAF3D2F8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248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2793D-C42A-4120-830A-BB5AEDB3425F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D7796-03EF-46D8-8CCE-CEAF3D2F8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898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2793D-C42A-4120-830A-BB5AEDB3425F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D7796-03EF-46D8-8CCE-CEAF3D2F8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440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2793D-C42A-4120-830A-BB5AEDB3425F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D7796-03EF-46D8-8CCE-CEAF3D2F8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383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2793D-C42A-4120-830A-BB5AEDB3425F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D7796-03EF-46D8-8CCE-CEAF3D2F8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127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2793D-C42A-4120-830A-BB5AEDB3425F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D7796-03EF-46D8-8CCE-CEAF3D2F8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657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2793D-C42A-4120-830A-BB5AEDB3425F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D7796-03EF-46D8-8CCE-CEAF3D2F8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401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2793D-C42A-4120-830A-BB5AEDB3425F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D7796-03EF-46D8-8CCE-CEAF3D2F8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0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2793D-C42A-4120-830A-BB5AEDB3425F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D7796-03EF-46D8-8CCE-CEAF3D2F8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452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2793D-C42A-4120-830A-BB5AEDB3425F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D7796-03EF-46D8-8CCE-CEAF3D2F8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066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2793D-C42A-4120-830A-BB5AEDB3425F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D7796-03EF-46D8-8CCE-CEAF3D2F8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500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2793D-C42A-4120-830A-BB5AEDB3425F}" type="datetimeFigureOut">
              <a:rPr lang="en-US" smtClean="0"/>
              <a:t>11/26/2015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D7796-03EF-46D8-8CCE-CEAF3D2F8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102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67549" y="3057523"/>
            <a:ext cx="1171575" cy="685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mtClean="0"/>
              <a:t>Datensatz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06461" y="4214812"/>
            <a:ext cx="1415159" cy="6953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mtClean="0"/>
              <a:t>Such-algorithmen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971675" y="1147761"/>
            <a:ext cx="1695450" cy="685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mtClean="0"/>
              <a:t>Config-Daten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7785268" y="685799"/>
            <a:ext cx="1695450" cy="685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mtClean="0"/>
              <a:t>Fotoviewer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653401" y="4027885"/>
            <a:ext cx="1695450" cy="685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mtClean="0"/>
              <a:t>Ergebnisse-Manager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4688248" y="4843461"/>
            <a:ext cx="1695450" cy="685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mtClean="0"/>
              <a:t>Logger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9799627" y="1112031"/>
            <a:ext cx="1411298" cy="685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mtClean="0"/>
              <a:t>Menu-Anzeige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1964980" y="1988584"/>
            <a:ext cx="1695450" cy="685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mtClean="0"/>
              <a:t>Suchchronik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004718" y="4214812"/>
            <a:ext cx="1695450" cy="685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mtClean="0"/>
              <a:t>Suchanfrage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4653401" y="1571626"/>
            <a:ext cx="1695450" cy="685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mtClean="0"/>
              <a:t>Videoplayer-Manager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4595919" y="685799"/>
            <a:ext cx="1704976" cy="685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mtClean="0"/>
              <a:t>Fotoviewer-Manager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2004718" y="3059662"/>
            <a:ext cx="1695450" cy="685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mtClean="0"/>
              <a:t>Datenssatz-komponente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4667249" y="2383629"/>
            <a:ext cx="1695450" cy="685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mtClean="0"/>
              <a:t>Navigation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4667249" y="3262313"/>
            <a:ext cx="1695450" cy="685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mtClean="0"/>
              <a:t>Suchvorgang-Manager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9266555" y="4898231"/>
            <a:ext cx="1695450" cy="685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mtClean="0"/>
              <a:t>Ergebnisse-Anzeige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9266555" y="3263493"/>
            <a:ext cx="1695450" cy="685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mtClean="0"/>
              <a:t>Parameter-Anzeige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9266555" y="2409821"/>
            <a:ext cx="1695450" cy="685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mtClean="0"/>
              <a:t>Datensatz-Anzeige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9266555" y="4038598"/>
            <a:ext cx="1695450" cy="685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mtClean="0"/>
              <a:t>SuchPreview</a:t>
            </a:r>
          </a:p>
        </p:txBody>
      </p:sp>
      <p:cxnSp>
        <p:nvCxnSpPr>
          <p:cNvPr id="39" name="Straight Arrow Connector 38"/>
          <p:cNvCxnSpPr>
            <a:stCxn id="16" idx="1"/>
            <a:endCxn id="8" idx="3"/>
          </p:cNvCxnSpPr>
          <p:nvPr/>
        </p:nvCxnSpPr>
        <p:spPr>
          <a:xfrm flipH="1">
            <a:off x="1521620" y="4557712"/>
            <a:ext cx="483098" cy="4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9" idx="1"/>
            <a:endCxn id="7" idx="3"/>
          </p:cNvCxnSpPr>
          <p:nvPr/>
        </p:nvCxnSpPr>
        <p:spPr>
          <a:xfrm flipH="1" flipV="1">
            <a:off x="1339124" y="3400423"/>
            <a:ext cx="665594" cy="2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6" idx="0"/>
            <a:endCxn id="19" idx="2"/>
          </p:cNvCxnSpPr>
          <p:nvPr/>
        </p:nvCxnSpPr>
        <p:spPr>
          <a:xfrm flipV="1">
            <a:off x="2852443" y="3745462"/>
            <a:ext cx="0" cy="469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18" idx="3"/>
            <a:endCxn id="10" idx="1"/>
          </p:cNvCxnSpPr>
          <p:nvPr/>
        </p:nvCxnSpPr>
        <p:spPr>
          <a:xfrm>
            <a:off x="6300895" y="1028699"/>
            <a:ext cx="148437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7" idx="3"/>
            <a:endCxn id="96" idx="1"/>
          </p:cNvCxnSpPr>
          <p:nvPr/>
        </p:nvCxnSpPr>
        <p:spPr>
          <a:xfrm flipV="1">
            <a:off x="6348851" y="1896662"/>
            <a:ext cx="1450556" cy="178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Rounded Rectangle 77"/>
          <p:cNvSpPr/>
          <p:nvPr/>
        </p:nvSpPr>
        <p:spPr>
          <a:xfrm>
            <a:off x="7414607" y="3243261"/>
            <a:ext cx="1403301" cy="685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mtClean="0"/>
              <a:t>MainMenu</a:t>
            </a:r>
          </a:p>
        </p:txBody>
      </p:sp>
      <p:cxnSp>
        <p:nvCxnSpPr>
          <p:cNvPr id="85" name="Elbow Connector 84"/>
          <p:cNvCxnSpPr>
            <a:stCxn id="20" idx="3"/>
            <a:endCxn id="78" idx="0"/>
          </p:cNvCxnSpPr>
          <p:nvPr/>
        </p:nvCxnSpPr>
        <p:spPr>
          <a:xfrm>
            <a:off x="6362699" y="2726529"/>
            <a:ext cx="1753559" cy="516732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Elbow Connector 86"/>
          <p:cNvCxnSpPr>
            <a:stCxn id="12" idx="3"/>
            <a:endCxn id="78" idx="2"/>
          </p:cNvCxnSpPr>
          <p:nvPr/>
        </p:nvCxnSpPr>
        <p:spPr>
          <a:xfrm flipV="1">
            <a:off x="6348851" y="3929061"/>
            <a:ext cx="1767407" cy="441724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Rounded Rectangle 95"/>
          <p:cNvSpPr/>
          <p:nvPr/>
        </p:nvSpPr>
        <p:spPr>
          <a:xfrm>
            <a:off x="7799407" y="1553762"/>
            <a:ext cx="1695450" cy="685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mtClean="0"/>
              <a:t>VideoPlayer</a:t>
            </a:r>
          </a:p>
        </p:txBody>
      </p:sp>
      <p:cxnSp>
        <p:nvCxnSpPr>
          <p:cNvPr id="103" name="Elbow Connector 102"/>
          <p:cNvCxnSpPr>
            <a:stCxn id="78" idx="3"/>
            <a:endCxn id="24" idx="1"/>
          </p:cNvCxnSpPr>
          <p:nvPr/>
        </p:nvCxnSpPr>
        <p:spPr>
          <a:xfrm flipV="1">
            <a:off x="8817908" y="2752721"/>
            <a:ext cx="448647" cy="8334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78" idx="3"/>
            <a:endCxn id="23" idx="1"/>
          </p:cNvCxnSpPr>
          <p:nvPr/>
        </p:nvCxnSpPr>
        <p:spPr>
          <a:xfrm>
            <a:off x="8817908" y="3586161"/>
            <a:ext cx="448647" cy="20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Elbow Connector 108"/>
          <p:cNvCxnSpPr>
            <a:stCxn id="78" idx="3"/>
            <a:endCxn id="26" idx="1"/>
          </p:cNvCxnSpPr>
          <p:nvPr/>
        </p:nvCxnSpPr>
        <p:spPr>
          <a:xfrm>
            <a:off x="8817908" y="3586161"/>
            <a:ext cx="448647" cy="7953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Elbow Connector 111"/>
          <p:cNvCxnSpPr>
            <a:stCxn id="78" idx="3"/>
            <a:endCxn id="22" idx="1"/>
          </p:cNvCxnSpPr>
          <p:nvPr/>
        </p:nvCxnSpPr>
        <p:spPr>
          <a:xfrm>
            <a:off x="8817908" y="3586161"/>
            <a:ext cx="448647" cy="16549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2433951" y="197528"/>
            <a:ext cx="1104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smtClean="0"/>
              <a:t>Model</a:t>
            </a:r>
            <a:endParaRPr lang="en-US" sz="2000" b="1"/>
          </a:p>
        </p:txBody>
      </p:sp>
      <p:sp>
        <p:nvSpPr>
          <p:cNvPr id="117" name="TextBox 116"/>
          <p:cNvSpPr txBox="1"/>
          <p:nvPr/>
        </p:nvSpPr>
        <p:spPr>
          <a:xfrm>
            <a:off x="9161452" y="149990"/>
            <a:ext cx="1104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smtClean="0"/>
              <a:t>View</a:t>
            </a:r>
            <a:endParaRPr lang="en-US" sz="2000" b="1"/>
          </a:p>
        </p:txBody>
      </p:sp>
      <p:sp>
        <p:nvSpPr>
          <p:cNvPr id="118" name="TextBox 117"/>
          <p:cNvSpPr txBox="1"/>
          <p:nvPr/>
        </p:nvSpPr>
        <p:spPr>
          <a:xfrm>
            <a:off x="4957870" y="172581"/>
            <a:ext cx="1343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smtClean="0"/>
              <a:t>Controller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4178473" y="172581"/>
            <a:ext cx="2598614" cy="5695950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34" name="TextBox 133"/>
          <p:cNvSpPr txBox="1"/>
          <p:nvPr/>
        </p:nvSpPr>
        <p:spPr>
          <a:xfrm>
            <a:off x="7267225" y="136920"/>
            <a:ext cx="4113726" cy="5676900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35" name="TextBox 134"/>
          <p:cNvSpPr txBox="1"/>
          <p:nvPr/>
        </p:nvSpPr>
        <p:spPr>
          <a:xfrm>
            <a:off x="1796172" y="172581"/>
            <a:ext cx="2149840" cy="5695950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51" name="Oval 150"/>
          <p:cNvSpPr/>
          <p:nvPr/>
        </p:nvSpPr>
        <p:spPr>
          <a:xfrm>
            <a:off x="138589" y="685799"/>
            <a:ext cx="1349921" cy="12108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200" smtClean="0"/>
              <a:t>CoBaB</a:t>
            </a:r>
            <a:endParaRPr lang="en-US" sz="2200"/>
          </a:p>
        </p:txBody>
      </p:sp>
      <p:sp>
        <p:nvSpPr>
          <p:cNvPr id="152" name="Rectangle 151"/>
          <p:cNvSpPr/>
          <p:nvPr/>
        </p:nvSpPr>
        <p:spPr>
          <a:xfrm>
            <a:off x="45293" y="83376"/>
            <a:ext cx="11927632" cy="5898324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5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24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Tung Nguyen</dc:creator>
  <cp:lastModifiedBy>Tung Nguyen</cp:lastModifiedBy>
  <cp:revision>25</cp:revision>
  <dcterms:created xsi:type="dcterms:W3CDTF">2015-11-26T23:05:39Z</dcterms:created>
  <dcterms:modified xsi:type="dcterms:W3CDTF">2015-11-27T00:03:40Z</dcterms:modified>
</cp:coreProperties>
</file>