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54:12.626" v="71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del mod">
        <pc:chgData name="Schwalbe, Austin T" userId="91c5c430-080e-4065-b71b-699a7075b1d4" providerId="ADAL" clId="{C66A017E-5EFB-7E4C-A7C5-2401C328A266}" dt="2021-01-27T14:54:04.040" v="69" actId="2696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new del">
        <pc:chgData name="Schwalbe, Austin T" userId="91c5c430-080e-4065-b71b-699a7075b1d4" providerId="ADAL" clId="{C66A017E-5EFB-7E4C-A7C5-2401C328A266}" dt="2021-01-27T14:54:12.626" v="71" actId="2696"/>
        <pc:sldMkLst>
          <pc:docMk/>
          <pc:sldMk cId="716736554" sldId="289"/>
        </pc:sldMkLst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5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4" y="92478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2130257" y="924780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5A59-63A8-294E-8BB6-F0324C7F52C5}"/>
              </a:ext>
            </a:extLst>
          </p:cNvPr>
          <p:cNvSpPr/>
          <p:nvPr/>
        </p:nvSpPr>
        <p:spPr>
          <a:xfrm>
            <a:off x="2130257" y="184347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F3EF3-3DEF-5546-B658-F72AC4358E96}"/>
              </a:ext>
            </a:extLst>
          </p:cNvPr>
          <p:cNvSpPr/>
          <p:nvPr/>
        </p:nvSpPr>
        <p:spPr>
          <a:xfrm>
            <a:off x="3048950" y="2762162"/>
            <a:ext cx="1742941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6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2021-01-27T14:54:15Z</dcterms:modified>
</cp:coreProperties>
</file>