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  <p:sldId id="274" r:id="rId3"/>
    <p:sldId id="275" r:id="rId4"/>
    <p:sldId id="276" r:id="rId5"/>
    <p:sldId id="277" r:id="rId6"/>
    <p:sldId id="278" r:id="rId7"/>
    <p:sldId id="279" r:id="rId8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AAA1"/>
    <a:srgbClr val="ED8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CA0B1C-EC66-9143-A048-536B4A5B869A}" v="1" dt="2021-01-31T07:22:1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7"/>
  </p:normalViewPr>
  <p:slideViewPr>
    <p:cSldViewPr snapToGrid="0" snapToObjects="1">
      <p:cViewPr varScale="1">
        <p:scale>
          <a:sx n="114" d="100"/>
          <a:sy n="114" d="100"/>
        </p:scale>
        <p:origin x="3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7DCA0B1C-EC66-9143-A048-536B4A5B869A}"/>
    <pc:docChg chg="addSld delSld modSld">
      <pc:chgData name="Schwalbe, Austin T" userId="91c5c430-080e-4065-b71b-699a7075b1d4" providerId="ADAL" clId="{7DCA0B1C-EC66-9143-A048-536B4A5B869A}" dt="2021-01-31T07:22:37.416" v="4" actId="207"/>
      <pc:docMkLst>
        <pc:docMk/>
      </pc:docMkLst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438826063" sldId="27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428695642" sldId="273"/>
        </pc:sldMkLst>
      </pc:sldChg>
      <pc:sldChg chg="modSp add mod">
        <pc:chgData name="Schwalbe, Austin T" userId="91c5c430-080e-4065-b71b-699a7075b1d4" providerId="ADAL" clId="{7DCA0B1C-EC66-9143-A048-536B4A5B869A}" dt="2021-01-31T07:22:37.416" v="4" actId="207"/>
        <pc:sldMkLst>
          <pc:docMk/>
          <pc:sldMk cId="3376545556" sldId="279"/>
        </pc:sldMkLst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8" creationId="{C26BAC73-1198-C941-AE5D-23E338F4E6F6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14" creationId="{965EA897-D535-444F-9B1E-73055898E88C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18" creationId="{32FCCCAD-8D24-6642-B311-CA53F9E9A24D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19" creationId="{A641D864-F048-7642-B446-4D9424AE9226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20" creationId="{30A23B45-2838-5940-A5DC-9A87A9950E4B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23" creationId="{AD7353CF-7BC4-FF4B-8EEA-B77C300565EA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24" creationId="{0581F885-1ED7-BE44-B14C-76026C9182EA}"/>
          </ac:spMkLst>
        </pc:spChg>
        <pc:spChg chg="mod">
          <ac:chgData name="Schwalbe, Austin T" userId="91c5c430-080e-4065-b71b-699a7075b1d4" providerId="ADAL" clId="{7DCA0B1C-EC66-9143-A048-536B4A5B869A}" dt="2021-01-31T07:22:37.416" v="4" actId="207"/>
          <ac:spMkLst>
            <pc:docMk/>
            <pc:sldMk cId="3376545556" sldId="279"/>
            <ac:spMk id="30" creationId="{7854FC84-7057-E849-9BFB-5E60CBB95FF6}"/>
          </ac:spMkLst>
        </pc:spChg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DCA0B1C-EC66-9143-A048-536B4A5B869A}" dt="2021-01-27T14:54:47.965" v="0" actId="2696"/>
        <pc:sldMkLst>
          <pc:docMk/>
          <pc:sldMk cId="347445322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1/31/21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5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1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26BAC73-1198-C941-AE5D-23E338F4E6F6}"/>
              </a:ext>
            </a:extLst>
          </p:cNvPr>
          <p:cNvSpPr/>
          <p:nvPr/>
        </p:nvSpPr>
        <p:spPr>
          <a:xfrm>
            <a:off x="292871" y="924782"/>
            <a:ext cx="1837386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3" y="1843475"/>
            <a:ext cx="1742941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1742940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FC84-7057-E849-9BFB-5E60CBB95FF6}"/>
              </a:ext>
            </a:extLst>
          </p:cNvPr>
          <p:cNvSpPr/>
          <p:nvPr/>
        </p:nvSpPr>
        <p:spPr>
          <a:xfrm>
            <a:off x="2130257" y="4599543"/>
            <a:ext cx="824248" cy="820913"/>
          </a:xfrm>
          <a:prstGeom prst="rect">
            <a:avLst/>
          </a:prstGeom>
          <a:solidFill>
            <a:srgbClr val="E8AA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2021-01-31T07:22:37Z</dcterms:modified>
</cp:coreProperties>
</file>