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39232641-B718-114D-B130-1B3E29136CF7}"/>
    <pc:docChg chg="delSld">
      <pc:chgData name="Schwalbe, Austin T" userId="91c5c430-080e-4065-b71b-699a7075b1d4" providerId="ADAL" clId="{39232641-B718-114D-B130-1B3E29136CF7}" dt="2021-01-27T21:23:10.548" v="0" actId="2696"/>
      <pc:docMkLst>
        <pc:docMk/>
      </pc:docMkLst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39232641-B718-114D-B130-1B3E29136CF7}" dt="2021-01-27T21:23:10.548" v="0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2021-01-27T21:23:12Z</dcterms:modified>
</cp:coreProperties>
</file>