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7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1108B709-72A0-F341-9EE7-6F9CB26CBB8C}"/>
    <pc:docChg chg="delSld">
      <pc:chgData name="Schwalbe, Austin T" userId="91c5c430-080e-4065-b71b-699a7075b1d4" providerId="ADAL" clId="{1108B709-72A0-F341-9EE7-6F9CB26CBB8C}" dt="2021-01-27T21:28:04.615" v="1" actId="2696"/>
      <pc:docMkLst>
        <pc:docMk/>
      </pc:docMkLst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1108B709-72A0-F341-9EE7-6F9CB26CBB8C}" dt="2021-01-27T21:28:02.030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1108B709-72A0-F341-9EE7-6F9CB26CBB8C}" dt="2021-01-27T21:28:04.615" v="1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1108B709-72A0-F341-9EE7-6F9CB26CBB8C}" dt="2021-01-27T21:28:04.615" v="1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1108B709-72A0-F341-9EE7-6F9CB26CBB8C}" dt="2021-01-27T21:28:04.615" v="1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1108B709-72A0-F341-9EE7-6F9CB26CBB8C}" dt="2021-01-27T21:28:04.615" v="1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1108B709-72A0-F341-9EE7-6F9CB26CBB8C}" dt="2021-01-27T21:28:04.615" v="1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1108B709-72A0-F341-9EE7-6F9CB26CBB8C}" dt="2021-01-27T21:28:04.615" v="1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2021-01-27T21:28:05Z</dcterms:modified>
</cp:coreProperties>
</file>