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422535A4-644C-FA46-87A1-2DE595A7C8D7}"/>
    <pc:docChg chg="delSld">
      <pc:chgData name="Schwalbe, Austin T" userId="91c5c430-080e-4065-b71b-699a7075b1d4" providerId="ADAL" clId="{422535A4-644C-FA46-87A1-2DE595A7C8D7}" dt="2021-01-27T21:26:33.859" v="4" actId="2696"/>
      <pc:docMkLst>
        <pc:docMk/>
      </pc:docMkLst>
      <pc:sldChg chg="del">
        <pc:chgData name="Schwalbe, Austin T" userId="91c5c430-080e-4065-b71b-699a7075b1d4" providerId="ADAL" clId="{422535A4-644C-FA46-87A1-2DE595A7C8D7}" dt="2021-01-27T21:26:28.077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422535A4-644C-FA46-87A1-2DE595A7C8D7}" dt="2021-01-27T21:26:28.077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422535A4-644C-FA46-87A1-2DE595A7C8D7}" dt="2021-01-27T21:26:28.077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422535A4-644C-FA46-87A1-2DE595A7C8D7}" dt="2021-01-27T21:26:29.679" v="1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422535A4-644C-FA46-87A1-2DE595A7C8D7}" dt="2021-01-27T21:26:29.679" v="1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422535A4-644C-FA46-87A1-2DE595A7C8D7}" dt="2021-01-27T21:26:29.679" v="1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422535A4-644C-FA46-87A1-2DE595A7C8D7}" dt="2021-01-27T21:26:31.030" v="2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422535A4-644C-FA46-87A1-2DE595A7C8D7}" dt="2021-01-27T21:26:31.030" v="2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422535A4-644C-FA46-87A1-2DE595A7C8D7}" dt="2021-01-27T21:26:31.030" v="2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422535A4-644C-FA46-87A1-2DE595A7C8D7}" dt="2021-01-27T21:26:31.503" v="3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422535A4-644C-FA46-87A1-2DE595A7C8D7}" dt="2021-01-27T21:26:33.859" v="4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422535A4-644C-FA46-87A1-2DE595A7C8D7}" dt="2021-01-27T21:26:33.859" v="4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422535A4-644C-FA46-87A1-2DE595A7C8D7}" dt="2021-01-27T21:26:33.859" v="4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422535A4-644C-FA46-87A1-2DE595A7C8D7}" dt="2021-01-27T21:26:33.859" v="4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422535A4-644C-FA46-87A1-2DE595A7C8D7}" dt="2021-01-27T21:26:33.859" v="4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2021-01-27T21:26:35Z</dcterms:modified>
</cp:coreProperties>
</file>