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EAE14293-73B6-5343-8106-2131AA9BF77E}"/>
    <pc:docChg chg="delSld">
      <pc:chgData name="Schwalbe, Austin T" userId="91c5c430-080e-4065-b71b-699a7075b1d4" providerId="ADAL" clId="{EAE14293-73B6-5343-8106-2131AA9BF77E}" dt="2021-01-27T21:27:43.838" v="2" actId="2696"/>
      <pc:docMkLst>
        <pc:docMk/>
      </pc:docMkLst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EAE14293-73B6-5343-8106-2131AA9BF77E}" dt="2021-01-27T21:27:41.237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EAE14293-73B6-5343-8106-2131AA9BF77E}" dt="2021-01-27T21:27:42.938" v="1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EAE14293-73B6-5343-8106-2131AA9BF77E}" dt="2021-01-27T21:27:42.938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EAE14293-73B6-5343-8106-2131AA9BF77E}" dt="2021-01-27T21:27:43.838" v="2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2021-01-27T21:27:45Z</dcterms:modified>
</cp:coreProperties>
</file>