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1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5DB02ED1-2642-1148-9DF1-F5F6A916620F}"/>
    <pc:docChg chg="delSld">
      <pc:chgData name="Schwalbe, Austin T" userId="91c5c430-080e-4065-b71b-699a7075b1d4" providerId="ADAL" clId="{5DB02ED1-2642-1148-9DF1-F5F6A916620F}" dt="2021-01-27T21:27:30.143" v="1" actId="2696"/>
      <pc:docMkLst>
        <pc:docMk/>
      </pc:docMkLst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5DB02ED1-2642-1148-9DF1-F5F6A916620F}" dt="2021-01-27T21:27:27.118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5DB02ED1-2642-1148-9DF1-F5F6A916620F}" dt="2021-01-27T21:27:30.143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5DB02ED1-2642-1148-9DF1-F5F6A916620F}" dt="2021-01-27T21:27:30.143" v="1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2021-01-27T21:27:35Z</dcterms:modified>
</cp:coreProperties>
</file>