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2" r:id="rId2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AD46E011-048D-EA4B-BD1F-D2C3384F9F72}"/>
    <pc:docChg chg="delSld">
      <pc:chgData name="Schwalbe, Austin T" userId="91c5c430-080e-4065-b71b-699a7075b1d4" providerId="ADAL" clId="{AD46E011-048D-EA4B-BD1F-D2C3384F9F72}" dt="2021-01-27T21:27:19.409" v="1" actId="2696"/>
      <pc:docMkLst>
        <pc:docMk/>
      </pc:docMkLst>
      <pc:sldChg chg="del">
        <pc:chgData name="Schwalbe, Austin T" userId="91c5c430-080e-4065-b71b-699a7075b1d4" providerId="ADAL" clId="{AD46E011-048D-EA4B-BD1F-D2C3384F9F72}" dt="2021-01-27T21:27:18.812" v="0" actId="2696"/>
        <pc:sldMkLst>
          <pc:docMk/>
          <pc:sldMk cId="727350361" sldId="257"/>
        </pc:sldMkLst>
      </pc:sldChg>
      <pc:sldChg chg="del">
        <pc:chgData name="Schwalbe, Austin T" userId="91c5c430-080e-4065-b71b-699a7075b1d4" providerId="ADAL" clId="{AD46E011-048D-EA4B-BD1F-D2C3384F9F72}" dt="2021-01-27T21:27:18.812" v="0" actId="2696"/>
        <pc:sldMkLst>
          <pc:docMk/>
          <pc:sldMk cId="1632624812" sldId="259"/>
        </pc:sldMkLst>
      </pc:sldChg>
      <pc:sldChg chg="del">
        <pc:chgData name="Schwalbe, Austin T" userId="91c5c430-080e-4065-b71b-699a7075b1d4" providerId="ADAL" clId="{AD46E011-048D-EA4B-BD1F-D2C3384F9F72}" dt="2021-01-27T21:27:18.812" v="0" actId="2696"/>
        <pc:sldMkLst>
          <pc:docMk/>
          <pc:sldMk cId="2566644953" sldId="260"/>
        </pc:sldMkLst>
      </pc:sldChg>
      <pc:sldChg chg="del">
        <pc:chgData name="Schwalbe, Austin T" userId="91c5c430-080e-4065-b71b-699a7075b1d4" providerId="ADAL" clId="{AD46E011-048D-EA4B-BD1F-D2C3384F9F72}" dt="2021-01-27T21:27:18.812" v="0" actId="2696"/>
        <pc:sldMkLst>
          <pc:docMk/>
          <pc:sldMk cId="1263338320" sldId="261"/>
        </pc:sldMkLst>
      </pc:sldChg>
      <pc:sldChg chg="del">
        <pc:chgData name="Schwalbe, Austin T" userId="91c5c430-080e-4065-b71b-699a7075b1d4" providerId="ADAL" clId="{AD46E011-048D-EA4B-BD1F-D2C3384F9F72}" dt="2021-01-27T21:27:18.812" v="0" actId="2696"/>
        <pc:sldMkLst>
          <pc:docMk/>
          <pc:sldMk cId="480472531" sldId="262"/>
        </pc:sldMkLst>
      </pc:sldChg>
      <pc:sldChg chg="del">
        <pc:chgData name="Schwalbe, Austin T" userId="91c5c430-080e-4065-b71b-699a7075b1d4" providerId="ADAL" clId="{AD46E011-048D-EA4B-BD1F-D2C3384F9F72}" dt="2021-01-27T21:27:18.812" v="0" actId="2696"/>
        <pc:sldMkLst>
          <pc:docMk/>
          <pc:sldMk cId="2139607851" sldId="263"/>
        </pc:sldMkLst>
      </pc:sldChg>
      <pc:sldChg chg="del">
        <pc:chgData name="Schwalbe, Austin T" userId="91c5c430-080e-4065-b71b-699a7075b1d4" providerId="ADAL" clId="{AD46E011-048D-EA4B-BD1F-D2C3384F9F72}" dt="2021-01-27T21:27:18.812" v="0" actId="2696"/>
        <pc:sldMkLst>
          <pc:docMk/>
          <pc:sldMk cId="574918259" sldId="264"/>
        </pc:sldMkLst>
      </pc:sldChg>
      <pc:sldChg chg="del">
        <pc:chgData name="Schwalbe, Austin T" userId="91c5c430-080e-4065-b71b-699a7075b1d4" providerId="ADAL" clId="{AD46E011-048D-EA4B-BD1F-D2C3384F9F72}" dt="2021-01-27T21:27:18.812" v="0" actId="2696"/>
        <pc:sldMkLst>
          <pc:docMk/>
          <pc:sldMk cId="92960776" sldId="265"/>
        </pc:sldMkLst>
      </pc:sldChg>
      <pc:sldChg chg="del">
        <pc:chgData name="Schwalbe, Austin T" userId="91c5c430-080e-4065-b71b-699a7075b1d4" providerId="ADAL" clId="{AD46E011-048D-EA4B-BD1F-D2C3384F9F72}" dt="2021-01-27T21:27:18.812" v="0" actId="2696"/>
        <pc:sldMkLst>
          <pc:docMk/>
          <pc:sldMk cId="268819467" sldId="266"/>
        </pc:sldMkLst>
      </pc:sldChg>
      <pc:sldChg chg="del">
        <pc:chgData name="Schwalbe, Austin T" userId="91c5c430-080e-4065-b71b-699a7075b1d4" providerId="ADAL" clId="{AD46E011-048D-EA4B-BD1F-D2C3384F9F72}" dt="2021-01-27T21:27:18.812" v="0" actId="2696"/>
        <pc:sldMkLst>
          <pc:docMk/>
          <pc:sldMk cId="1684015686" sldId="267"/>
        </pc:sldMkLst>
      </pc:sldChg>
      <pc:sldChg chg="del">
        <pc:chgData name="Schwalbe, Austin T" userId="91c5c430-080e-4065-b71b-699a7075b1d4" providerId="ADAL" clId="{AD46E011-048D-EA4B-BD1F-D2C3384F9F72}" dt="2021-01-27T21:27:18.812" v="0" actId="2696"/>
        <pc:sldMkLst>
          <pc:docMk/>
          <pc:sldMk cId="844431355" sldId="268"/>
        </pc:sldMkLst>
      </pc:sldChg>
      <pc:sldChg chg="del">
        <pc:chgData name="Schwalbe, Austin T" userId="91c5c430-080e-4065-b71b-699a7075b1d4" providerId="ADAL" clId="{AD46E011-048D-EA4B-BD1F-D2C3384F9F72}" dt="2021-01-27T21:27:18.812" v="0" actId="2696"/>
        <pc:sldMkLst>
          <pc:docMk/>
          <pc:sldMk cId="3173330560" sldId="269"/>
        </pc:sldMkLst>
      </pc:sldChg>
      <pc:sldChg chg="del">
        <pc:chgData name="Schwalbe, Austin T" userId="91c5c430-080e-4065-b71b-699a7075b1d4" providerId="ADAL" clId="{AD46E011-048D-EA4B-BD1F-D2C3384F9F72}" dt="2021-01-27T21:27:18.812" v="0" actId="2696"/>
        <pc:sldMkLst>
          <pc:docMk/>
          <pc:sldMk cId="342858849" sldId="270"/>
        </pc:sldMkLst>
      </pc:sldChg>
      <pc:sldChg chg="del">
        <pc:chgData name="Schwalbe, Austin T" userId="91c5c430-080e-4065-b71b-699a7075b1d4" providerId="ADAL" clId="{AD46E011-048D-EA4B-BD1F-D2C3384F9F72}" dt="2021-01-27T21:27:18.812" v="0" actId="2696"/>
        <pc:sldMkLst>
          <pc:docMk/>
          <pc:sldMk cId="2645181774" sldId="271"/>
        </pc:sldMkLst>
      </pc:sldChg>
      <pc:sldChg chg="del">
        <pc:chgData name="Schwalbe, Austin T" userId="91c5c430-080e-4065-b71b-699a7075b1d4" providerId="ADAL" clId="{AD46E011-048D-EA4B-BD1F-D2C3384F9F72}" dt="2021-01-27T21:27:19.409" v="1" actId="2696"/>
        <pc:sldMkLst>
          <pc:docMk/>
          <pc:sldMk cId="2428695642" sldId="273"/>
        </pc:sldMkLst>
      </pc:sldChg>
    </pc:docChg>
  </pc:docChgLst>
  <pc:docChgLst>
    <pc:chgData name="Schwalbe, Austin T" userId="91c5c430-080e-4065-b71b-699a7075b1d4" providerId="ADAL" clId="{796F0ADF-0437-F849-8B2E-0FF3BEB53C79}"/>
    <pc:docChg chg="delSld">
      <pc:chgData name="Schwalbe, Austin T" userId="91c5c430-080e-4065-b71b-699a7075b1d4" providerId="ADAL" clId="{796F0ADF-0437-F849-8B2E-0FF3BEB53C79}" dt="2021-01-27T14:54:31.143" v="1" actId="2696"/>
      <pc:docMkLst>
        <pc:docMk/>
      </pc:docMkLst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925631537" sldId="25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058672597" sldId="258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01304" sldId="274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78104" sldId="275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702104576" sldId="27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473355208" sldId="277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2116319706" sldId="278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4067005997" sldId="279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507687636" sldId="280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08763383" sldId="281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817313409" sldId="282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994256312" sldId="283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278056527" sldId="284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131634802" sldId="285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745968734" sldId="286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90135780" sldId="287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47445322" sldId="288"/>
        </pc:sldMkLst>
      </pc:sldChg>
    </pc:docChg>
  </pc:docChgLst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49:26.109" v="68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mod">
        <pc:chgData name="Schwalbe, Austin T" userId="91c5c430-080e-4065-b71b-699a7075b1d4" providerId="ADAL" clId="{C66A017E-5EFB-7E4C-A7C5-2401C328A266}" dt="2021-01-27T14:45:02.431" v="19" actId="207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mod">
        <pc:chgData name="Schwalbe, Austin T" userId="91c5c430-080e-4065-b71b-699a7075b1d4" providerId="ADAL" clId="{C66A017E-5EFB-7E4C-A7C5-2401C328A266}" dt="2021-01-27T14:47:19.772" v="40" actId="207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07.187" v="20" actId="207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14.087" v="21" actId="207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1.260" v="22" actId="207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6.188" v="23" actId="207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30.203" v="24" actId="207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41.149" v="25" actId="207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53.961" v="26" actId="207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06.230" v="27" actId="207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1.562" v="28" actId="207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6.271" v="29" actId="207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27.194" v="30" actId="207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2.969" v="31" actId="207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6.733" v="32" actId="207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0.878" v="33" actId="207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5.652" v="34" actId="207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25.540" v="41" actId="207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mod">
        <pc:chgData name="Schwalbe, Austin T" userId="91c5c430-080e-4065-b71b-699a7075b1d4" providerId="ADAL" clId="{C66A017E-5EFB-7E4C-A7C5-2401C328A266}" dt="2021-01-27T14:47:31.616" v="42" actId="207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mod">
        <pc:chgData name="Schwalbe, Austin T" userId="91c5c430-080e-4065-b71b-699a7075b1d4" providerId="ADAL" clId="{C66A017E-5EFB-7E4C-A7C5-2401C328A266}" dt="2021-01-27T14:47:35.478" v="43" actId="207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0.511" v="44" actId="207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6.948" v="45" actId="207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2021-01-27T21:27:21Z</dcterms:modified>
</cp:coreProperties>
</file>