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73" r:id="rId2"/>
  </p:sldIdLst>
  <p:sldSz cx="5084763" cy="63452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13" d="100"/>
          <a:sy n="113" d="100"/>
        </p:scale>
        <p:origin x="30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walbe, Austin T" userId="91c5c430-080e-4065-b71b-699a7075b1d4" providerId="ADAL" clId="{796F0ADF-0437-F849-8B2E-0FF3BEB53C79}"/>
    <pc:docChg chg="delSld">
      <pc:chgData name="Schwalbe, Austin T" userId="91c5c430-080e-4065-b71b-699a7075b1d4" providerId="ADAL" clId="{796F0ADF-0437-F849-8B2E-0FF3BEB53C79}" dt="2021-01-27T14:54:31.143" v="1" actId="2696"/>
      <pc:docMkLst>
        <pc:docMk/>
      </pc:docMkLst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2925631537" sldId="256"/>
        </pc:sldMkLst>
      </pc:sldChg>
      <pc:sldChg chg="del">
        <pc:chgData name="Schwalbe, Austin T" userId="91c5c430-080e-4065-b71b-699a7075b1d4" providerId="ADAL" clId="{796F0ADF-0437-F849-8B2E-0FF3BEB53C79}" dt="2021-01-27T14:54:31.143" v="1" actId="2696"/>
        <pc:sldMkLst>
          <pc:docMk/>
          <pc:sldMk cId="3058672597" sldId="258"/>
        </pc:sldMkLst>
      </pc:sldChg>
      <pc:sldChg chg="del">
        <pc:chgData name="Schwalbe, Austin T" userId="91c5c430-080e-4065-b71b-699a7075b1d4" providerId="ADAL" clId="{796F0ADF-0437-F849-8B2E-0FF3BEB53C79}" dt="2021-01-27T14:54:31.143" v="1" actId="2696"/>
        <pc:sldMkLst>
          <pc:docMk/>
          <pc:sldMk cId="409801304" sldId="274"/>
        </pc:sldMkLst>
      </pc:sldChg>
      <pc:sldChg chg="del">
        <pc:chgData name="Schwalbe, Austin T" userId="91c5c430-080e-4065-b71b-699a7075b1d4" providerId="ADAL" clId="{796F0ADF-0437-F849-8B2E-0FF3BEB53C79}" dt="2021-01-27T14:54:31.143" v="1" actId="2696"/>
        <pc:sldMkLst>
          <pc:docMk/>
          <pc:sldMk cId="409878104" sldId="275"/>
        </pc:sldMkLst>
      </pc:sldChg>
      <pc:sldChg chg="del">
        <pc:chgData name="Schwalbe, Austin T" userId="91c5c430-080e-4065-b71b-699a7075b1d4" providerId="ADAL" clId="{796F0ADF-0437-F849-8B2E-0FF3BEB53C79}" dt="2021-01-27T14:54:31.143" v="1" actId="2696"/>
        <pc:sldMkLst>
          <pc:docMk/>
          <pc:sldMk cId="3702104576" sldId="276"/>
        </pc:sldMkLst>
      </pc:sldChg>
      <pc:sldChg chg="del">
        <pc:chgData name="Schwalbe, Austin T" userId="91c5c430-080e-4065-b71b-699a7075b1d4" providerId="ADAL" clId="{796F0ADF-0437-F849-8B2E-0FF3BEB53C79}" dt="2021-01-27T14:54:31.143" v="1" actId="2696"/>
        <pc:sldMkLst>
          <pc:docMk/>
          <pc:sldMk cId="3473355208" sldId="277"/>
        </pc:sldMkLst>
      </pc:sldChg>
      <pc:sldChg chg="del">
        <pc:chgData name="Schwalbe, Austin T" userId="91c5c430-080e-4065-b71b-699a7075b1d4" providerId="ADAL" clId="{796F0ADF-0437-F849-8B2E-0FF3BEB53C79}" dt="2021-01-27T14:54:31.143" v="1" actId="2696"/>
        <pc:sldMkLst>
          <pc:docMk/>
          <pc:sldMk cId="2116319706" sldId="278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4067005997" sldId="279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1507687636" sldId="280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3908763383" sldId="281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3817313409" sldId="282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1994256312" sldId="283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1278056527" sldId="284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1131634802" sldId="285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2745968734" sldId="286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3990135780" sldId="287"/>
        </pc:sldMkLst>
      </pc:sldChg>
      <pc:sldChg chg="del">
        <pc:chgData name="Schwalbe, Austin T" userId="91c5c430-080e-4065-b71b-699a7075b1d4" providerId="ADAL" clId="{796F0ADF-0437-F849-8B2E-0FF3BEB53C79}" dt="2021-01-27T14:54:24.329" v="0" actId="2696"/>
        <pc:sldMkLst>
          <pc:docMk/>
          <pc:sldMk cId="347445322" sldId="288"/>
        </pc:sldMkLst>
      </pc:sldChg>
    </pc:docChg>
  </pc:docChgLst>
  <pc:docChgLst>
    <pc:chgData name="Schwalbe, Austin T" userId="91c5c430-080e-4065-b71b-699a7075b1d4" providerId="ADAL" clId="{C66A017E-5EFB-7E4C-A7C5-2401C328A266}"/>
    <pc:docChg chg="addSld delSld modSld">
      <pc:chgData name="Schwalbe, Austin T" userId="91c5c430-080e-4065-b71b-699a7075b1d4" providerId="ADAL" clId="{C66A017E-5EFB-7E4C-A7C5-2401C328A266}" dt="2021-01-27T14:49:26.109" v="68" actId="2696"/>
      <pc:docMkLst>
        <pc:docMk/>
      </pc:docMkLst>
      <pc:sldChg chg="modSp mod">
        <pc:chgData name="Schwalbe, Austin T" userId="91c5c430-080e-4065-b71b-699a7075b1d4" providerId="ADAL" clId="{C66A017E-5EFB-7E4C-A7C5-2401C328A266}" dt="2021-01-27T14:48:32.429" v="57" actId="207"/>
        <pc:sldMkLst>
          <pc:docMk/>
          <pc:sldMk cId="2925631537" sldId="256"/>
        </pc:sldMkLst>
        <pc:spChg chg="mod">
          <ac:chgData name="Schwalbe, Austin T" userId="91c5c430-080e-4065-b71b-699a7075b1d4" providerId="ADAL" clId="{C66A017E-5EFB-7E4C-A7C5-2401C328A266}" dt="2021-01-27T14:48:32.429" v="57" actId="207"/>
          <ac:spMkLst>
            <pc:docMk/>
            <pc:sldMk cId="2925631537" sldId="256"/>
            <ac:spMk id="27" creationId="{516F3EF3-3DEF-5546-B658-F72AC4358E96}"/>
          </ac:spMkLst>
        </pc:spChg>
      </pc:sldChg>
      <pc:sldChg chg="modSp mod">
        <pc:chgData name="Schwalbe, Austin T" userId="91c5c430-080e-4065-b71b-699a7075b1d4" providerId="ADAL" clId="{C66A017E-5EFB-7E4C-A7C5-2401C328A266}" dt="2021-01-27T14:45:02.431" v="19" actId="207"/>
        <pc:sldMkLst>
          <pc:docMk/>
          <pc:sldMk cId="727350361" sldId="257"/>
        </pc:sldMkLst>
        <pc:spChg chg="mod">
          <ac:chgData name="Schwalbe, Austin T" userId="91c5c430-080e-4065-b71b-699a7075b1d4" providerId="ADAL" clId="{C66A017E-5EFB-7E4C-A7C5-2401C328A266}" dt="2021-01-27T14:45:02.431" v="19" actId="207"/>
          <ac:spMkLst>
            <pc:docMk/>
            <pc:sldMk cId="727350361" sldId="257"/>
            <ac:spMk id="29" creationId="{97E8C1CF-B08B-A249-840B-D2722F5DCD1C}"/>
          </ac:spMkLst>
        </pc:spChg>
      </pc:sldChg>
      <pc:sldChg chg="modSp mod">
        <pc:chgData name="Schwalbe, Austin T" userId="91c5c430-080e-4065-b71b-699a7075b1d4" providerId="ADAL" clId="{C66A017E-5EFB-7E4C-A7C5-2401C328A266}" dt="2021-01-27T14:47:19.772" v="40" actId="207"/>
        <pc:sldMkLst>
          <pc:docMk/>
          <pc:sldMk cId="3058672597" sldId="258"/>
        </pc:sldMkLst>
        <pc:spChg chg="mod">
          <ac:chgData name="Schwalbe, Austin T" userId="91c5c430-080e-4065-b71b-699a7075b1d4" providerId="ADAL" clId="{C66A017E-5EFB-7E4C-A7C5-2401C328A266}" dt="2021-01-27T14:47:19.772" v="40" actId="207"/>
          <ac:spMkLst>
            <pc:docMk/>
            <pc:sldMk cId="3058672597" sldId="258"/>
            <ac:spMk id="24" creationId="{0581F885-1ED7-BE44-B14C-76026C9182EA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5:07.187" v="20" actId="207"/>
        <pc:sldMkLst>
          <pc:docMk/>
          <pc:sldMk cId="1632624812" sldId="259"/>
        </pc:sldMkLst>
        <pc:spChg chg="mod">
          <ac:chgData name="Schwalbe, Austin T" userId="91c5c430-080e-4065-b71b-699a7075b1d4" providerId="ADAL" clId="{C66A017E-5EFB-7E4C-A7C5-2401C328A266}" dt="2021-01-27T14:45:07.187" v="20" actId="207"/>
          <ac:spMkLst>
            <pc:docMk/>
            <pc:sldMk cId="1632624812" sldId="259"/>
            <ac:spMk id="28" creationId="{DF619278-4A2B-EA41-A2CE-14CB15E38CC4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5:14.087" v="21" actId="207"/>
        <pc:sldMkLst>
          <pc:docMk/>
          <pc:sldMk cId="2566644953" sldId="260"/>
        </pc:sldMkLst>
        <pc:spChg chg="mod">
          <ac:chgData name="Schwalbe, Austin T" userId="91c5c430-080e-4065-b71b-699a7075b1d4" providerId="ADAL" clId="{C66A017E-5EFB-7E4C-A7C5-2401C328A266}" dt="2021-01-27T14:45:14.087" v="21" actId="207"/>
          <ac:spMkLst>
            <pc:docMk/>
            <pc:sldMk cId="2566644953" sldId="260"/>
            <ac:spMk id="24" creationId="{0581F885-1ED7-BE44-B14C-76026C9182EA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5:21.260" v="22" actId="207"/>
        <pc:sldMkLst>
          <pc:docMk/>
          <pc:sldMk cId="1263338320" sldId="261"/>
        </pc:sldMkLst>
        <pc:spChg chg="mod">
          <ac:chgData name="Schwalbe, Austin T" userId="91c5c430-080e-4065-b71b-699a7075b1d4" providerId="ADAL" clId="{C66A017E-5EFB-7E4C-A7C5-2401C328A266}" dt="2021-01-27T14:45:21.260" v="22" actId="207"/>
          <ac:spMkLst>
            <pc:docMk/>
            <pc:sldMk cId="1263338320" sldId="261"/>
            <ac:spMk id="19" creationId="{A641D864-F048-7642-B446-4D9424AE9226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5:26.188" v="23" actId="207"/>
        <pc:sldMkLst>
          <pc:docMk/>
          <pc:sldMk cId="480472531" sldId="262"/>
        </pc:sldMkLst>
        <pc:spChg chg="mod">
          <ac:chgData name="Schwalbe, Austin T" userId="91c5c430-080e-4065-b71b-699a7075b1d4" providerId="ADAL" clId="{C66A017E-5EFB-7E4C-A7C5-2401C328A266}" dt="2021-01-27T14:45:26.188" v="23" actId="207"/>
          <ac:spMkLst>
            <pc:docMk/>
            <pc:sldMk cId="480472531" sldId="262"/>
            <ac:spMk id="20" creationId="{30A23B45-2838-5940-A5DC-9A87A9950E4B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5:30.203" v="24" actId="207"/>
        <pc:sldMkLst>
          <pc:docMk/>
          <pc:sldMk cId="2139607851" sldId="263"/>
        </pc:sldMkLst>
        <pc:spChg chg="mod">
          <ac:chgData name="Schwalbe, Austin T" userId="91c5c430-080e-4065-b71b-699a7075b1d4" providerId="ADAL" clId="{C66A017E-5EFB-7E4C-A7C5-2401C328A266}" dt="2021-01-27T14:45:30.203" v="24" actId="207"/>
          <ac:spMkLst>
            <pc:docMk/>
            <pc:sldMk cId="2139607851" sldId="263"/>
            <ac:spMk id="25" creationId="{B8DD6623-CA39-2B4B-8673-DFDFF77F622C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5:41.149" v="25" actId="207"/>
        <pc:sldMkLst>
          <pc:docMk/>
          <pc:sldMk cId="574918259" sldId="264"/>
        </pc:sldMkLst>
        <pc:spChg chg="mod">
          <ac:chgData name="Schwalbe, Austin T" userId="91c5c430-080e-4065-b71b-699a7075b1d4" providerId="ADAL" clId="{C66A017E-5EFB-7E4C-A7C5-2401C328A266}" dt="2021-01-27T14:45:41.149" v="25" actId="207"/>
          <ac:spMkLst>
            <pc:docMk/>
            <pc:sldMk cId="574918259" sldId="264"/>
            <ac:spMk id="18" creationId="{32FCCCAD-8D24-6642-B311-CA53F9E9A24D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5:53.961" v="26" actId="207"/>
        <pc:sldMkLst>
          <pc:docMk/>
          <pc:sldMk cId="92960776" sldId="265"/>
        </pc:sldMkLst>
        <pc:spChg chg="mod">
          <ac:chgData name="Schwalbe, Austin T" userId="91c5c430-080e-4065-b71b-699a7075b1d4" providerId="ADAL" clId="{C66A017E-5EFB-7E4C-A7C5-2401C328A266}" dt="2021-01-27T14:45:53.961" v="26" actId="207"/>
          <ac:spMkLst>
            <pc:docMk/>
            <pc:sldMk cId="92960776" sldId="265"/>
            <ac:spMk id="23" creationId="{AD7353CF-7BC4-FF4B-8EEA-B77C300565EA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06.230" v="27" actId="207"/>
        <pc:sldMkLst>
          <pc:docMk/>
          <pc:sldMk cId="268819467" sldId="266"/>
        </pc:sldMkLst>
        <pc:spChg chg="mod">
          <ac:chgData name="Schwalbe, Austin T" userId="91c5c430-080e-4065-b71b-699a7075b1d4" providerId="ADAL" clId="{C66A017E-5EFB-7E4C-A7C5-2401C328A266}" dt="2021-01-27T14:46:06.230" v="27" actId="207"/>
          <ac:spMkLst>
            <pc:docMk/>
            <pc:sldMk cId="268819467" sldId="266"/>
            <ac:spMk id="13" creationId="{7B062ADA-737D-2146-9F05-7E59EB77773E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11.562" v="28" actId="207"/>
        <pc:sldMkLst>
          <pc:docMk/>
          <pc:sldMk cId="1684015686" sldId="267"/>
        </pc:sldMkLst>
        <pc:spChg chg="mod">
          <ac:chgData name="Schwalbe, Austin T" userId="91c5c430-080e-4065-b71b-699a7075b1d4" providerId="ADAL" clId="{C66A017E-5EFB-7E4C-A7C5-2401C328A266}" dt="2021-01-27T14:46:11.562" v="28" actId="207"/>
          <ac:spMkLst>
            <pc:docMk/>
            <pc:sldMk cId="1684015686" sldId="267"/>
            <ac:spMk id="9" creationId="{A3B20C65-EBE0-6D4A-927C-70F64E35D344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16.271" v="29" actId="207"/>
        <pc:sldMkLst>
          <pc:docMk/>
          <pc:sldMk cId="844431355" sldId="268"/>
        </pc:sldMkLst>
        <pc:spChg chg="mod">
          <ac:chgData name="Schwalbe, Austin T" userId="91c5c430-080e-4065-b71b-699a7075b1d4" providerId="ADAL" clId="{C66A017E-5EFB-7E4C-A7C5-2401C328A266}" dt="2021-01-27T14:46:16.271" v="29" actId="207"/>
          <ac:spMkLst>
            <pc:docMk/>
            <pc:sldMk cId="844431355" sldId="268"/>
            <ac:spMk id="14" creationId="{965EA897-D535-444F-9B1E-73055898E88C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27.194" v="30" actId="207"/>
        <pc:sldMkLst>
          <pc:docMk/>
          <pc:sldMk cId="3173330560" sldId="269"/>
        </pc:sldMkLst>
        <pc:spChg chg="mod">
          <ac:chgData name="Schwalbe, Austin T" userId="91c5c430-080e-4065-b71b-699a7075b1d4" providerId="ADAL" clId="{C66A017E-5EFB-7E4C-A7C5-2401C328A266}" dt="2021-01-27T14:46:27.194" v="30" actId="207"/>
          <ac:spMkLst>
            <pc:docMk/>
            <pc:sldMk cId="3173330560" sldId="269"/>
            <ac:spMk id="21" creationId="{FC7FD154-C3C6-8E4F-9084-CEF6BF76421D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32.969" v="31" actId="207"/>
        <pc:sldMkLst>
          <pc:docMk/>
          <pc:sldMk cId="342858849" sldId="270"/>
        </pc:sldMkLst>
        <pc:spChg chg="mod">
          <ac:chgData name="Schwalbe, Austin T" userId="91c5c430-080e-4065-b71b-699a7075b1d4" providerId="ADAL" clId="{C66A017E-5EFB-7E4C-A7C5-2401C328A266}" dt="2021-01-27T14:46:32.969" v="31" actId="207"/>
          <ac:spMkLst>
            <pc:docMk/>
            <pc:sldMk cId="342858849" sldId="270"/>
            <ac:spMk id="16" creationId="{281632AC-B3C4-074D-B16D-5240D4765B7C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36.733" v="32" actId="207"/>
        <pc:sldMkLst>
          <pc:docMk/>
          <pc:sldMk cId="2645181774" sldId="271"/>
        </pc:sldMkLst>
        <pc:spChg chg="mod">
          <ac:chgData name="Schwalbe, Austin T" userId="91c5c430-080e-4065-b71b-699a7075b1d4" providerId="ADAL" clId="{C66A017E-5EFB-7E4C-A7C5-2401C328A266}" dt="2021-01-27T14:46:36.733" v="32" actId="207"/>
          <ac:spMkLst>
            <pc:docMk/>
            <pc:sldMk cId="2645181774" sldId="271"/>
            <ac:spMk id="11" creationId="{7B3DDF03-ACDC-5E48-BE30-2D00C2CABEFD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40.878" v="33" actId="207"/>
        <pc:sldMkLst>
          <pc:docMk/>
          <pc:sldMk cId="1438826063" sldId="272"/>
        </pc:sldMkLst>
        <pc:spChg chg="mod">
          <ac:chgData name="Schwalbe, Austin T" userId="91c5c430-080e-4065-b71b-699a7075b1d4" providerId="ADAL" clId="{C66A017E-5EFB-7E4C-A7C5-2401C328A266}" dt="2021-01-27T14:46:40.878" v="33" actId="207"/>
          <ac:spMkLst>
            <pc:docMk/>
            <pc:sldMk cId="1438826063" sldId="272"/>
            <ac:spMk id="17" creationId="{527CC095-61A7-B343-BEA5-9A0494BFB8B8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6:45.652" v="34" actId="207"/>
        <pc:sldMkLst>
          <pc:docMk/>
          <pc:sldMk cId="2428695642" sldId="273"/>
        </pc:sldMkLst>
        <pc:spChg chg="mod">
          <ac:chgData name="Schwalbe, Austin T" userId="91c5c430-080e-4065-b71b-699a7075b1d4" providerId="ADAL" clId="{C66A017E-5EFB-7E4C-A7C5-2401C328A266}" dt="2021-01-27T14:46:45.652" v="34" actId="207"/>
          <ac:spMkLst>
            <pc:docMk/>
            <pc:sldMk cId="2428695642" sldId="273"/>
            <ac:spMk id="12" creationId="{D7DF7FCC-6E02-D64B-B974-4BEA3F59E085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7:25.540" v="41" actId="207"/>
        <pc:sldMkLst>
          <pc:docMk/>
          <pc:sldMk cId="409801304" sldId="274"/>
        </pc:sldMkLst>
        <pc:spChg chg="mod">
          <ac:chgData name="Schwalbe, Austin T" userId="91c5c430-080e-4065-b71b-699a7075b1d4" providerId="ADAL" clId="{C66A017E-5EFB-7E4C-A7C5-2401C328A266}" dt="2021-01-27T14:47:25.540" v="41" actId="207"/>
          <ac:spMkLst>
            <pc:docMk/>
            <pc:sldMk cId="409801304" sldId="274"/>
            <ac:spMk id="23" creationId="{AD7353CF-7BC4-FF4B-8EEA-B77C300565EA}"/>
          </ac:spMkLst>
        </pc:spChg>
      </pc:sldChg>
      <pc:sldChg chg="add del">
        <pc:chgData name="Schwalbe, Austin T" userId="91c5c430-080e-4065-b71b-699a7075b1d4" providerId="ADAL" clId="{C66A017E-5EFB-7E4C-A7C5-2401C328A266}" dt="2021-01-27T14:44:45.379" v="18" actId="2696"/>
        <pc:sldMkLst>
          <pc:docMk/>
          <pc:sldMk cId="2454210500" sldId="274"/>
        </pc:sldMkLst>
      </pc:sldChg>
      <pc:sldChg chg="modSp add mod">
        <pc:chgData name="Schwalbe, Austin T" userId="91c5c430-080e-4065-b71b-699a7075b1d4" providerId="ADAL" clId="{C66A017E-5EFB-7E4C-A7C5-2401C328A266}" dt="2021-01-27T14:47:31.616" v="42" actId="207"/>
        <pc:sldMkLst>
          <pc:docMk/>
          <pc:sldMk cId="409878104" sldId="275"/>
        </pc:sldMkLst>
        <pc:spChg chg="mod">
          <ac:chgData name="Schwalbe, Austin T" userId="91c5c430-080e-4065-b71b-699a7075b1d4" providerId="ADAL" clId="{C66A017E-5EFB-7E4C-A7C5-2401C328A266}" dt="2021-01-27T14:47:31.616" v="42" actId="207"/>
          <ac:spMkLst>
            <pc:docMk/>
            <pc:sldMk cId="409878104" sldId="275"/>
            <ac:spMk id="19" creationId="{A641D864-F048-7642-B446-4D9424AE9226}"/>
          </ac:spMkLst>
        </pc:spChg>
      </pc:sldChg>
      <pc:sldChg chg="add del">
        <pc:chgData name="Schwalbe, Austin T" userId="91c5c430-080e-4065-b71b-699a7075b1d4" providerId="ADAL" clId="{C66A017E-5EFB-7E4C-A7C5-2401C328A266}" dt="2021-01-27T14:44:43.792" v="17" actId="2696"/>
        <pc:sldMkLst>
          <pc:docMk/>
          <pc:sldMk cId="651000603" sldId="275"/>
        </pc:sldMkLst>
      </pc:sldChg>
      <pc:sldChg chg="modSp add mod">
        <pc:chgData name="Schwalbe, Austin T" userId="91c5c430-080e-4065-b71b-699a7075b1d4" providerId="ADAL" clId="{C66A017E-5EFB-7E4C-A7C5-2401C328A266}" dt="2021-01-27T14:47:35.478" v="43" actId="207"/>
        <pc:sldMkLst>
          <pc:docMk/>
          <pc:sldMk cId="3702104576" sldId="276"/>
        </pc:sldMkLst>
        <pc:spChg chg="mod">
          <ac:chgData name="Schwalbe, Austin T" userId="91c5c430-080e-4065-b71b-699a7075b1d4" providerId="ADAL" clId="{C66A017E-5EFB-7E4C-A7C5-2401C328A266}" dt="2021-01-27T14:47:35.478" v="43" actId="207"/>
          <ac:spMkLst>
            <pc:docMk/>
            <pc:sldMk cId="3702104576" sldId="276"/>
            <ac:spMk id="20" creationId="{30A23B45-2838-5940-A5DC-9A87A9950E4B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7:40.511" v="44" actId="207"/>
        <pc:sldMkLst>
          <pc:docMk/>
          <pc:sldMk cId="3473355208" sldId="277"/>
        </pc:sldMkLst>
        <pc:spChg chg="mod">
          <ac:chgData name="Schwalbe, Austin T" userId="91c5c430-080e-4065-b71b-699a7075b1d4" providerId="ADAL" clId="{C66A017E-5EFB-7E4C-A7C5-2401C328A266}" dt="2021-01-27T14:47:40.511" v="44" actId="207"/>
          <ac:spMkLst>
            <pc:docMk/>
            <pc:sldMk cId="3473355208" sldId="277"/>
            <ac:spMk id="18" creationId="{32FCCCAD-8D24-6642-B311-CA53F9E9A24D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7:46.948" v="45" actId="207"/>
        <pc:sldMkLst>
          <pc:docMk/>
          <pc:sldMk cId="2116319706" sldId="278"/>
        </pc:sldMkLst>
        <pc:spChg chg="mod">
          <ac:chgData name="Schwalbe, Austin T" userId="91c5c430-080e-4065-b71b-699a7075b1d4" providerId="ADAL" clId="{C66A017E-5EFB-7E4C-A7C5-2401C328A266}" dt="2021-01-27T14:47:46.948" v="45" actId="207"/>
          <ac:spMkLst>
            <pc:docMk/>
            <pc:sldMk cId="2116319706" sldId="278"/>
            <ac:spMk id="8" creationId="{C26BAC73-1198-C941-AE5D-23E338F4E6F6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8:39.029" v="58" actId="207"/>
        <pc:sldMkLst>
          <pc:docMk/>
          <pc:sldMk cId="4067005997" sldId="279"/>
        </pc:sldMkLst>
        <pc:spChg chg="mod">
          <ac:chgData name="Schwalbe, Austin T" userId="91c5c430-080e-4065-b71b-699a7075b1d4" providerId="ADAL" clId="{C66A017E-5EFB-7E4C-A7C5-2401C328A266}" dt="2021-01-27T14:48:39.029" v="58" actId="207"/>
          <ac:spMkLst>
            <pc:docMk/>
            <pc:sldMk cId="4067005997" sldId="279"/>
            <ac:spMk id="25" creationId="{B8DD6623-CA39-2B4B-8673-DFDFF77F622C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8:43.833" v="59" actId="207"/>
        <pc:sldMkLst>
          <pc:docMk/>
          <pc:sldMk cId="1507687636" sldId="280"/>
        </pc:sldMkLst>
        <pc:spChg chg="mod">
          <ac:chgData name="Schwalbe, Austin T" userId="91c5c430-080e-4065-b71b-699a7075b1d4" providerId="ADAL" clId="{C66A017E-5EFB-7E4C-A7C5-2401C328A266}" dt="2021-01-27T14:48:43.833" v="59" actId="207"/>
          <ac:spMkLst>
            <pc:docMk/>
            <pc:sldMk cId="1507687636" sldId="280"/>
            <ac:spMk id="24" creationId="{0581F885-1ED7-BE44-B14C-76026C9182EA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8:50.809" v="60" actId="207"/>
        <pc:sldMkLst>
          <pc:docMk/>
          <pc:sldMk cId="3908763383" sldId="281"/>
        </pc:sldMkLst>
        <pc:spChg chg="mod">
          <ac:chgData name="Schwalbe, Austin T" userId="91c5c430-080e-4065-b71b-699a7075b1d4" providerId="ADAL" clId="{C66A017E-5EFB-7E4C-A7C5-2401C328A266}" dt="2021-01-27T14:48:50.809" v="60" actId="207"/>
          <ac:spMkLst>
            <pc:docMk/>
            <pc:sldMk cId="3908763383" sldId="281"/>
            <ac:spMk id="20" creationId="{30A23B45-2838-5940-A5DC-9A87A9950E4B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8:55.220" v="61" actId="207"/>
        <pc:sldMkLst>
          <pc:docMk/>
          <pc:sldMk cId="3817313409" sldId="282"/>
        </pc:sldMkLst>
        <pc:spChg chg="mod">
          <ac:chgData name="Schwalbe, Austin T" userId="91c5c430-080e-4065-b71b-699a7075b1d4" providerId="ADAL" clId="{C66A017E-5EFB-7E4C-A7C5-2401C328A266}" dt="2021-01-27T14:48:55.220" v="61" actId="207"/>
          <ac:spMkLst>
            <pc:docMk/>
            <pc:sldMk cId="3817313409" sldId="282"/>
            <ac:spMk id="19" creationId="{A641D864-F048-7642-B446-4D9424AE9226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9:00.164" v="62" actId="207"/>
        <pc:sldMkLst>
          <pc:docMk/>
          <pc:sldMk cId="1994256312" sldId="283"/>
        </pc:sldMkLst>
        <pc:spChg chg="mod">
          <ac:chgData name="Schwalbe, Austin T" userId="91c5c430-080e-4065-b71b-699a7075b1d4" providerId="ADAL" clId="{C66A017E-5EFB-7E4C-A7C5-2401C328A266}" dt="2021-01-27T14:49:00.164" v="62" actId="207"/>
          <ac:spMkLst>
            <pc:docMk/>
            <pc:sldMk cId="1994256312" sldId="283"/>
            <ac:spMk id="17" creationId="{527CC095-61A7-B343-BEA5-9A0494BFB8B8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9:05.060" v="63" actId="207"/>
        <pc:sldMkLst>
          <pc:docMk/>
          <pc:sldMk cId="1278056527" sldId="284"/>
        </pc:sldMkLst>
        <pc:spChg chg="mod">
          <ac:chgData name="Schwalbe, Austin T" userId="91c5c430-080e-4065-b71b-699a7075b1d4" providerId="ADAL" clId="{C66A017E-5EFB-7E4C-A7C5-2401C328A266}" dt="2021-01-27T14:49:05.060" v="63" actId="207"/>
          <ac:spMkLst>
            <pc:docMk/>
            <pc:sldMk cId="1278056527" sldId="284"/>
            <ac:spMk id="16" creationId="{281632AC-B3C4-074D-B16D-5240D4765B7C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9:09.389" v="64" actId="207"/>
        <pc:sldMkLst>
          <pc:docMk/>
          <pc:sldMk cId="1131634802" sldId="285"/>
        </pc:sldMkLst>
        <pc:spChg chg="mod">
          <ac:chgData name="Schwalbe, Austin T" userId="91c5c430-080e-4065-b71b-699a7075b1d4" providerId="ADAL" clId="{C66A017E-5EFB-7E4C-A7C5-2401C328A266}" dt="2021-01-27T14:49:09.389" v="64" actId="207"/>
          <ac:spMkLst>
            <pc:docMk/>
            <pc:sldMk cId="1131634802" sldId="285"/>
            <ac:spMk id="15" creationId="{79185A59-63A8-294E-8BB6-F0324C7F52C5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9:15.677" v="65" actId="207"/>
        <pc:sldMkLst>
          <pc:docMk/>
          <pc:sldMk cId="2745968734" sldId="286"/>
        </pc:sldMkLst>
        <pc:spChg chg="mod">
          <ac:chgData name="Schwalbe, Austin T" userId="91c5c430-080e-4065-b71b-699a7075b1d4" providerId="ADAL" clId="{C66A017E-5EFB-7E4C-A7C5-2401C328A266}" dt="2021-01-27T14:49:15.677" v="65" actId="207"/>
          <ac:spMkLst>
            <pc:docMk/>
            <pc:sldMk cId="2745968734" sldId="286"/>
            <ac:spMk id="14" creationId="{965EA897-D535-444F-9B1E-73055898E88C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9:20.234" v="66" actId="207"/>
        <pc:sldMkLst>
          <pc:docMk/>
          <pc:sldMk cId="3990135780" sldId="287"/>
        </pc:sldMkLst>
        <pc:spChg chg="mod">
          <ac:chgData name="Schwalbe, Austin T" userId="91c5c430-080e-4065-b71b-699a7075b1d4" providerId="ADAL" clId="{C66A017E-5EFB-7E4C-A7C5-2401C328A266}" dt="2021-01-27T14:49:20.234" v="66" actId="207"/>
          <ac:spMkLst>
            <pc:docMk/>
            <pc:sldMk cId="3990135780" sldId="287"/>
            <ac:spMk id="11" creationId="{7B3DDF03-ACDC-5E48-BE30-2D00C2CABEFD}"/>
          </ac:spMkLst>
        </pc:spChg>
      </pc:sldChg>
      <pc:sldChg chg="modSp add mod">
        <pc:chgData name="Schwalbe, Austin T" userId="91c5c430-080e-4065-b71b-699a7075b1d4" providerId="ADAL" clId="{C66A017E-5EFB-7E4C-A7C5-2401C328A266}" dt="2021-01-27T14:49:23.319" v="67" actId="207"/>
        <pc:sldMkLst>
          <pc:docMk/>
          <pc:sldMk cId="347445322" sldId="288"/>
        </pc:sldMkLst>
        <pc:spChg chg="mod">
          <ac:chgData name="Schwalbe, Austin T" userId="91c5c430-080e-4065-b71b-699a7075b1d4" providerId="ADAL" clId="{C66A017E-5EFB-7E4C-A7C5-2401C328A266}" dt="2021-01-27T14:49:23.319" v="67" actId="207"/>
          <ac:spMkLst>
            <pc:docMk/>
            <pc:sldMk cId="347445322" sldId="288"/>
            <ac:spMk id="9" creationId="{A3B20C65-EBE0-6D4A-927C-70F64E35D344}"/>
          </ac:spMkLst>
        </pc:spChg>
      </pc:sldChg>
      <pc:sldChg chg="add del">
        <pc:chgData name="Schwalbe, Austin T" userId="91c5c430-080e-4065-b71b-699a7075b1d4" providerId="ADAL" clId="{C66A017E-5EFB-7E4C-A7C5-2401C328A266}" dt="2021-01-27T14:49:26.109" v="68" actId="2696"/>
        <pc:sldMkLst>
          <pc:docMk/>
          <pc:sldMk cId="2193128909" sldId="289"/>
        </pc:sldMkLst>
      </pc:sldChg>
    </pc:docChg>
  </pc:docChgLst>
  <pc:docChgLst>
    <pc:chgData name="Schwalbe, Austin T" userId="91c5c430-080e-4065-b71b-699a7075b1d4" providerId="ADAL" clId="{D0CB3BC6-B300-4F44-A4CD-5480DEC1115A}"/>
    <pc:docChg chg="delSld">
      <pc:chgData name="Schwalbe, Austin T" userId="91c5c430-080e-4065-b71b-699a7075b1d4" providerId="ADAL" clId="{D0CB3BC6-B300-4F44-A4CD-5480DEC1115A}" dt="2021-01-27T21:27:12.004" v="0" actId="2696"/>
      <pc:docMkLst>
        <pc:docMk/>
      </pc:docMkLst>
      <pc:sldChg chg="del">
        <pc:chgData name="Schwalbe, Austin T" userId="91c5c430-080e-4065-b71b-699a7075b1d4" providerId="ADAL" clId="{D0CB3BC6-B300-4F44-A4CD-5480DEC1115A}" dt="2021-01-27T21:27:12.004" v="0" actId="2696"/>
        <pc:sldMkLst>
          <pc:docMk/>
          <pc:sldMk cId="727350361" sldId="257"/>
        </pc:sldMkLst>
      </pc:sldChg>
      <pc:sldChg chg="del">
        <pc:chgData name="Schwalbe, Austin T" userId="91c5c430-080e-4065-b71b-699a7075b1d4" providerId="ADAL" clId="{D0CB3BC6-B300-4F44-A4CD-5480DEC1115A}" dt="2021-01-27T21:27:12.004" v="0" actId="2696"/>
        <pc:sldMkLst>
          <pc:docMk/>
          <pc:sldMk cId="1632624812" sldId="259"/>
        </pc:sldMkLst>
      </pc:sldChg>
      <pc:sldChg chg="del">
        <pc:chgData name="Schwalbe, Austin T" userId="91c5c430-080e-4065-b71b-699a7075b1d4" providerId="ADAL" clId="{D0CB3BC6-B300-4F44-A4CD-5480DEC1115A}" dt="2021-01-27T21:27:12.004" v="0" actId="2696"/>
        <pc:sldMkLst>
          <pc:docMk/>
          <pc:sldMk cId="2566644953" sldId="260"/>
        </pc:sldMkLst>
      </pc:sldChg>
      <pc:sldChg chg="del">
        <pc:chgData name="Schwalbe, Austin T" userId="91c5c430-080e-4065-b71b-699a7075b1d4" providerId="ADAL" clId="{D0CB3BC6-B300-4F44-A4CD-5480DEC1115A}" dt="2021-01-27T21:27:12.004" v="0" actId="2696"/>
        <pc:sldMkLst>
          <pc:docMk/>
          <pc:sldMk cId="1263338320" sldId="261"/>
        </pc:sldMkLst>
      </pc:sldChg>
      <pc:sldChg chg="del">
        <pc:chgData name="Schwalbe, Austin T" userId="91c5c430-080e-4065-b71b-699a7075b1d4" providerId="ADAL" clId="{D0CB3BC6-B300-4F44-A4CD-5480DEC1115A}" dt="2021-01-27T21:27:12.004" v="0" actId="2696"/>
        <pc:sldMkLst>
          <pc:docMk/>
          <pc:sldMk cId="480472531" sldId="262"/>
        </pc:sldMkLst>
      </pc:sldChg>
      <pc:sldChg chg="del">
        <pc:chgData name="Schwalbe, Austin T" userId="91c5c430-080e-4065-b71b-699a7075b1d4" providerId="ADAL" clId="{D0CB3BC6-B300-4F44-A4CD-5480DEC1115A}" dt="2021-01-27T21:27:12.004" v="0" actId="2696"/>
        <pc:sldMkLst>
          <pc:docMk/>
          <pc:sldMk cId="2139607851" sldId="263"/>
        </pc:sldMkLst>
      </pc:sldChg>
      <pc:sldChg chg="del">
        <pc:chgData name="Schwalbe, Austin T" userId="91c5c430-080e-4065-b71b-699a7075b1d4" providerId="ADAL" clId="{D0CB3BC6-B300-4F44-A4CD-5480DEC1115A}" dt="2021-01-27T21:27:12.004" v="0" actId="2696"/>
        <pc:sldMkLst>
          <pc:docMk/>
          <pc:sldMk cId="574918259" sldId="264"/>
        </pc:sldMkLst>
      </pc:sldChg>
      <pc:sldChg chg="del">
        <pc:chgData name="Schwalbe, Austin T" userId="91c5c430-080e-4065-b71b-699a7075b1d4" providerId="ADAL" clId="{D0CB3BC6-B300-4F44-A4CD-5480DEC1115A}" dt="2021-01-27T21:27:12.004" v="0" actId="2696"/>
        <pc:sldMkLst>
          <pc:docMk/>
          <pc:sldMk cId="92960776" sldId="265"/>
        </pc:sldMkLst>
      </pc:sldChg>
      <pc:sldChg chg="del">
        <pc:chgData name="Schwalbe, Austin T" userId="91c5c430-080e-4065-b71b-699a7075b1d4" providerId="ADAL" clId="{D0CB3BC6-B300-4F44-A4CD-5480DEC1115A}" dt="2021-01-27T21:27:12.004" v="0" actId="2696"/>
        <pc:sldMkLst>
          <pc:docMk/>
          <pc:sldMk cId="268819467" sldId="266"/>
        </pc:sldMkLst>
      </pc:sldChg>
      <pc:sldChg chg="del">
        <pc:chgData name="Schwalbe, Austin T" userId="91c5c430-080e-4065-b71b-699a7075b1d4" providerId="ADAL" clId="{D0CB3BC6-B300-4F44-A4CD-5480DEC1115A}" dt="2021-01-27T21:27:12.004" v="0" actId="2696"/>
        <pc:sldMkLst>
          <pc:docMk/>
          <pc:sldMk cId="1684015686" sldId="267"/>
        </pc:sldMkLst>
      </pc:sldChg>
      <pc:sldChg chg="del">
        <pc:chgData name="Schwalbe, Austin T" userId="91c5c430-080e-4065-b71b-699a7075b1d4" providerId="ADAL" clId="{D0CB3BC6-B300-4F44-A4CD-5480DEC1115A}" dt="2021-01-27T21:27:12.004" v="0" actId="2696"/>
        <pc:sldMkLst>
          <pc:docMk/>
          <pc:sldMk cId="844431355" sldId="268"/>
        </pc:sldMkLst>
      </pc:sldChg>
      <pc:sldChg chg="del">
        <pc:chgData name="Schwalbe, Austin T" userId="91c5c430-080e-4065-b71b-699a7075b1d4" providerId="ADAL" clId="{D0CB3BC6-B300-4F44-A4CD-5480DEC1115A}" dt="2021-01-27T21:27:12.004" v="0" actId="2696"/>
        <pc:sldMkLst>
          <pc:docMk/>
          <pc:sldMk cId="3173330560" sldId="269"/>
        </pc:sldMkLst>
      </pc:sldChg>
      <pc:sldChg chg="del">
        <pc:chgData name="Schwalbe, Austin T" userId="91c5c430-080e-4065-b71b-699a7075b1d4" providerId="ADAL" clId="{D0CB3BC6-B300-4F44-A4CD-5480DEC1115A}" dt="2021-01-27T21:27:12.004" v="0" actId="2696"/>
        <pc:sldMkLst>
          <pc:docMk/>
          <pc:sldMk cId="342858849" sldId="270"/>
        </pc:sldMkLst>
      </pc:sldChg>
      <pc:sldChg chg="del">
        <pc:chgData name="Schwalbe, Austin T" userId="91c5c430-080e-4065-b71b-699a7075b1d4" providerId="ADAL" clId="{D0CB3BC6-B300-4F44-A4CD-5480DEC1115A}" dt="2021-01-27T21:27:12.004" v="0" actId="2696"/>
        <pc:sldMkLst>
          <pc:docMk/>
          <pc:sldMk cId="2645181774" sldId="271"/>
        </pc:sldMkLst>
      </pc:sldChg>
      <pc:sldChg chg="del">
        <pc:chgData name="Schwalbe, Austin T" userId="91c5c430-080e-4065-b71b-699a7075b1d4" providerId="ADAL" clId="{D0CB3BC6-B300-4F44-A4CD-5480DEC1115A}" dt="2021-01-27T21:27:12.004" v="0" actId="2696"/>
        <pc:sldMkLst>
          <pc:docMk/>
          <pc:sldMk cId="1438826063" sldId="27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357" y="1038446"/>
            <a:ext cx="4322049" cy="2209083"/>
          </a:xfrm>
        </p:spPr>
        <p:txBody>
          <a:bodyPr anchor="b"/>
          <a:lstStyle>
            <a:lvl1pPr algn="ctr">
              <a:defRPr sz="333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5596" y="3332719"/>
            <a:ext cx="3813572" cy="1531963"/>
          </a:xfrm>
        </p:spPr>
        <p:txBody>
          <a:bodyPr/>
          <a:lstStyle>
            <a:lvl1pPr marL="0" indent="0" algn="ctr">
              <a:buNone/>
              <a:defRPr sz="1335"/>
            </a:lvl1pPr>
            <a:lvl2pPr marL="254249" indent="0" algn="ctr">
              <a:buNone/>
              <a:defRPr sz="1112"/>
            </a:lvl2pPr>
            <a:lvl3pPr marL="508498" indent="0" algn="ctr">
              <a:buNone/>
              <a:defRPr sz="1001"/>
            </a:lvl3pPr>
            <a:lvl4pPr marL="762747" indent="0" algn="ctr">
              <a:buNone/>
              <a:defRPr sz="890"/>
            </a:lvl4pPr>
            <a:lvl5pPr marL="1016996" indent="0" algn="ctr">
              <a:buNone/>
              <a:defRPr sz="890"/>
            </a:lvl5pPr>
            <a:lvl6pPr marL="1271245" indent="0" algn="ctr">
              <a:buNone/>
              <a:defRPr sz="890"/>
            </a:lvl6pPr>
            <a:lvl7pPr marL="1525494" indent="0" algn="ctr">
              <a:buNone/>
              <a:defRPr sz="890"/>
            </a:lvl7pPr>
            <a:lvl8pPr marL="1779742" indent="0" algn="ctr">
              <a:buNone/>
              <a:defRPr sz="890"/>
            </a:lvl8pPr>
            <a:lvl9pPr marL="2033991" indent="0" algn="ctr">
              <a:buNone/>
              <a:defRPr sz="89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069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21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38784" y="337825"/>
            <a:ext cx="1096402" cy="537729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9577" y="337825"/>
            <a:ext cx="3225647" cy="53772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13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72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929" y="1581905"/>
            <a:ext cx="4385608" cy="2639442"/>
          </a:xfrm>
        </p:spPr>
        <p:txBody>
          <a:bodyPr anchor="b"/>
          <a:lstStyle>
            <a:lvl1pPr>
              <a:defRPr sz="333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929" y="4246318"/>
            <a:ext cx="4385608" cy="1388020"/>
          </a:xfrm>
        </p:spPr>
        <p:txBody>
          <a:bodyPr/>
          <a:lstStyle>
            <a:lvl1pPr marL="0" indent="0">
              <a:buNone/>
              <a:defRPr sz="1335">
                <a:solidFill>
                  <a:schemeClr val="tx1"/>
                </a:solidFill>
              </a:defRPr>
            </a:lvl1pPr>
            <a:lvl2pPr marL="254249" indent="0">
              <a:buNone/>
              <a:defRPr sz="1112">
                <a:solidFill>
                  <a:schemeClr val="tx1">
                    <a:tint val="75000"/>
                  </a:schemeClr>
                </a:solidFill>
              </a:defRPr>
            </a:lvl2pPr>
            <a:lvl3pPr marL="508498" indent="0">
              <a:buNone/>
              <a:defRPr sz="1001">
                <a:solidFill>
                  <a:schemeClr val="tx1">
                    <a:tint val="75000"/>
                  </a:schemeClr>
                </a:solidFill>
              </a:defRPr>
            </a:lvl3pPr>
            <a:lvl4pPr marL="762747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4pPr>
            <a:lvl5pPr marL="1016996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5pPr>
            <a:lvl6pPr marL="1271245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6pPr>
            <a:lvl7pPr marL="1525494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7pPr>
            <a:lvl8pPr marL="1779742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8pPr>
            <a:lvl9pPr marL="2033991" indent="0">
              <a:buNone/>
              <a:defRPr sz="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62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9578" y="1689126"/>
            <a:ext cx="2161024" cy="40259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74161" y="1689126"/>
            <a:ext cx="2161024" cy="40259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78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240" y="337826"/>
            <a:ext cx="4385608" cy="12264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240" y="1555465"/>
            <a:ext cx="2151093" cy="762309"/>
          </a:xfrm>
        </p:spPr>
        <p:txBody>
          <a:bodyPr anchor="b"/>
          <a:lstStyle>
            <a:lvl1pPr marL="0" indent="0">
              <a:buNone/>
              <a:defRPr sz="1335" b="1"/>
            </a:lvl1pPr>
            <a:lvl2pPr marL="254249" indent="0">
              <a:buNone/>
              <a:defRPr sz="1112" b="1"/>
            </a:lvl2pPr>
            <a:lvl3pPr marL="508498" indent="0">
              <a:buNone/>
              <a:defRPr sz="1001" b="1"/>
            </a:lvl3pPr>
            <a:lvl4pPr marL="762747" indent="0">
              <a:buNone/>
              <a:defRPr sz="890" b="1"/>
            </a:lvl4pPr>
            <a:lvl5pPr marL="1016996" indent="0">
              <a:buNone/>
              <a:defRPr sz="890" b="1"/>
            </a:lvl5pPr>
            <a:lvl6pPr marL="1271245" indent="0">
              <a:buNone/>
              <a:defRPr sz="890" b="1"/>
            </a:lvl6pPr>
            <a:lvl7pPr marL="1525494" indent="0">
              <a:buNone/>
              <a:defRPr sz="890" b="1"/>
            </a:lvl7pPr>
            <a:lvl8pPr marL="1779742" indent="0">
              <a:buNone/>
              <a:defRPr sz="890" b="1"/>
            </a:lvl8pPr>
            <a:lvl9pPr marL="2033991" indent="0">
              <a:buNone/>
              <a:defRPr sz="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240" y="2317774"/>
            <a:ext cx="2151093" cy="34090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74161" y="1555465"/>
            <a:ext cx="2161687" cy="762309"/>
          </a:xfrm>
        </p:spPr>
        <p:txBody>
          <a:bodyPr anchor="b"/>
          <a:lstStyle>
            <a:lvl1pPr marL="0" indent="0">
              <a:buNone/>
              <a:defRPr sz="1335" b="1"/>
            </a:lvl1pPr>
            <a:lvl2pPr marL="254249" indent="0">
              <a:buNone/>
              <a:defRPr sz="1112" b="1"/>
            </a:lvl2pPr>
            <a:lvl3pPr marL="508498" indent="0">
              <a:buNone/>
              <a:defRPr sz="1001" b="1"/>
            </a:lvl3pPr>
            <a:lvl4pPr marL="762747" indent="0">
              <a:buNone/>
              <a:defRPr sz="890" b="1"/>
            </a:lvl4pPr>
            <a:lvl5pPr marL="1016996" indent="0">
              <a:buNone/>
              <a:defRPr sz="890" b="1"/>
            </a:lvl5pPr>
            <a:lvl6pPr marL="1271245" indent="0">
              <a:buNone/>
              <a:defRPr sz="890" b="1"/>
            </a:lvl6pPr>
            <a:lvl7pPr marL="1525494" indent="0">
              <a:buNone/>
              <a:defRPr sz="890" b="1"/>
            </a:lvl7pPr>
            <a:lvl8pPr marL="1779742" indent="0">
              <a:buNone/>
              <a:defRPr sz="890" b="1"/>
            </a:lvl8pPr>
            <a:lvl9pPr marL="2033991" indent="0">
              <a:buNone/>
              <a:defRPr sz="89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74161" y="2317774"/>
            <a:ext cx="2161687" cy="34090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72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08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212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240" y="423016"/>
            <a:ext cx="1639968" cy="1480556"/>
          </a:xfrm>
        </p:spPr>
        <p:txBody>
          <a:bodyPr anchor="b"/>
          <a:lstStyle>
            <a:lvl1pPr>
              <a:defRPr sz="1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1687" y="913598"/>
            <a:ext cx="2574161" cy="4509232"/>
          </a:xfrm>
        </p:spPr>
        <p:txBody>
          <a:bodyPr/>
          <a:lstStyle>
            <a:lvl1pPr>
              <a:defRPr sz="1780"/>
            </a:lvl1pPr>
            <a:lvl2pPr>
              <a:defRPr sz="1557"/>
            </a:lvl2pPr>
            <a:lvl3pPr>
              <a:defRPr sz="1335"/>
            </a:lvl3pPr>
            <a:lvl4pPr>
              <a:defRPr sz="1112"/>
            </a:lvl4pPr>
            <a:lvl5pPr>
              <a:defRPr sz="1112"/>
            </a:lvl5pPr>
            <a:lvl6pPr>
              <a:defRPr sz="1112"/>
            </a:lvl6pPr>
            <a:lvl7pPr>
              <a:defRPr sz="1112"/>
            </a:lvl7pPr>
            <a:lvl8pPr>
              <a:defRPr sz="1112"/>
            </a:lvl8pPr>
            <a:lvl9pPr>
              <a:defRPr sz="111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0240" y="1903572"/>
            <a:ext cx="1639968" cy="3526601"/>
          </a:xfrm>
        </p:spPr>
        <p:txBody>
          <a:bodyPr/>
          <a:lstStyle>
            <a:lvl1pPr marL="0" indent="0">
              <a:buNone/>
              <a:defRPr sz="890"/>
            </a:lvl1pPr>
            <a:lvl2pPr marL="254249" indent="0">
              <a:buNone/>
              <a:defRPr sz="779"/>
            </a:lvl2pPr>
            <a:lvl3pPr marL="508498" indent="0">
              <a:buNone/>
              <a:defRPr sz="667"/>
            </a:lvl3pPr>
            <a:lvl4pPr marL="762747" indent="0">
              <a:buNone/>
              <a:defRPr sz="556"/>
            </a:lvl4pPr>
            <a:lvl5pPr marL="1016996" indent="0">
              <a:buNone/>
              <a:defRPr sz="556"/>
            </a:lvl5pPr>
            <a:lvl6pPr marL="1271245" indent="0">
              <a:buNone/>
              <a:defRPr sz="556"/>
            </a:lvl6pPr>
            <a:lvl7pPr marL="1525494" indent="0">
              <a:buNone/>
              <a:defRPr sz="556"/>
            </a:lvl7pPr>
            <a:lvl8pPr marL="1779742" indent="0">
              <a:buNone/>
              <a:defRPr sz="556"/>
            </a:lvl8pPr>
            <a:lvl9pPr marL="2033991" indent="0">
              <a:buNone/>
              <a:defRPr sz="55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32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240" y="423016"/>
            <a:ext cx="1639968" cy="1480556"/>
          </a:xfrm>
        </p:spPr>
        <p:txBody>
          <a:bodyPr anchor="b"/>
          <a:lstStyle>
            <a:lvl1pPr>
              <a:defRPr sz="17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61687" y="913598"/>
            <a:ext cx="2574161" cy="4509232"/>
          </a:xfrm>
        </p:spPr>
        <p:txBody>
          <a:bodyPr anchor="t"/>
          <a:lstStyle>
            <a:lvl1pPr marL="0" indent="0">
              <a:buNone/>
              <a:defRPr sz="1780"/>
            </a:lvl1pPr>
            <a:lvl2pPr marL="254249" indent="0">
              <a:buNone/>
              <a:defRPr sz="1557"/>
            </a:lvl2pPr>
            <a:lvl3pPr marL="508498" indent="0">
              <a:buNone/>
              <a:defRPr sz="1335"/>
            </a:lvl3pPr>
            <a:lvl4pPr marL="762747" indent="0">
              <a:buNone/>
              <a:defRPr sz="1112"/>
            </a:lvl4pPr>
            <a:lvl5pPr marL="1016996" indent="0">
              <a:buNone/>
              <a:defRPr sz="1112"/>
            </a:lvl5pPr>
            <a:lvl6pPr marL="1271245" indent="0">
              <a:buNone/>
              <a:defRPr sz="1112"/>
            </a:lvl6pPr>
            <a:lvl7pPr marL="1525494" indent="0">
              <a:buNone/>
              <a:defRPr sz="1112"/>
            </a:lvl7pPr>
            <a:lvl8pPr marL="1779742" indent="0">
              <a:buNone/>
              <a:defRPr sz="1112"/>
            </a:lvl8pPr>
            <a:lvl9pPr marL="2033991" indent="0">
              <a:buNone/>
              <a:defRPr sz="111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0240" y="1903572"/>
            <a:ext cx="1639968" cy="3526601"/>
          </a:xfrm>
        </p:spPr>
        <p:txBody>
          <a:bodyPr/>
          <a:lstStyle>
            <a:lvl1pPr marL="0" indent="0">
              <a:buNone/>
              <a:defRPr sz="890"/>
            </a:lvl1pPr>
            <a:lvl2pPr marL="254249" indent="0">
              <a:buNone/>
              <a:defRPr sz="779"/>
            </a:lvl2pPr>
            <a:lvl3pPr marL="508498" indent="0">
              <a:buNone/>
              <a:defRPr sz="667"/>
            </a:lvl3pPr>
            <a:lvl4pPr marL="762747" indent="0">
              <a:buNone/>
              <a:defRPr sz="556"/>
            </a:lvl4pPr>
            <a:lvl5pPr marL="1016996" indent="0">
              <a:buNone/>
              <a:defRPr sz="556"/>
            </a:lvl5pPr>
            <a:lvl6pPr marL="1271245" indent="0">
              <a:buNone/>
              <a:defRPr sz="556"/>
            </a:lvl6pPr>
            <a:lvl7pPr marL="1525494" indent="0">
              <a:buNone/>
              <a:defRPr sz="556"/>
            </a:lvl7pPr>
            <a:lvl8pPr marL="1779742" indent="0">
              <a:buNone/>
              <a:defRPr sz="556"/>
            </a:lvl8pPr>
            <a:lvl9pPr marL="2033991" indent="0">
              <a:buNone/>
              <a:defRPr sz="55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9578" y="337826"/>
            <a:ext cx="4385608" cy="12264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578" y="1689126"/>
            <a:ext cx="4385608" cy="4025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9577" y="5881097"/>
            <a:ext cx="1144072" cy="33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6A934-3FE1-FE46-9D2A-3E1814830523}" type="datetimeFigureOut">
              <a:rPr lang="en-US" smtClean="0"/>
              <a:t>1/27/21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84328" y="5881097"/>
            <a:ext cx="1716108" cy="33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91114" y="5881097"/>
            <a:ext cx="1144072" cy="33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1AB9B-004B-AD46-84CA-C4096629BF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33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08498" rtl="0" eaLnBrk="1" latinLnBrk="0" hangingPunct="1">
        <a:lnSpc>
          <a:spcPct val="90000"/>
        </a:lnSpc>
        <a:spcBef>
          <a:spcPct val="0"/>
        </a:spcBef>
        <a:buNone/>
        <a:defRPr sz="24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7124" indent="-127124" algn="l" defTabSz="508498" rtl="0" eaLnBrk="1" latinLnBrk="0" hangingPunct="1">
        <a:lnSpc>
          <a:spcPct val="90000"/>
        </a:lnSpc>
        <a:spcBef>
          <a:spcPts val="556"/>
        </a:spcBef>
        <a:buFont typeface="Arial" panose="020B0604020202020204" pitchFamily="34" charset="0"/>
        <a:buChar char="•"/>
        <a:defRPr sz="1557" kern="1200">
          <a:solidFill>
            <a:schemeClr val="tx1"/>
          </a:solidFill>
          <a:latin typeface="+mn-lt"/>
          <a:ea typeface="+mn-ea"/>
          <a:cs typeface="+mn-cs"/>
        </a:defRPr>
      </a:lvl1pPr>
      <a:lvl2pPr marL="381373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335" kern="1200">
          <a:solidFill>
            <a:schemeClr val="tx1"/>
          </a:solidFill>
          <a:latin typeface="+mn-lt"/>
          <a:ea typeface="+mn-ea"/>
          <a:cs typeface="+mn-cs"/>
        </a:defRPr>
      </a:lvl2pPr>
      <a:lvl3pPr marL="635622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112" kern="1200">
          <a:solidFill>
            <a:schemeClr val="tx1"/>
          </a:solidFill>
          <a:latin typeface="+mn-lt"/>
          <a:ea typeface="+mn-ea"/>
          <a:cs typeface="+mn-cs"/>
        </a:defRPr>
      </a:lvl3pPr>
      <a:lvl4pPr marL="889871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1" kern="1200">
          <a:solidFill>
            <a:schemeClr val="tx1"/>
          </a:solidFill>
          <a:latin typeface="+mn-lt"/>
          <a:ea typeface="+mn-ea"/>
          <a:cs typeface="+mn-cs"/>
        </a:defRPr>
      </a:lvl4pPr>
      <a:lvl5pPr marL="1144120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1" kern="1200">
          <a:solidFill>
            <a:schemeClr val="tx1"/>
          </a:solidFill>
          <a:latin typeface="+mn-lt"/>
          <a:ea typeface="+mn-ea"/>
          <a:cs typeface="+mn-cs"/>
        </a:defRPr>
      </a:lvl5pPr>
      <a:lvl6pPr marL="1398369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1" kern="1200">
          <a:solidFill>
            <a:schemeClr val="tx1"/>
          </a:solidFill>
          <a:latin typeface="+mn-lt"/>
          <a:ea typeface="+mn-ea"/>
          <a:cs typeface="+mn-cs"/>
        </a:defRPr>
      </a:lvl6pPr>
      <a:lvl7pPr marL="1652618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1" kern="1200">
          <a:solidFill>
            <a:schemeClr val="tx1"/>
          </a:solidFill>
          <a:latin typeface="+mn-lt"/>
          <a:ea typeface="+mn-ea"/>
          <a:cs typeface="+mn-cs"/>
        </a:defRPr>
      </a:lvl7pPr>
      <a:lvl8pPr marL="1906867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1" kern="1200">
          <a:solidFill>
            <a:schemeClr val="tx1"/>
          </a:solidFill>
          <a:latin typeface="+mn-lt"/>
          <a:ea typeface="+mn-ea"/>
          <a:cs typeface="+mn-cs"/>
        </a:defRPr>
      </a:lvl8pPr>
      <a:lvl9pPr marL="2161116" indent="-127124" algn="l" defTabSz="508498" rtl="0" eaLnBrk="1" latinLnBrk="0" hangingPunct="1">
        <a:lnSpc>
          <a:spcPct val="90000"/>
        </a:lnSpc>
        <a:spcBef>
          <a:spcPts val="278"/>
        </a:spcBef>
        <a:buFont typeface="Arial" panose="020B0604020202020204" pitchFamily="34" charset="0"/>
        <a:buChar char="•"/>
        <a:defRPr sz="10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1pPr>
      <a:lvl2pPr marL="254249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2pPr>
      <a:lvl3pPr marL="508498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3pPr>
      <a:lvl4pPr marL="762747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4pPr>
      <a:lvl5pPr marL="1016996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5pPr>
      <a:lvl6pPr marL="1271245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6pPr>
      <a:lvl7pPr marL="1525494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7pPr>
      <a:lvl8pPr marL="1779742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8pPr>
      <a:lvl9pPr marL="2033991" algn="l" defTabSz="508498" rtl="0" eaLnBrk="1" latinLnBrk="0" hangingPunct="1">
        <a:defRPr sz="10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B20C65-EBE0-6D4A-927C-70F64E35D344}"/>
              </a:ext>
            </a:extLst>
          </p:cNvPr>
          <p:cNvSpPr/>
          <p:nvPr/>
        </p:nvSpPr>
        <p:spPr>
          <a:xfrm>
            <a:off x="1211563" y="924782"/>
            <a:ext cx="1742941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3DDF03-ACDC-5E48-BE30-2D00C2CABEFD}"/>
              </a:ext>
            </a:extLst>
          </p:cNvPr>
          <p:cNvSpPr/>
          <p:nvPr/>
        </p:nvSpPr>
        <p:spPr>
          <a:xfrm>
            <a:off x="3048950" y="924780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DF7FCC-6E02-D64B-B974-4BEA3F59E085}"/>
              </a:ext>
            </a:extLst>
          </p:cNvPr>
          <p:cNvSpPr/>
          <p:nvPr/>
        </p:nvSpPr>
        <p:spPr>
          <a:xfrm>
            <a:off x="3967643" y="924780"/>
            <a:ext cx="824248" cy="8209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062ADA-737D-2146-9F05-7E59EB77773E}"/>
              </a:ext>
            </a:extLst>
          </p:cNvPr>
          <p:cNvSpPr/>
          <p:nvPr/>
        </p:nvSpPr>
        <p:spPr>
          <a:xfrm>
            <a:off x="292871" y="924780"/>
            <a:ext cx="824248" cy="17396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5EA897-D535-444F-9B1E-73055898E88C}"/>
              </a:ext>
            </a:extLst>
          </p:cNvPr>
          <p:cNvSpPr/>
          <p:nvPr/>
        </p:nvSpPr>
        <p:spPr>
          <a:xfrm>
            <a:off x="1211564" y="1843475"/>
            <a:ext cx="1742940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632AC-B3C4-074D-B16D-5240D4765B7C}"/>
              </a:ext>
            </a:extLst>
          </p:cNvPr>
          <p:cNvSpPr/>
          <p:nvPr/>
        </p:nvSpPr>
        <p:spPr>
          <a:xfrm>
            <a:off x="3048950" y="184347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7CC095-61A7-B343-BEA5-9A0494BFB8B8}"/>
              </a:ext>
            </a:extLst>
          </p:cNvPr>
          <p:cNvSpPr/>
          <p:nvPr/>
        </p:nvSpPr>
        <p:spPr>
          <a:xfrm>
            <a:off x="3967643" y="184347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2FCCCAD-8D24-6642-B311-CA53F9E9A24D}"/>
              </a:ext>
            </a:extLst>
          </p:cNvPr>
          <p:cNvSpPr/>
          <p:nvPr/>
        </p:nvSpPr>
        <p:spPr>
          <a:xfrm>
            <a:off x="292871" y="276216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41D864-F048-7642-B446-4D9424AE9226}"/>
              </a:ext>
            </a:extLst>
          </p:cNvPr>
          <p:cNvSpPr/>
          <p:nvPr/>
        </p:nvSpPr>
        <p:spPr>
          <a:xfrm>
            <a:off x="1211564" y="276216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A23B45-2838-5940-A5DC-9A87A9950E4B}"/>
              </a:ext>
            </a:extLst>
          </p:cNvPr>
          <p:cNvSpPr/>
          <p:nvPr/>
        </p:nvSpPr>
        <p:spPr>
          <a:xfrm>
            <a:off x="2130257" y="2762162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C7FD154-C3C6-8E4F-9084-CEF6BF76421D}"/>
              </a:ext>
            </a:extLst>
          </p:cNvPr>
          <p:cNvSpPr/>
          <p:nvPr/>
        </p:nvSpPr>
        <p:spPr>
          <a:xfrm>
            <a:off x="3048949" y="2762161"/>
            <a:ext cx="1742941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7353CF-7BC4-FF4B-8EEA-B77C300565EA}"/>
              </a:ext>
            </a:extLst>
          </p:cNvPr>
          <p:cNvSpPr/>
          <p:nvPr/>
        </p:nvSpPr>
        <p:spPr>
          <a:xfrm>
            <a:off x="292871" y="3680853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81F885-1ED7-BE44-B14C-76026C9182EA}"/>
              </a:ext>
            </a:extLst>
          </p:cNvPr>
          <p:cNvSpPr/>
          <p:nvPr/>
        </p:nvSpPr>
        <p:spPr>
          <a:xfrm>
            <a:off x="1211564" y="3680856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8DD6623-CA39-2B4B-8673-DFDFF77F622C}"/>
              </a:ext>
            </a:extLst>
          </p:cNvPr>
          <p:cNvSpPr/>
          <p:nvPr/>
        </p:nvSpPr>
        <p:spPr>
          <a:xfrm>
            <a:off x="2130257" y="3680855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F619278-4A2B-EA41-A2CE-14CB15E38CC4}"/>
              </a:ext>
            </a:extLst>
          </p:cNvPr>
          <p:cNvSpPr/>
          <p:nvPr/>
        </p:nvSpPr>
        <p:spPr>
          <a:xfrm>
            <a:off x="292871" y="4599541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7E8C1CF-B08B-A249-840B-D2722F5DCD1C}"/>
              </a:ext>
            </a:extLst>
          </p:cNvPr>
          <p:cNvSpPr/>
          <p:nvPr/>
        </p:nvSpPr>
        <p:spPr>
          <a:xfrm>
            <a:off x="1211564" y="4599544"/>
            <a:ext cx="824248" cy="8209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95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Schwalbe, Austin T</dc:creator>
  <cp:lastModifiedBy>Schwalbe, Austin T</cp:lastModifiedBy>
  <cp:revision>2</cp:revision>
  <dcterms:created xsi:type="dcterms:W3CDTF">2021-01-27T14:30:08Z</dcterms:created>
  <dcterms:modified xsi:type="dcterms:W3CDTF">2021-01-27T21:27:14Z</dcterms:modified>
</cp:coreProperties>
</file>