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920C8739-F41E-BE43-A9B7-171EA231805A}"/>
    <pc:docChg chg="delSld">
      <pc:chgData name="Schwalbe, Austin T" userId="91c5c430-080e-4065-b71b-699a7075b1d4" providerId="ADAL" clId="{920C8739-F41E-BE43-A9B7-171EA231805A}" dt="2021-01-27T21:25:34.799" v="1" actId="2696"/>
      <pc:docMkLst>
        <pc:docMk/>
      </pc:docMkLst>
      <pc:sldChg chg="del">
        <pc:chgData name="Schwalbe, Austin T" userId="91c5c430-080e-4065-b71b-699a7075b1d4" providerId="ADAL" clId="{920C8739-F41E-BE43-A9B7-171EA231805A}" dt="2021-01-27T21:25:30.394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920C8739-F41E-BE43-A9B7-171EA231805A}" dt="2021-01-27T21:25:30.394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920C8739-F41E-BE43-A9B7-171EA231805A}" dt="2021-01-27T21:25:34.799" v="1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920C8739-F41E-BE43-A9B7-171EA231805A}" dt="2021-01-27T21:25:34.799" v="1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920C8739-F41E-BE43-A9B7-171EA231805A}" dt="2021-01-27T21:25:34.799" v="1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920C8739-F41E-BE43-A9B7-171EA231805A}" dt="2021-01-27T21:25:34.799" v="1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920C8739-F41E-BE43-A9B7-171EA231805A}" dt="2021-01-27T21:25:34.799" v="1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920C8739-F41E-BE43-A9B7-171EA231805A}" dt="2021-01-27T21:25:34.799" v="1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920C8739-F41E-BE43-A9B7-171EA231805A}" dt="2021-01-27T21:25:34.799" v="1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920C8739-F41E-BE43-A9B7-171EA231805A}" dt="2021-01-27T21:25:34.799" v="1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920C8739-F41E-BE43-A9B7-171EA231805A}" dt="2021-01-27T21:25:34.799" v="1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920C8739-F41E-BE43-A9B7-171EA231805A}" dt="2021-01-27T21:25:34.799" v="1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920C8739-F41E-BE43-A9B7-171EA231805A}" dt="2021-01-27T21:25:34.799" v="1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920C8739-F41E-BE43-A9B7-171EA231805A}" dt="2021-01-27T21:25:34.799" v="1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920C8739-F41E-BE43-A9B7-171EA231805A}" dt="2021-01-27T21:25:34.799" v="1" actId="2696"/>
        <pc:sldMkLst>
          <pc:docMk/>
          <pc:sldMk cId="2428695642" sldId="273"/>
        </pc:sldMkLst>
      </pc:sldChg>
    </pc:docChg>
  </pc:docChgLst>
  <pc:docChgLst>
    <pc:chgData name="Schwalbe, Austin T" userId="91c5c430-080e-4065-b71b-699a7075b1d4" providerId="ADAL" clId="{796F0ADF-0437-F849-8B2E-0FF3BEB53C79}"/>
    <pc:docChg chg="delSld">
      <pc:chgData name="Schwalbe, Austin T" userId="91c5c430-080e-4065-b71b-699a7075b1d4" providerId="ADAL" clId="{796F0ADF-0437-F849-8B2E-0FF3BEB53C79}" dt="2021-01-27T14:54:31.143" v="1" actId="2696"/>
      <pc:docMkLst>
        <pc:docMk/>
      </pc:docMkLst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2116319706" sldId="278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47445322" sldId="288"/>
        </pc:sldMkLst>
      </pc:sldChg>
    </pc:docChg>
  </pc:docChgLst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4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2021-01-27T21:25:37Z</dcterms:modified>
</cp:coreProperties>
</file>