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2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59CE792E-7CE0-0A40-A20A-A0FF9CEEDA40}"/>
    <pc:docChg chg="delSld">
      <pc:chgData name="Schwalbe, Austin T" userId="91c5c430-080e-4065-b71b-699a7075b1d4" providerId="ADAL" clId="{59CE792E-7CE0-0A40-A20A-A0FF9CEEDA40}" dt="2021-01-27T21:26:52.108" v="2" actId="2696"/>
      <pc:docMkLst>
        <pc:docMk/>
      </pc:docMkLst>
      <pc:sldChg chg="del">
        <pc:chgData name="Schwalbe, Austin T" userId="91c5c430-080e-4065-b71b-699a7075b1d4" providerId="ADAL" clId="{59CE792E-7CE0-0A40-A20A-A0FF9CEEDA40}" dt="2021-01-27T21:26:47.023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59CE792E-7CE0-0A40-A20A-A0FF9CEEDA40}" dt="2021-01-27T21:26:47.023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59CE792E-7CE0-0A40-A20A-A0FF9CEEDA40}" dt="2021-01-27T21:26:47.023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59CE792E-7CE0-0A40-A20A-A0FF9CEEDA40}" dt="2021-01-27T21:26:47.311" v="1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59CE792E-7CE0-0A40-A20A-A0FF9CEEDA40}" dt="2021-01-27T21:26:52.108" v="2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59CE792E-7CE0-0A40-A20A-A0FF9CEEDA40}" dt="2021-01-27T21:26:52.108" v="2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59CE792E-7CE0-0A40-A20A-A0FF9CEEDA40}" dt="2021-01-27T21:26:52.108" v="2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59CE792E-7CE0-0A40-A20A-A0FF9CEEDA40}" dt="2021-01-27T21:26:52.108" v="2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59CE792E-7CE0-0A40-A20A-A0FF9CEEDA40}" dt="2021-01-27T21:26:52.108" v="2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59CE792E-7CE0-0A40-A20A-A0FF9CEEDA40}" dt="2021-01-27T21:26:52.108" v="2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59CE792E-7CE0-0A40-A20A-A0FF9CEEDA40}" dt="2021-01-27T21:26:52.108" v="2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59CE792E-7CE0-0A40-A20A-A0FF9CEEDA40}" dt="2021-01-27T21:26:52.108" v="2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59CE792E-7CE0-0A40-A20A-A0FF9CEEDA40}" dt="2021-01-27T21:26:52.108" v="2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59CE792E-7CE0-0A40-A20A-A0FF9CEEDA40}" dt="2021-01-27T21:26:52.108" v="2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59CE792E-7CE0-0A40-A20A-A0FF9CEEDA40}" dt="2021-01-27T21:26:52.108" v="2" actId="2696"/>
        <pc:sldMkLst>
          <pc:docMk/>
          <pc:sldMk cId="242869564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2021-01-27T21:26:59Z</dcterms:modified>
</cp:coreProperties>
</file>