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EC6F0BA1-1E8A-C545-A98F-7017E13873EC}"/>
    <pc:docChg chg="delSld">
      <pc:chgData name="Schwalbe, Austin T" userId="91c5c430-080e-4065-b71b-699a7075b1d4" providerId="ADAL" clId="{EC6F0BA1-1E8A-C545-A98F-7017E13873EC}" dt="2021-01-27T21:28:44.740" v="1" actId="2696"/>
      <pc:docMkLst>
        <pc:docMk/>
      </pc:docMkLst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EC6F0BA1-1E8A-C545-A98F-7017E13873EC}" dt="2021-01-27T21:28:41.871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EC6F0BA1-1E8A-C545-A98F-7017E13873EC}" dt="2021-01-27T21:28:44.740" v="1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2021-01-27T21:28:46Z</dcterms:modified>
</cp:coreProperties>
</file>